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60" r:id="rId5"/>
    <p:sldId id="261" r:id="rId6"/>
    <p:sldId id="259" r:id="rId7"/>
    <p:sldId id="267" r:id="rId8"/>
    <p:sldId id="268" r:id="rId9"/>
    <p:sldId id="263" r:id="rId10"/>
    <p:sldId id="266" r:id="rId11"/>
    <p:sldId id="264" r:id="rId12"/>
    <p:sldId id="265" r:id="rId13"/>
    <p:sldId id="270"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69" d="100"/>
          <a:sy n="69" d="100"/>
        </p:scale>
        <p:origin x="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3/28/2023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3/28/2023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3/28/2023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3/28/2023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3/28/2023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3/28/2023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3/28/2023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O57DyNMRGY8" TargetMode="External"/><Relationship Id="rId2" Type="http://schemas.openxmlformats.org/officeDocument/2006/relationships/hyperlink" Target="https://www.youtube.com/watch?v=aNpjckf8DhQ"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HdPzOWlLrb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Galaxies and universes </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By Yasmeen Al-Salman</a:t>
            </a:r>
          </a:p>
          <a:p>
            <a:r>
              <a:rPr lang="en-US" dirty="0" smtClean="0"/>
              <a:t>8E</a:t>
            </a:r>
            <a:endParaRPr lang="en-US" dirty="0"/>
          </a:p>
        </p:txBody>
      </p:sp>
    </p:spTree>
    <p:extLst>
      <p:ext uri="{BB962C8B-B14F-4D97-AF65-F5344CB8AC3E}">
        <p14:creationId xmlns:p14="http://schemas.microsoft.com/office/powerpoint/2010/main" val="12591018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63452" cy="5430982"/>
          </a:xfrm>
          <a:prstGeom prst="rect">
            <a:avLst/>
          </a:prstGeom>
        </p:spPr>
      </p:pic>
      <p:sp>
        <p:nvSpPr>
          <p:cNvPr id="3" name="TextBox 2"/>
          <p:cNvSpPr txBox="1"/>
          <p:nvPr/>
        </p:nvSpPr>
        <p:spPr>
          <a:xfrm>
            <a:off x="3269672" y="5583382"/>
            <a:ext cx="4793673" cy="954107"/>
          </a:xfrm>
          <a:prstGeom prst="rect">
            <a:avLst/>
          </a:prstGeom>
          <a:noFill/>
        </p:spPr>
        <p:txBody>
          <a:bodyPr wrap="square" rtlCol="0">
            <a:spAutoFit/>
          </a:bodyPr>
          <a:lstStyle/>
          <a:p>
            <a:r>
              <a:rPr lang="en-US" sz="2800" b="1" dirty="0" smtClean="0"/>
              <a:t>Other galaxies found by </a:t>
            </a:r>
            <a:r>
              <a:rPr lang="en-US" sz="2800" b="1" dirty="0"/>
              <a:t>N</a:t>
            </a:r>
            <a:r>
              <a:rPr lang="en-US" sz="2800" b="1" dirty="0" smtClean="0"/>
              <a:t>asa </a:t>
            </a:r>
            <a:endParaRPr lang="en-US" sz="2800" b="1" dirty="0"/>
          </a:p>
        </p:txBody>
      </p:sp>
    </p:spTree>
    <p:extLst>
      <p:ext uri="{BB962C8B-B14F-4D97-AF65-F5344CB8AC3E}">
        <p14:creationId xmlns:p14="http://schemas.microsoft.com/office/powerpoint/2010/main" val="2292362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230178" cy="4753842"/>
          </a:xfrm>
          <a:prstGeom prst="rect">
            <a:avLst/>
          </a:prstGeom>
        </p:spPr>
      </p:pic>
      <p:pic>
        <p:nvPicPr>
          <p:cNvPr id="4" name="Picture 3"/>
          <p:cNvPicPr>
            <a:picLocks noChangeAspect="1"/>
          </p:cNvPicPr>
          <p:nvPr/>
        </p:nvPicPr>
        <p:blipFill>
          <a:blip r:embed="rId3"/>
          <a:stretch>
            <a:fillRect/>
          </a:stretch>
        </p:blipFill>
        <p:spPr>
          <a:xfrm>
            <a:off x="6398835" y="0"/>
            <a:ext cx="5793165" cy="4530436"/>
          </a:xfrm>
          <a:prstGeom prst="rect">
            <a:avLst/>
          </a:prstGeom>
        </p:spPr>
      </p:pic>
      <p:sp>
        <p:nvSpPr>
          <p:cNvPr id="7" name="TextBox 6"/>
          <p:cNvSpPr txBox="1"/>
          <p:nvPr/>
        </p:nvSpPr>
        <p:spPr>
          <a:xfrm>
            <a:off x="124690" y="152400"/>
            <a:ext cx="1856510" cy="1077218"/>
          </a:xfrm>
          <a:prstGeom prst="rect">
            <a:avLst/>
          </a:prstGeom>
          <a:noFill/>
        </p:spPr>
        <p:txBody>
          <a:bodyPr wrap="square" rtlCol="0">
            <a:spAutoFit/>
          </a:bodyPr>
          <a:lstStyle/>
          <a:p>
            <a:r>
              <a:rPr lang="en-US" sz="3200" b="1" dirty="0" smtClean="0"/>
              <a:t>Other galaxies </a:t>
            </a:r>
            <a:endParaRPr lang="en-US" sz="3200" b="1" dirty="0"/>
          </a:p>
        </p:txBody>
      </p:sp>
      <p:pic>
        <p:nvPicPr>
          <p:cNvPr id="9" name="Picture 8"/>
          <p:cNvPicPr>
            <a:picLocks noChangeAspect="1"/>
          </p:cNvPicPr>
          <p:nvPr/>
        </p:nvPicPr>
        <p:blipFill>
          <a:blip r:embed="rId4"/>
          <a:stretch>
            <a:fillRect/>
          </a:stretch>
        </p:blipFill>
        <p:spPr>
          <a:xfrm>
            <a:off x="7742206" y="3722396"/>
            <a:ext cx="4449794" cy="2965788"/>
          </a:xfrm>
          <a:prstGeom prst="rect">
            <a:avLst/>
          </a:prstGeom>
        </p:spPr>
      </p:pic>
      <p:pic>
        <p:nvPicPr>
          <p:cNvPr id="10" name="Picture 9"/>
          <p:cNvPicPr>
            <a:picLocks noChangeAspect="1"/>
          </p:cNvPicPr>
          <p:nvPr/>
        </p:nvPicPr>
        <p:blipFill>
          <a:blip r:embed="rId5"/>
          <a:stretch>
            <a:fillRect/>
          </a:stretch>
        </p:blipFill>
        <p:spPr>
          <a:xfrm>
            <a:off x="4747754" y="4165090"/>
            <a:ext cx="3062561" cy="2523093"/>
          </a:xfrm>
          <a:prstGeom prst="rect">
            <a:avLst/>
          </a:prstGeom>
        </p:spPr>
      </p:pic>
      <p:pic>
        <p:nvPicPr>
          <p:cNvPr id="11" name="Picture 10"/>
          <p:cNvPicPr>
            <a:picLocks noChangeAspect="1"/>
          </p:cNvPicPr>
          <p:nvPr/>
        </p:nvPicPr>
        <p:blipFill>
          <a:blip r:embed="rId6"/>
          <a:stretch>
            <a:fillRect/>
          </a:stretch>
        </p:blipFill>
        <p:spPr>
          <a:xfrm>
            <a:off x="0" y="4165091"/>
            <a:ext cx="4815862" cy="2692909"/>
          </a:xfrm>
          <a:prstGeom prst="rect">
            <a:avLst/>
          </a:prstGeom>
        </p:spPr>
      </p:pic>
    </p:spTree>
    <p:extLst>
      <p:ext uri="{BB962C8B-B14F-4D97-AF65-F5344CB8AC3E}">
        <p14:creationId xmlns:p14="http://schemas.microsoft.com/office/powerpoint/2010/main" val="2893143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060406"/>
          </a:xfrm>
          <a:prstGeom prst="rect">
            <a:avLst/>
          </a:prstGeom>
        </p:spPr>
      </p:pic>
    </p:spTree>
    <p:extLst>
      <p:ext uri="{BB962C8B-B14F-4D97-AF65-F5344CB8AC3E}">
        <p14:creationId xmlns:p14="http://schemas.microsoft.com/office/powerpoint/2010/main" val="1472601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t>
            </a:r>
            <a:endParaRPr lang="en-US" dirty="0"/>
          </a:p>
        </p:txBody>
      </p:sp>
      <p:sp>
        <p:nvSpPr>
          <p:cNvPr id="3" name="Content Placeholder 2"/>
          <p:cNvSpPr>
            <a:spLocks noGrp="1"/>
          </p:cNvSpPr>
          <p:nvPr>
            <p:ph idx="1"/>
          </p:nvPr>
        </p:nvSpPr>
        <p:spPr/>
        <p:txBody>
          <a:bodyPr/>
          <a:lstStyle/>
          <a:p>
            <a:r>
              <a:rPr lang="en-US" dirty="0"/>
              <a:t>How did our Universe begin and how will it end</a:t>
            </a:r>
            <a:r>
              <a:rPr lang="en-US" dirty="0" smtClean="0"/>
              <a:t>?</a:t>
            </a:r>
          </a:p>
          <a:p>
            <a:r>
              <a:rPr lang="en-US" dirty="0"/>
              <a:t>What is the Structure and Behavior of Matter Under Extreme Conditions</a:t>
            </a:r>
            <a:r>
              <a:rPr lang="en-US" dirty="0" smtClean="0"/>
              <a:t>?</a:t>
            </a:r>
          </a:p>
          <a:p>
            <a:r>
              <a:rPr lang="en-US" dirty="0" smtClean="0"/>
              <a:t>What is our universe called?</a:t>
            </a:r>
          </a:p>
          <a:p>
            <a:r>
              <a:rPr lang="en-US" dirty="0" smtClean="0"/>
              <a:t>How many stars are there in a galaxy?</a:t>
            </a:r>
          </a:p>
          <a:p>
            <a:r>
              <a:rPr lang="en-US" dirty="0" smtClean="0"/>
              <a:t>What is the universe made of?</a:t>
            </a:r>
            <a:endParaRPr lang="en-US" dirty="0"/>
          </a:p>
        </p:txBody>
      </p:sp>
    </p:spTree>
    <p:extLst>
      <p:ext uri="{BB962C8B-B14F-4D97-AF65-F5344CB8AC3E}">
        <p14:creationId xmlns:p14="http://schemas.microsoft.com/office/powerpoint/2010/main" val="1919520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961744"/>
          </a:xfrm>
          <a:prstGeom prst="rect">
            <a:avLst/>
          </a:prstGeom>
        </p:spPr>
      </p:pic>
    </p:spTree>
    <p:extLst>
      <p:ext uri="{BB962C8B-B14F-4D97-AF65-F5344CB8AC3E}">
        <p14:creationId xmlns:p14="http://schemas.microsoft.com/office/powerpoint/2010/main" val="16063295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stars </a:t>
            </a:r>
            <a:endParaRPr lang="en-US" dirty="0"/>
          </a:p>
        </p:txBody>
      </p:sp>
      <p:sp>
        <p:nvSpPr>
          <p:cNvPr id="3" name="Content Placeholder 2"/>
          <p:cNvSpPr>
            <a:spLocks noGrp="1"/>
          </p:cNvSpPr>
          <p:nvPr>
            <p:ph idx="1"/>
          </p:nvPr>
        </p:nvSpPr>
        <p:spPr/>
        <p:txBody>
          <a:bodyPr/>
          <a:lstStyle/>
          <a:p>
            <a:r>
              <a:rPr lang="en-US" dirty="0" smtClean="0"/>
              <a:t>Stars are huge balls of gas that give out light, we see the stars flicker its not because the star is not constant its because the light changes direction through the atmosphere, stars are the only object we see at night.</a:t>
            </a:r>
          </a:p>
          <a:p>
            <a:r>
              <a:rPr lang="en-US" dirty="0" smtClean="0"/>
              <a:t>The </a:t>
            </a:r>
            <a:r>
              <a:rPr lang="en-US" dirty="0"/>
              <a:t>biggest star is UY </a:t>
            </a:r>
            <a:r>
              <a:rPr lang="en-US" dirty="0" err="1" smtClean="0"/>
              <a:t>Scuti</a:t>
            </a:r>
            <a:r>
              <a:rPr lang="en-US" dirty="0" smtClean="0"/>
              <a:t>.</a:t>
            </a:r>
            <a:endParaRPr lang="en-US" dirty="0" smtClean="0"/>
          </a:p>
          <a:p>
            <a:r>
              <a:rPr lang="en-US" dirty="0"/>
              <a:t>There approximately 2 </a:t>
            </a:r>
            <a:r>
              <a:rPr lang="en-US" dirty="0" smtClean="0"/>
              <a:t>trillion stars in a galaxy </a:t>
            </a:r>
            <a:endParaRPr lang="en-US" dirty="0"/>
          </a:p>
        </p:txBody>
      </p:sp>
    </p:spTree>
    <p:extLst>
      <p:ext uri="{BB962C8B-B14F-4D97-AF65-F5344CB8AC3E}">
        <p14:creationId xmlns:p14="http://schemas.microsoft.com/office/powerpoint/2010/main" val="1548797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galaxies </a:t>
            </a:r>
            <a:endParaRPr lang="en-US" dirty="0"/>
          </a:p>
        </p:txBody>
      </p:sp>
      <p:sp>
        <p:nvSpPr>
          <p:cNvPr id="3" name="Content Placeholder 2"/>
          <p:cNvSpPr>
            <a:spLocks noGrp="1"/>
          </p:cNvSpPr>
          <p:nvPr>
            <p:ph idx="1"/>
          </p:nvPr>
        </p:nvSpPr>
        <p:spPr/>
        <p:txBody>
          <a:bodyPr/>
          <a:lstStyle/>
          <a:p>
            <a:r>
              <a:rPr lang="en-US" dirty="0"/>
              <a:t>A galaxy is any of the systems of stars and interstellar matter that make up the universe.</a:t>
            </a:r>
          </a:p>
          <a:p>
            <a:r>
              <a:rPr lang="en-US" dirty="0" smtClean="0"/>
              <a:t>Galaxies </a:t>
            </a:r>
            <a:r>
              <a:rPr lang="en-US" dirty="0"/>
              <a:t>are vast cosmic islands of stars, gas, dust, and dark matter held together by </a:t>
            </a:r>
            <a:r>
              <a:rPr lang="en-US" dirty="0" smtClean="0"/>
              <a:t>gravity.</a:t>
            </a:r>
            <a:r>
              <a:rPr lang="en-US" dirty="0"/>
              <a:t> </a:t>
            </a:r>
            <a:r>
              <a:rPr lang="en-US" dirty="0" smtClean="0"/>
              <a:t>All </a:t>
            </a:r>
            <a:r>
              <a:rPr lang="en-US" dirty="0"/>
              <a:t>the stars we see in the night sky are in our own Milky Way Galaxy. we'd state there are 170 billion galaxies in our Universe. But we know more than that, and our modern estimate is even grander: two trillion galaxies</a:t>
            </a:r>
            <a:r>
              <a:rPr lang="en-US" dirty="0" smtClean="0"/>
              <a:t>.</a:t>
            </a:r>
          </a:p>
          <a:p>
            <a:r>
              <a:rPr lang="en-US" dirty="0"/>
              <a:t>The closest known galaxy to us is the </a:t>
            </a:r>
            <a:r>
              <a:rPr lang="en-US" dirty="0" err="1"/>
              <a:t>Canis</a:t>
            </a:r>
            <a:r>
              <a:rPr lang="en-US" dirty="0"/>
              <a:t> Major Dwarf </a:t>
            </a:r>
            <a:r>
              <a:rPr lang="en-US" dirty="0" smtClean="0"/>
              <a:t>Galaxy.</a:t>
            </a:r>
          </a:p>
          <a:p>
            <a:r>
              <a:rPr lang="en-US" dirty="0">
                <a:hlinkClick r:id="rId2"/>
              </a:rPr>
              <a:t>https://</a:t>
            </a:r>
            <a:r>
              <a:rPr lang="en-US" dirty="0" smtClean="0">
                <a:hlinkClick r:id="rId2"/>
              </a:rPr>
              <a:t>www.youtube.com/watch?v=aNpjckf8DhQ</a:t>
            </a:r>
            <a:endParaRPr lang="en-US" dirty="0" smtClean="0"/>
          </a:p>
          <a:p>
            <a:r>
              <a:rPr lang="en-US" dirty="0">
                <a:hlinkClick r:id="rId3"/>
              </a:rPr>
              <a:t>https://</a:t>
            </a:r>
            <a:r>
              <a:rPr lang="en-US" dirty="0" smtClean="0">
                <a:hlinkClick r:id="rId3"/>
              </a:rPr>
              <a:t>www.youtube.com/watch?v=O57DyNMRGY8</a:t>
            </a:r>
            <a:endParaRPr lang="en-US" dirty="0" smtClean="0"/>
          </a:p>
          <a:p>
            <a:endParaRPr lang="en-US" dirty="0" smtClean="0"/>
          </a:p>
          <a:p>
            <a:endParaRPr lang="en-US" dirty="0"/>
          </a:p>
          <a:p>
            <a:endParaRPr lang="en-US" dirty="0" smtClean="0"/>
          </a:p>
        </p:txBody>
      </p:sp>
    </p:spTree>
    <p:extLst>
      <p:ext uri="{BB962C8B-B14F-4D97-AF65-F5344CB8AC3E}">
        <p14:creationId xmlns:p14="http://schemas.microsoft.com/office/powerpoint/2010/main" val="458230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universe </a:t>
            </a:r>
            <a:endParaRPr lang="en-US" dirty="0"/>
          </a:p>
        </p:txBody>
      </p:sp>
      <p:sp>
        <p:nvSpPr>
          <p:cNvPr id="3" name="Content Placeholder 2"/>
          <p:cNvSpPr>
            <a:spLocks noGrp="1"/>
          </p:cNvSpPr>
          <p:nvPr>
            <p:ph idx="1"/>
          </p:nvPr>
        </p:nvSpPr>
        <p:spPr/>
        <p:txBody>
          <a:bodyPr>
            <a:normAutofit/>
          </a:bodyPr>
          <a:lstStyle/>
          <a:p>
            <a:r>
              <a:rPr lang="en-US" dirty="0" smtClean="0"/>
              <a:t>The Universe is thought to consist of three types of substance: normal matter, 'dark matter' and 'dark energy'. The universe is everything. It includes all of space, and all the matter and energy that space contains. It even includes time itself and, of course, it includes you. Earth and other planets too. </a:t>
            </a:r>
          </a:p>
          <a:p>
            <a:r>
              <a:rPr lang="en-US" dirty="0" smtClean="0"/>
              <a:t>Our universe began with an explosion of space itself - the Big Bang. Starting from extremely high density and temperature, space expanded, the universe cooled, and the simplest elements formed. Gravity gradually drew matter together to form the first stars and the first galaxies.</a:t>
            </a:r>
          </a:p>
          <a:p>
            <a:r>
              <a:rPr lang="en-US" dirty="0" smtClean="0"/>
              <a:t> The universe is infinite which means that there is no edge or end to it.</a:t>
            </a:r>
          </a:p>
          <a:p>
            <a:r>
              <a:rPr lang="en-US" dirty="0" smtClean="0"/>
              <a:t>Our universe is called the Cosmo it’s the universe we live in right now. </a:t>
            </a:r>
          </a:p>
        </p:txBody>
      </p:sp>
    </p:spTree>
    <p:extLst>
      <p:ext uri="{BB962C8B-B14F-4D97-AF65-F5344CB8AC3E}">
        <p14:creationId xmlns:p14="http://schemas.microsoft.com/office/powerpoint/2010/main" val="1983090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Universe </a:t>
            </a:r>
            <a:endParaRPr lang="en-US" dirty="0"/>
          </a:p>
        </p:txBody>
      </p:sp>
      <p:sp>
        <p:nvSpPr>
          <p:cNvPr id="3" name="Content Placeholder 2"/>
          <p:cNvSpPr>
            <a:spLocks noGrp="1"/>
          </p:cNvSpPr>
          <p:nvPr>
            <p:ph idx="1"/>
          </p:nvPr>
        </p:nvSpPr>
        <p:spPr/>
        <p:txBody>
          <a:bodyPr/>
          <a:lstStyle/>
          <a:p>
            <a:r>
              <a:rPr lang="en-US" dirty="0"/>
              <a:t>the expansion of the universe will continue forever. The prevailing theory is that the universe will cool as it expands, eventually becoming too cold to sustain life. For this reason, this future scenario once popularly called "Heat Death" is now known as the "Big Chill" or "Big Freeze".</a:t>
            </a:r>
          </a:p>
          <a:p>
            <a:r>
              <a:rPr lang="en-US" dirty="0" smtClean="0"/>
              <a:t>the </a:t>
            </a:r>
            <a:r>
              <a:rPr lang="en-US" dirty="0"/>
              <a:t>universe operates with 10 dimensions</a:t>
            </a:r>
            <a:r>
              <a:rPr lang="en-US" dirty="0" smtClean="0"/>
              <a:t>.</a:t>
            </a:r>
          </a:p>
          <a:p>
            <a:r>
              <a:rPr lang="en-US" dirty="0" smtClean="0">
                <a:hlinkClick r:id="rId2"/>
              </a:rPr>
              <a:t>https://www.youtube.com/watch?v=HdPzOWlLrbE</a:t>
            </a:r>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3"/>
          <a:stretch>
            <a:fillRect/>
          </a:stretch>
        </p:blipFill>
        <p:spPr>
          <a:xfrm>
            <a:off x="8464732" y="3835158"/>
            <a:ext cx="3178036" cy="2383527"/>
          </a:xfrm>
          <a:prstGeom prst="rect">
            <a:avLst/>
          </a:prstGeom>
        </p:spPr>
      </p:pic>
    </p:spTree>
    <p:extLst>
      <p:ext uri="{BB962C8B-B14F-4D97-AF65-F5344CB8AC3E}">
        <p14:creationId xmlns:p14="http://schemas.microsoft.com/office/powerpoint/2010/main" val="654471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Universe and galaxies </a:t>
            </a:r>
            <a:endParaRPr lang="en-US" dirty="0"/>
          </a:p>
        </p:txBody>
      </p:sp>
      <p:sp>
        <p:nvSpPr>
          <p:cNvPr id="3" name="Content Placeholder 2"/>
          <p:cNvSpPr>
            <a:spLocks noGrp="1"/>
          </p:cNvSpPr>
          <p:nvPr>
            <p:ph idx="1"/>
          </p:nvPr>
        </p:nvSpPr>
        <p:spPr/>
        <p:txBody>
          <a:bodyPr/>
          <a:lstStyle/>
          <a:p>
            <a:pPr marL="0" indent="0">
              <a:buNone/>
            </a:pPr>
            <a:r>
              <a:rPr lang="en-US" b="1" dirty="0" smtClean="0"/>
              <a:t>What </a:t>
            </a:r>
            <a:r>
              <a:rPr lang="en-US" b="1" dirty="0"/>
              <a:t>is the difference between a universe and a </a:t>
            </a:r>
            <a:r>
              <a:rPr lang="en-US" b="1" dirty="0" smtClean="0"/>
              <a:t>galaxy</a:t>
            </a:r>
            <a:endParaRPr lang="en-US" b="1" dirty="0"/>
          </a:p>
          <a:p>
            <a:r>
              <a:rPr lang="en-US" dirty="0" smtClean="0"/>
              <a:t>A </a:t>
            </a:r>
            <a:r>
              <a:rPr lang="en-US" dirty="0"/>
              <a:t>galaxy is a huge collection of gas, dust, and billions of stars and their solar systems, all held together by gravity</a:t>
            </a:r>
            <a:r>
              <a:rPr lang="en-US" dirty="0" smtClean="0"/>
              <a:t>.</a:t>
            </a:r>
            <a:endParaRPr lang="en-US" dirty="0" smtClean="0"/>
          </a:p>
          <a:p>
            <a:r>
              <a:rPr lang="en-US" dirty="0" smtClean="0"/>
              <a:t>The </a:t>
            </a:r>
            <a:r>
              <a:rPr lang="en-US" dirty="0"/>
              <a:t>Universe is all of space, matter, energy, time, and its contents, including planets, stars, galaxies, and all other forms of matter and energy</a:t>
            </a:r>
            <a:r>
              <a:rPr lang="en-US" dirty="0" smtClean="0"/>
              <a:t>.</a:t>
            </a:r>
          </a:p>
          <a:p>
            <a:pPr marL="0" indent="0">
              <a:buNone/>
            </a:pPr>
            <a:endParaRPr lang="en-US" dirty="0" smtClean="0"/>
          </a:p>
          <a:p>
            <a:endParaRPr lang="en-US" dirty="0"/>
          </a:p>
        </p:txBody>
      </p:sp>
    </p:spTree>
    <p:extLst>
      <p:ext uri="{BB962C8B-B14F-4D97-AF65-F5344CB8AC3E}">
        <p14:creationId xmlns:p14="http://schemas.microsoft.com/office/powerpoint/2010/main" val="4289775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557655" cy="4251181"/>
          </a:xfrm>
          <a:prstGeom prst="rect">
            <a:avLst/>
          </a:prstGeom>
        </p:spPr>
      </p:pic>
      <p:pic>
        <p:nvPicPr>
          <p:cNvPr id="5" name="Picture 4"/>
          <p:cNvPicPr>
            <a:picLocks noChangeAspect="1"/>
          </p:cNvPicPr>
          <p:nvPr/>
        </p:nvPicPr>
        <p:blipFill>
          <a:blip r:embed="rId3"/>
          <a:stretch>
            <a:fillRect/>
          </a:stretch>
        </p:blipFill>
        <p:spPr>
          <a:xfrm>
            <a:off x="5915891" y="3782644"/>
            <a:ext cx="6276109" cy="3241610"/>
          </a:xfrm>
          <a:prstGeom prst="rect">
            <a:avLst/>
          </a:prstGeom>
        </p:spPr>
      </p:pic>
      <p:pic>
        <p:nvPicPr>
          <p:cNvPr id="6" name="Picture 5"/>
          <p:cNvPicPr>
            <a:picLocks noChangeAspect="1"/>
          </p:cNvPicPr>
          <p:nvPr/>
        </p:nvPicPr>
        <p:blipFill>
          <a:blip r:embed="rId4"/>
          <a:stretch>
            <a:fillRect/>
          </a:stretch>
        </p:blipFill>
        <p:spPr>
          <a:xfrm>
            <a:off x="5915891" y="-36249"/>
            <a:ext cx="6276109" cy="4184073"/>
          </a:xfrm>
          <a:prstGeom prst="rect">
            <a:avLst/>
          </a:prstGeom>
        </p:spPr>
      </p:pic>
      <p:pic>
        <p:nvPicPr>
          <p:cNvPr id="7" name="Picture 6"/>
          <p:cNvPicPr>
            <a:picLocks noChangeAspect="1"/>
          </p:cNvPicPr>
          <p:nvPr/>
        </p:nvPicPr>
        <p:blipFill>
          <a:blip r:embed="rId5"/>
          <a:stretch>
            <a:fillRect/>
          </a:stretch>
        </p:blipFill>
        <p:spPr>
          <a:xfrm>
            <a:off x="0" y="3829226"/>
            <a:ext cx="5915891" cy="3232728"/>
          </a:xfrm>
          <a:prstGeom prst="rect">
            <a:avLst/>
          </a:prstGeom>
        </p:spPr>
      </p:pic>
      <p:sp>
        <p:nvSpPr>
          <p:cNvPr id="8" name="TextBox 7"/>
          <p:cNvSpPr txBox="1"/>
          <p:nvPr/>
        </p:nvSpPr>
        <p:spPr>
          <a:xfrm>
            <a:off x="401782" y="304800"/>
            <a:ext cx="1482436" cy="954107"/>
          </a:xfrm>
          <a:prstGeom prst="rect">
            <a:avLst/>
          </a:prstGeom>
          <a:noFill/>
        </p:spPr>
        <p:txBody>
          <a:bodyPr wrap="square" rtlCol="0">
            <a:spAutoFit/>
          </a:bodyPr>
          <a:lstStyle/>
          <a:p>
            <a:r>
              <a:rPr lang="en-US" sz="2800" b="1" dirty="0" smtClean="0"/>
              <a:t>The stars </a:t>
            </a:r>
            <a:endParaRPr lang="en-US" sz="2800" b="1" dirty="0"/>
          </a:p>
        </p:txBody>
      </p:sp>
    </p:spTree>
    <p:extLst>
      <p:ext uri="{BB962C8B-B14F-4D97-AF65-F5344CB8AC3E}">
        <p14:creationId xmlns:p14="http://schemas.microsoft.com/office/powerpoint/2010/main" val="174048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88309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7526" y="6996545"/>
            <a:ext cx="3020291" cy="584775"/>
          </a:xfrm>
          <a:prstGeom prst="rect">
            <a:avLst/>
          </a:prstGeom>
          <a:noFill/>
        </p:spPr>
        <p:txBody>
          <a:bodyPr wrap="square" rtlCol="0">
            <a:spAutoFit/>
          </a:bodyPr>
          <a:lstStyle/>
          <a:p>
            <a:r>
              <a:rPr lang="en-US" sz="3200" b="1" dirty="0" smtClean="0"/>
              <a:t>Our milky way</a:t>
            </a:r>
            <a:r>
              <a:rPr lang="en-US" dirty="0" smtClean="0"/>
              <a:t> </a:t>
            </a:r>
            <a:endParaRPr lang="en-US" dirty="0"/>
          </a:p>
        </p:txBody>
      </p:sp>
      <p:pic>
        <p:nvPicPr>
          <p:cNvPr id="4" name="Picture 3"/>
          <p:cNvPicPr>
            <a:picLocks noChangeAspect="1"/>
          </p:cNvPicPr>
          <p:nvPr/>
        </p:nvPicPr>
        <p:blipFill>
          <a:blip r:embed="rId2"/>
          <a:stretch>
            <a:fillRect/>
          </a:stretch>
        </p:blipFill>
        <p:spPr>
          <a:xfrm>
            <a:off x="-180108" y="-618841"/>
            <a:ext cx="12372108" cy="9747253"/>
          </a:xfrm>
          <a:prstGeom prst="rect">
            <a:avLst/>
          </a:prstGeom>
        </p:spPr>
        <p:style>
          <a:lnRef idx="3">
            <a:schemeClr val="lt1"/>
          </a:lnRef>
          <a:fillRef idx="1">
            <a:schemeClr val="dk1"/>
          </a:fillRef>
          <a:effectRef idx="1">
            <a:schemeClr val="dk1"/>
          </a:effectRef>
          <a:fontRef idx="minor">
            <a:schemeClr val="lt1"/>
          </a:fontRef>
        </p:style>
      </p:pic>
      <p:sp>
        <p:nvSpPr>
          <p:cNvPr id="5" name="TextBox 4"/>
          <p:cNvSpPr txBox="1"/>
          <p:nvPr/>
        </p:nvSpPr>
        <p:spPr>
          <a:xfrm>
            <a:off x="277089" y="110836"/>
            <a:ext cx="2438401" cy="1200329"/>
          </a:xfrm>
          <a:prstGeom prst="rect">
            <a:avLst/>
          </a:prstGeom>
          <a:noFill/>
        </p:spPr>
        <p:txBody>
          <a:bodyPr wrap="square" rtlCol="0">
            <a:spAutoFit/>
          </a:bodyPr>
          <a:lstStyle/>
          <a:p>
            <a:r>
              <a:rPr lang="en-US" sz="3600" b="1" dirty="0" smtClean="0"/>
              <a:t>Our milky way </a:t>
            </a:r>
            <a:endParaRPr lang="en-US" sz="3600" b="1" dirty="0"/>
          </a:p>
        </p:txBody>
      </p:sp>
    </p:spTree>
    <p:extLst>
      <p:ext uri="{BB962C8B-B14F-4D97-AF65-F5344CB8AC3E}">
        <p14:creationId xmlns:p14="http://schemas.microsoft.com/office/powerpoint/2010/main" val="2985267450"/>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Vapor Trail</Template>
  <TotalTime>188</TotalTime>
  <Words>527</Words>
  <Application>Microsoft Office PowerPoint</Application>
  <PresentationFormat>Widescreen</PresentationFormat>
  <Paragraphs>39</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Century Gothic</vt:lpstr>
      <vt:lpstr>Vapor Trail</vt:lpstr>
      <vt:lpstr>Galaxies and universes </vt:lpstr>
      <vt:lpstr>What are stars </vt:lpstr>
      <vt:lpstr>What are galaxies </vt:lpstr>
      <vt:lpstr>What is a universe </vt:lpstr>
      <vt:lpstr>Universe </vt:lpstr>
      <vt:lpstr>Universe and galaxies </vt:lpstr>
      <vt:lpstr>PowerPoint Presentation</vt:lpstr>
      <vt:lpstr>PowerPoint Presentation</vt:lpstr>
      <vt:lpstr>PowerPoint Presentation</vt:lpstr>
      <vt:lpstr>PowerPoint Presentation</vt:lpstr>
      <vt:lpstr>PowerPoint Presentation</vt:lpstr>
      <vt:lpstr>PowerPoint Presentation</vt:lpstr>
      <vt:lpstr>Questions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Galaxies and universes</dc:title>
  <dc:creator>Hp</dc:creator>
  <cp:lastModifiedBy>Hp</cp:lastModifiedBy>
  <cp:revision>16</cp:revision>
  <dcterms:created xsi:type="dcterms:W3CDTF">2023-03-22T14:02:47Z</dcterms:created>
  <dcterms:modified xsi:type="dcterms:W3CDTF">2023-03-28T17:43:28Z</dcterms:modified>
</cp:coreProperties>
</file>