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670DB7-5BF7-41BD-87AF-404C133665F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26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0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243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726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21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48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214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853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48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5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5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8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9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0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21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0DB7-5BF7-41BD-87AF-404C133665F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9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670DB7-5BF7-41BD-87AF-404C133665F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D86E8D-79F9-414A-A7FF-6EA86729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2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6DBFD-7D7E-4CFF-BF06-0DEFF642CE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/>
              <a:t>Sports for all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867C1-307C-4240-965C-400723A022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</a:t>
            </a:r>
            <a:r>
              <a:rPr lang="en-US" dirty="0" err="1"/>
              <a:t>Raad</a:t>
            </a:r>
            <a:r>
              <a:rPr lang="en-US" dirty="0"/>
              <a:t> ,</a:t>
            </a:r>
            <a:r>
              <a:rPr lang="en-US" dirty="0" err="1"/>
              <a:t>Shadi</a:t>
            </a:r>
            <a:r>
              <a:rPr lang="en-US" dirty="0"/>
              <a:t> ,</a:t>
            </a:r>
            <a:r>
              <a:rPr lang="en-US" dirty="0" err="1"/>
              <a:t>Jad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0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8143-CB40-4860-9C7D-638289C2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93BF8-B55C-419E-A6B1-9EEEF84E5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Physical education is an integral part of young people's education in senior cycle. As a result of their learning in physical education, young people can increase their enjoyment, confidence and competence in a range of physical activities.</a:t>
            </a:r>
          </a:p>
        </p:txBody>
      </p:sp>
    </p:spTree>
    <p:extLst>
      <p:ext uri="{BB962C8B-B14F-4D97-AF65-F5344CB8AC3E}">
        <p14:creationId xmlns:p14="http://schemas.microsoft.com/office/powerpoint/2010/main" val="163488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3C98-63FB-4003-AC80-B71BA5D5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some students don’t like PE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F4752-0D34-43D7-A650-3C89B732B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The time for the PE class is short. </a:t>
            </a:r>
          </a:p>
          <a:p>
            <a:r>
              <a:rPr lang="en-US" dirty="0"/>
              <a:t>2. Many student's don’t like the sports that they got in </a:t>
            </a:r>
            <a:r>
              <a:rPr lang="en-US" dirty="0" err="1" smtClean="0"/>
              <a:t>thier</a:t>
            </a:r>
            <a:r>
              <a:rPr lang="en-US" dirty="0" smtClean="0"/>
              <a:t> </a:t>
            </a:r>
            <a:r>
              <a:rPr lang="en-US" dirty="0"/>
              <a:t>school.</a:t>
            </a:r>
          </a:p>
          <a:p>
            <a:r>
              <a:rPr lang="en-US" dirty="0"/>
              <a:t>3. Some of the students aren't physically able to take part in lessons due to low fitness.</a:t>
            </a:r>
          </a:p>
        </p:txBody>
      </p:sp>
    </p:spTree>
    <p:extLst>
      <p:ext uri="{BB962C8B-B14F-4D97-AF65-F5344CB8AC3E}">
        <p14:creationId xmlns:p14="http://schemas.microsoft.com/office/powerpoint/2010/main" val="9778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6DBF-B06D-4779-9851-9376532D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Solutions/suggestions for the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C0406-CA75-4F48-9D7C-896A40C00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The school should add more time for the PE classes </a:t>
            </a:r>
          </a:p>
          <a:p>
            <a:r>
              <a:rPr lang="en-US" dirty="0"/>
              <a:t>2. They should add more types of sports in the school</a:t>
            </a:r>
          </a:p>
          <a:p>
            <a:r>
              <a:rPr lang="en-US" dirty="0"/>
              <a:t>3. The school should add a class to the students to improve there physical and fitness  </a:t>
            </a:r>
          </a:p>
        </p:txBody>
      </p:sp>
    </p:spTree>
    <p:extLst>
      <p:ext uri="{BB962C8B-B14F-4D97-AF65-F5344CB8AC3E}">
        <p14:creationId xmlns:p14="http://schemas.microsoft.com/office/powerpoint/2010/main" val="29145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149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Sports for all </vt:lpstr>
      <vt:lpstr>Introduction </vt:lpstr>
      <vt:lpstr>Why some students don’t like PE classes</vt:lpstr>
      <vt:lpstr>Solutions/suggestions for the causes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for all</dc:title>
  <dc:creator>E.Mitri</dc:creator>
  <cp:lastModifiedBy>RAAD HADDAD</cp:lastModifiedBy>
  <cp:revision>6</cp:revision>
  <dcterms:created xsi:type="dcterms:W3CDTF">2023-03-02T06:54:45Z</dcterms:created>
  <dcterms:modified xsi:type="dcterms:W3CDTF">2023-03-28T17:54:01Z</dcterms:modified>
</cp:coreProperties>
</file>