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1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7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7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4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AD6513-BEB4-4510-9019-D7AD653883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EC4B63-6D01-4295-9804-6041CC67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مفهوم المياه العادمة 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b="1" dirty="0" smtClean="0">
                <a:solidFill>
                  <a:schemeClr val="tx2">
                    <a:lumMod val="50000"/>
                  </a:schemeClr>
                </a:solidFill>
              </a:rPr>
              <a:t>نهى ابو خضر                                                                                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52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0676" y="933253"/>
            <a:ext cx="343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solidFill>
                  <a:schemeClr val="tx2">
                    <a:lumMod val="75000"/>
                  </a:schemeClr>
                </a:solidFill>
              </a:rPr>
              <a:t>مفهوم المياه العادمة</a:t>
            </a:r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87" y="2130458"/>
            <a:ext cx="121480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200" dirty="0" smtClean="0">
                <a:solidFill>
                  <a:schemeClr val="accent1">
                    <a:lumMod val="50000"/>
                  </a:schemeClr>
                </a:solidFill>
              </a:rPr>
              <a:t>المياه التي تطرحها المنازل أو المصانع أو المزارع والمحلات التجارية في شبكة الصرف الصحي أو في الحفر الامتصاصية بعد حدوث تغير في خصائصها الفيزيائية والكيميائية .                                                                                                        </a:t>
            </a:r>
          </a:p>
          <a:p>
            <a:endParaRPr lang="ar-JO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ar-JO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r-JO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35" y="3362384"/>
            <a:ext cx="5002197" cy="224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880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890" y="584463"/>
            <a:ext cx="3560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dirty="0" smtClean="0">
                <a:solidFill>
                  <a:schemeClr val="accent1">
                    <a:lumMod val="50000"/>
                  </a:schemeClr>
                </a:solidFill>
              </a:rPr>
              <a:t>مصادر المياه العادمة: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520" y="1489436"/>
            <a:ext cx="512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800" b="1" i="1" dirty="0" smtClean="0"/>
              <a:t>1</a:t>
            </a:r>
            <a:r>
              <a:rPr lang="ar-JO" sz="2800" b="1" i="1" dirty="0" smtClean="0">
                <a:solidFill>
                  <a:schemeClr val="tx2">
                    <a:lumMod val="75000"/>
                  </a:schemeClr>
                </a:solidFill>
              </a:rPr>
              <a:t>) المياه العادمة المنزلية: </a:t>
            </a:r>
            <a:r>
              <a:rPr lang="ar-JO" sz="2000" dirty="0" smtClean="0">
                <a:solidFill>
                  <a:schemeClr val="accent1">
                    <a:lumMod val="50000"/>
                  </a:schemeClr>
                </a:solidFill>
              </a:rPr>
              <a:t>تقسم الى قسمين وهما</a:t>
            </a:r>
            <a:r>
              <a:rPr lang="ar-JO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1390" y="2209743"/>
            <a:ext cx="213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**المياه الرمادية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578392" y="2351020"/>
            <a:ext cx="876693" cy="17911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425" y="2255909"/>
            <a:ext cx="796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>
                <a:solidFill>
                  <a:schemeClr val="accent1">
                    <a:lumMod val="50000"/>
                  </a:schemeClr>
                </a:solidFill>
              </a:rPr>
              <a:t>هي المياه الناتجة عن استخدام مياه المطابخ  والمغاسل وتحتوي على بقايا طعام وصابون ودهون ومنظفات 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6921" y="2930050"/>
            <a:ext cx="1664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200" b="1" dirty="0" smtClean="0">
                <a:solidFill>
                  <a:schemeClr val="accent1">
                    <a:lumMod val="50000"/>
                  </a:schemeClr>
                </a:solidFill>
              </a:rPr>
              <a:t>**المياه السوداء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578392" y="3071328"/>
            <a:ext cx="999241" cy="21862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3835" y="2995070"/>
            <a:ext cx="611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>
                <a:solidFill>
                  <a:schemeClr val="accent1">
                    <a:lumMod val="50000"/>
                  </a:schemeClr>
                </a:solidFill>
              </a:rPr>
              <a:t>هي المياه الناتجة عن دورات المياه وتمتاز بأنها أكثر خطورة من المياه الرمادية. 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147794"/>
            <a:ext cx="3449135" cy="191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51" y="3619579"/>
            <a:ext cx="4449844" cy="264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749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8834" y="641021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800" b="1" i="1" dirty="0" smtClean="0">
                <a:solidFill>
                  <a:schemeClr val="tx2">
                    <a:lumMod val="50000"/>
                  </a:schemeClr>
                </a:solidFill>
              </a:rPr>
              <a:t>2) المياه العادمة الصناعية :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097" y="1536568"/>
            <a:ext cx="635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- </a:t>
            </a:r>
            <a:r>
              <a:rPr lang="ar-JO" sz="2400" dirty="0" smtClean="0">
                <a:solidFill>
                  <a:schemeClr val="accent1">
                    <a:lumMod val="50000"/>
                  </a:schemeClr>
                </a:solidFill>
              </a:rPr>
              <a:t>تتكون من المخلفات الصناعية السائلة عن الصناعات المختلفة 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726" y="2108949"/>
            <a:ext cx="4657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 smtClean="0">
                <a:solidFill>
                  <a:schemeClr val="accent1">
                    <a:lumMod val="50000"/>
                  </a:schemeClr>
                </a:solidFill>
              </a:rPr>
              <a:t>- تختلف المخلفات الصناعية اعتمادا على :    </a:t>
            </a:r>
          </a:p>
          <a:p>
            <a:pPr algn="r"/>
            <a:r>
              <a:rPr lang="ar-JO" sz="2000" dirty="0" smtClean="0"/>
              <a:t>1)طبيعة الصناعات وعمليات التصنيع.</a:t>
            </a:r>
          </a:p>
          <a:p>
            <a:pPr algn="r"/>
            <a:r>
              <a:rPr lang="ar-JO" sz="2000" dirty="0" smtClean="0"/>
              <a:t>2)المواد المستعملة في التصنيع.</a:t>
            </a:r>
          </a:p>
          <a:p>
            <a:pPr algn="r"/>
            <a:r>
              <a:rPr lang="ar-JO" sz="2000" dirty="0" smtClean="0"/>
              <a:t>3)معدلات استهلاك المياه.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602" y="3981732"/>
            <a:ext cx="1000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 smtClean="0">
                <a:solidFill>
                  <a:schemeClr val="accent1">
                    <a:lumMod val="50000"/>
                  </a:schemeClr>
                </a:solidFill>
              </a:rPr>
              <a:t>-علما بأن المياه العادمة الصناعية تحتوي على العديد من المواد العضوية مثل: الأحماض,والمواد المشعة,والعناصر السامة مثل:الرصاص والزرنيخ .                                                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13" y="954794"/>
            <a:ext cx="4030401" cy="253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214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7748" y="669302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800" b="1" i="1" dirty="0" smtClean="0">
                <a:solidFill>
                  <a:schemeClr val="tx2">
                    <a:lumMod val="50000"/>
                  </a:schemeClr>
                </a:solidFill>
              </a:rPr>
              <a:t>3)المياه العادمة الزراعية: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71" y="1435814"/>
            <a:ext cx="1212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 smtClean="0">
                <a:solidFill>
                  <a:schemeClr val="accent1">
                    <a:lumMod val="50000"/>
                  </a:schemeClr>
                </a:solidFill>
              </a:rPr>
              <a:t>-تنتج المياه العادمة الزراعية عن الانشطة الزراعية المختلفة وتشتمل على المياه المستخدمة في غسل المنتجات الزراعية وتنظيف المعدات الزراعية .                                                                                                     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304" y="2512980"/>
            <a:ext cx="1007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dirty="0" smtClean="0">
                <a:solidFill>
                  <a:schemeClr val="accent1">
                    <a:lumMod val="50000"/>
                  </a:schemeClr>
                </a:solidFill>
              </a:rPr>
              <a:t>-تعد المياه المستخدمة في الزراعة مياه ملوثة حيث تحتوي على مبيدات حشرية وأسمدة كيميائية وأملاح.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7" y="3352800"/>
            <a:ext cx="4504884" cy="271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685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</TotalTime>
  <Words>187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مفهوم المياه العادمة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المياه العادمة</dc:title>
  <dc:creator>96279</dc:creator>
  <cp:lastModifiedBy>96279</cp:lastModifiedBy>
  <cp:revision>8</cp:revision>
  <dcterms:created xsi:type="dcterms:W3CDTF">2023-03-28T15:39:02Z</dcterms:created>
  <dcterms:modified xsi:type="dcterms:W3CDTF">2023-03-28T16:46:20Z</dcterms:modified>
</cp:coreProperties>
</file>