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0" r:id="rId6"/>
    <p:sldId id="263" r:id="rId7"/>
    <p:sldId id="261" r:id="rId8"/>
    <p:sldId id="266" r:id="rId9"/>
    <p:sldId id="265" r:id="rId10"/>
    <p:sldId id="264" r:id="rId11"/>
    <p:sldId id="259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237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2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316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560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23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53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39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393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720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80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99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2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16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850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7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47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8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7E2749-EEE1-42ED-A14D-4803ADF5347E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63F0AE-1CA0-48F4-9B41-042809441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odc.org/e4j/en/cybercrime/module-1/key-issues/cybercrime-in-brief.html#:~:text=Cybercrime%20is%20an%20act%20that,2014%3B%20Maras%2C%20201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conomictimes.indiatimes.com/wealth/save/7-steps-to-stay-safe-from-cyber-crime/step-3-go-offline/slideshow/96197224.cms" TargetMode="External"/><Relationship Id="rId4" Type="http://schemas.openxmlformats.org/officeDocument/2006/relationships/hyperlink" Target="https://me-en.kaspersky.com/resource-center/threats/what-is-cybercrim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youtube.com/watch?v=AanGfKPJuU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Cybercrime</a:t>
            </a:r>
            <a:r>
              <a:rPr lang="en-US" sz="6900" dirty="0" smtClean="0"/>
              <a:t> </a:t>
            </a:r>
            <a:endParaRPr lang="en-US" sz="6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000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By </a:t>
            </a:r>
            <a:r>
              <a:rPr lang="en-US" sz="3000" i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Zaina</a:t>
            </a:r>
            <a:r>
              <a:rPr lang="en-US" sz="3000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3000" i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Rabadi</a:t>
            </a:r>
            <a:endParaRPr lang="en-US" sz="3000" i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0677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In conclusion, we can say that Cybercrime</a:t>
            </a:r>
            <a:r>
              <a:rPr lang="en-US" dirty="0"/>
              <a:t> </a:t>
            </a:r>
            <a:r>
              <a:rPr lang="en-US" dirty="0" smtClean="0"/>
              <a:t>is a threatening </a:t>
            </a:r>
            <a:r>
              <a:rPr lang="en-US" dirty="0"/>
              <a:t>offense to someone's </a:t>
            </a:r>
            <a:r>
              <a:rPr lang="en-US" dirty="0" smtClean="0"/>
              <a:t>privacy.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It is not possible to eliminate Cybercrime from the cyber space. However, the only possible step is to make people aware of their rights and duties.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Cyber Crime is not something which we cannot deal with our self. Likewise, with little use of our common sense and logic, we can stop Cyber Crimes from happening.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195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References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hlinkClick r:id="rId3"/>
              </a:rPr>
              <a:t>https://www.unodc.org/e4j/en/cybercrime/module-1/key-issues/cybercrime-in-brief.html#:~:text=Cybercrime%20is%20an%20act%20that,2014%3B%20Maras%2C%202016</a:t>
            </a:r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hlinkClick r:id="rId4"/>
              </a:rPr>
              <a:t>https://me-en.kaspersky.com/resource-center/threats/what-is-cybercrime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hlinkClick r:id="rId5"/>
              </a:rPr>
              <a:t>https://economictimes.indiatimes.com/wealth/save/7-steps-to-stay-safe-from-cyber-crime/step-3-go-offline/slideshow/96197224.cms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me-en.kaspersky.com/resource-center/threats/what-is-cybercrime</a:t>
            </a: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34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Cybercrime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types of Cybercrime?</a:t>
            </a:r>
          </a:p>
          <a:p>
            <a:r>
              <a:rPr lang="en-US" dirty="0" smtClean="0"/>
              <a:t>Give 3-4 examples of safety tips to Cybercrime.</a:t>
            </a:r>
          </a:p>
          <a:p>
            <a:endParaRPr lang="en-US" dirty="0"/>
          </a:p>
        </p:txBody>
      </p:sp>
      <p:pic>
        <p:nvPicPr>
          <p:cNvPr id="4" name="Picture 3" descr="Live in Edmonds? What do you call yourself? - My Edmonds New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11" y="2664570"/>
            <a:ext cx="3577424" cy="357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82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Contents 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Introduction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Types of cybercrime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Safety tips to Cybercrime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Prevention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Video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Conclusion</a:t>
            </a:r>
            <a:endParaRPr lang="en-US" sz="3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References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dirty="0" smtClean="0"/>
              <a:t>Questions for Cybercrime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361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Cybercrime </a:t>
            </a:r>
            <a:r>
              <a:rPr lang="en-US" dirty="0"/>
              <a:t>is an </a:t>
            </a:r>
            <a:r>
              <a:rPr lang="en-US" dirty="0" smtClean="0"/>
              <a:t>action that destroys the </a:t>
            </a:r>
            <a:r>
              <a:rPr lang="en-US" dirty="0"/>
              <a:t>law, which is </a:t>
            </a:r>
            <a:r>
              <a:rPr lang="en-US" dirty="0" smtClean="0"/>
              <a:t>committed </a:t>
            </a:r>
            <a:r>
              <a:rPr lang="en-US" dirty="0"/>
              <a:t>using information and communication technology (ICT) to either target networks, systems, data, websites </a:t>
            </a:r>
            <a:r>
              <a:rPr lang="en-US" dirty="0" smtClean="0"/>
              <a:t>or </a:t>
            </a:r>
            <a:r>
              <a:rPr lang="en-US" dirty="0"/>
              <a:t>technology or </a:t>
            </a:r>
            <a:r>
              <a:rPr lang="en-US" dirty="0" smtClean="0"/>
              <a:t>clear the way for </a:t>
            </a:r>
            <a:r>
              <a:rPr lang="en-US" dirty="0"/>
              <a:t>a </a:t>
            </a:r>
            <a:r>
              <a:rPr lang="en-US" dirty="0" smtClean="0"/>
              <a:t>crime. </a:t>
            </a:r>
          </a:p>
        </p:txBody>
      </p:sp>
      <p:pic>
        <p:nvPicPr>
          <p:cNvPr id="5" name="Picture 4" descr="&lt;strong&gt;Cybercrime&lt;/strong&gt; - Free of Charge Creative Commons Legal 1 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99" y="3781986"/>
            <a:ext cx="9960032" cy="209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46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Furthermore , most cybercrime is effected by cybercriminals or hackers who want to make money. However, usually cybercrime points to destruct computers or networks for reasons other than profit. </a:t>
            </a:r>
          </a:p>
          <a:p>
            <a:endParaRPr lang="en-US" dirty="0"/>
          </a:p>
        </p:txBody>
      </p:sp>
      <p:pic>
        <p:nvPicPr>
          <p:cNvPr id="4" name="Picture 3" descr="&lt;strong&gt;Cybercrime&lt;/strong&gt; - Free of Charge Creative Commons Tablet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24" y="3722025"/>
            <a:ext cx="4088473" cy="242477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reflection blurRad="6350" stA="23000" endPos="55000" dir="5400000" sy="-100000" algn="bl" rotWithShape="0"/>
            <a:softEdge rad="12700"/>
          </a:effectLst>
          <a:scene3d>
            <a:camera prst="perspectiveLeft"/>
            <a:lightRig rig="threePt" dir="t"/>
          </a:scene3d>
          <a:sp3d prstMaterial="plastic">
            <a:bevelT w="139700" h="139700" prst="divot"/>
            <a:bevelB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234197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Types of Cybercrime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Phishing: </a:t>
            </a:r>
            <a:r>
              <a:rPr lang="en-US" dirty="0"/>
              <a:t>is an attack that </a:t>
            </a:r>
            <a:r>
              <a:rPr lang="en-US" dirty="0" smtClean="0"/>
              <a:t>tries to </a:t>
            </a:r>
            <a:r>
              <a:rPr lang="en-US" dirty="0"/>
              <a:t>steal your money, or your identity, by getting you to reveal personal </a:t>
            </a:r>
            <a:r>
              <a:rPr lang="en-US" dirty="0" smtClean="0"/>
              <a:t>information</a:t>
            </a:r>
            <a:r>
              <a:rPr lang="en-US" dirty="0"/>
              <a:t>.</a:t>
            </a:r>
            <a:r>
              <a:rPr lang="en-US" dirty="0" smtClean="0"/>
              <a:t> (E.g. Credit card numbers, bank information or passwords).</a:t>
            </a:r>
          </a:p>
          <a:p>
            <a:r>
              <a:rPr lang="en-US" dirty="0" smtClean="0"/>
              <a:t>Malware: is </a:t>
            </a:r>
            <a:r>
              <a:rPr lang="en-US" dirty="0"/>
              <a:t>an umbrella </a:t>
            </a:r>
            <a:r>
              <a:rPr lang="en-US" dirty="0" smtClean="0"/>
              <a:t>phrase that narrate any </a:t>
            </a:r>
            <a:r>
              <a:rPr lang="en-US" dirty="0"/>
              <a:t>malicious </a:t>
            </a:r>
            <a:r>
              <a:rPr lang="en-US" dirty="0" smtClean="0"/>
              <a:t>program</a:t>
            </a:r>
          </a:p>
          <a:p>
            <a:pPr marL="0" indent="0">
              <a:buNone/>
            </a:pPr>
            <a:r>
              <a:rPr lang="en-US" dirty="0" smtClean="0"/>
              <a:t> or code that is harmful to systems.</a:t>
            </a:r>
          </a:p>
        </p:txBody>
      </p:sp>
    </p:spTree>
    <p:extLst>
      <p:ext uri="{BB962C8B-B14F-4D97-AF65-F5344CB8AC3E}">
        <p14:creationId xmlns:p14="http://schemas.microsoft.com/office/powerpoint/2010/main" val="13195719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Ransomware: is a form of malware designed to encode files on a device, </a:t>
            </a:r>
          </a:p>
          <a:p>
            <a:pPr marL="0" indent="0">
              <a:buNone/>
            </a:pPr>
            <a:r>
              <a:rPr lang="en-US" dirty="0"/>
              <a:t>rendering any files and the systems that depend on them unusable.</a:t>
            </a:r>
          </a:p>
          <a:p>
            <a:r>
              <a:rPr lang="en-US" dirty="0"/>
              <a:t>Hacking:  the action of identifying and then make use of weaknesses in a computer system or network, occasionally to obtain unauthorized access to personal or organizational data.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1680x1050px | free download | HD wallpaper: black laptop computer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4" y="4333973"/>
            <a:ext cx="2439091" cy="178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9379601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/>
              <a:t>Safety Tips To Cybercrime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Update security software.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Go offline.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Security settings.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Always use protective, long, strong, unique passwords.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Stay up to date.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Maintain backup.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Keep personal information personal.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ybercrime and the &lt;strong&gt;Cybersecurity&lt;/strong&gt; Laws Created to Combat It | Techno FAQ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24" y="2773680"/>
            <a:ext cx="3318973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22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To prevent cybercrime, make use of anti-virus software and keep </a:t>
            </a:r>
            <a:r>
              <a:rPr lang="en-US" dirty="0"/>
              <a:t>it </a:t>
            </a:r>
            <a:r>
              <a:rPr lang="en-US" dirty="0" smtClean="0"/>
              <a:t>updated.        </a:t>
            </a:r>
          </a:p>
          <a:p>
            <a:pPr marL="0" indent="0">
              <a:buNone/>
            </a:pPr>
            <a:r>
              <a:rPr lang="en-US" dirty="0" smtClean="0"/>
              <a:t>Using </a:t>
            </a:r>
            <a:r>
              <a:rPr lang="en-US" dirty="0"/>
              <a:t>anti-virus or a comprehensive internet security solution </a:t>
            </a:r>
            <a:r>
              <a:rPr lang="en-US" dirty="0" smtClean="0"/>
              <a:t>such as  </a:t>
            </a:r>
            <a:r>
              <a:rPr lang="en-US" dirty="0"/>
              <a:t>Kaspersky Total Security is </a:t>
            </a:r>
            <a:r>
              <a:rPr lang="en-US" dirty="0" smtClean="0"/>
              <a:t>a clever </a:t>
            </a:r>
            <a:r>
              <a:rPr lang="en-US" dirty="0"/>
              <a:t>way to protect your system from attacks. Anti-virus software allows you to scan, detect and remove threats before they become </a:t>
            </a:r>
            <a:r>
              <a:rPr lang="en-US" dirty="0" smtClean="0"/>
              <a:t>an issue.</a:t>
            </a:r>
            <a:endParaRPr lang="en-US" dirty="0"/>
          </a:p>
        </p:txBody>
      </p:sp>
      <p:pic>
        <p:nvPicPr>
          <p:cNvPr id="4" name="Picture 3" descr="5 Steps to Protect Intellectual Property for Writers | Invest It Wisel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64" y="4711852"/>
            <a:ext cx="2857500" cy="1266825"/>
          </a:xfrm>
          <a:prstGeom prst="rect">
            <a:avLst/>
          </a:prstGeom>
        </p:spPr>
      </p:pic>
      <p:pic>
        <p:nvPicPr>
          <p:cNvPr id="5" name="Picture 4" descr="&lt;strong&gt;Cyber Crime&lt;/strong&gt; | Determinants of &lt;strong&gt;Preventing&lt;/strong&gt; &lt;strong&gt;Cyber Crime&lt;/strong&gt;: a Survey Resear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649" y="4267303"/>
            <a:ext cx="2951695" cy="1879498"/>
          </a:xfrm>
          <a:prstGeom prst="rect">
            <a:avLst/>
          </a:prstGeom>
        </p:spPr>
      </p:pic>
      <p:pic>
        <p:nvPicPr>
          <p:cNvPr id="6" name="Picture 5" descr="&lt;strong&gt;Cybercrime&lt;/strong&gt; - Free of Charge Creative Commons Highway Sign imag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50" y="4281535"/>
            <a:ext cx="2801402" cy="186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55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www.youtube.com/watch?v=AanGfKPJuUo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yber Crime and Cyber Law : An overview - iPlead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71" y="2518756"/>
            <a:ext cx="9217427" cy="349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182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173</TotalTime>
  <Words>366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Arabic Typesetting</vt:lpstr>
      <vt:lpstr>Arial</vt:lpstr>
      <vt:lpstr>Courier New</vt:lpstr>
      <vt:lpstr>Garamond</vt:lpstr>
      <vt:lpstr>Wingdings</vt:lpstr>
      <vt:lpstr>Organic</vt:lpstr>
      <vt:lpstr>Cybercrime </vt:lpstr>
      <vt:lpstr>Contents </vt:lpstr>
      <vt:lpstr>Introduction</vt:lpstr>
      <vt:lpstr>PowerPoint Presentation</vt:lpstr>
      <vt:lpstr>Types of Cybercrime</vt:lpstr>
      <vt:lpstr>PowerPoint Presentation</vt:lpstr>
      <vt:lpstr>Safety Tips To Cybercrime</vt:lpstr>
      <vt:lpstr>Prevention</vt:lpstr>
      <vt:lpstr>https://www.youtube.com/watch?v=AanGfKPJuUo </vt:lpstr>
      <vt:lpstr>Conclusion</vt:lpstr>
      <vt:lpstr>References</vt:lpstr>
      <vt:lpstr>Questions for Cybercrime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Cybercrime</dc:title>
  <dc:creator>LENOVO</dc:creator>
  <cp:lastModifiedBy>LENOVO</cp:lastModifiedBy>
  <cp:revision>26</cp:revision>
  <dcterms:created xsi:type="dcterms:W3CDTF">2023-03-26T17:50:17Z</dcterms:created>
  <dcterms:modified xsi:type="dcterms:W3CDTF">2023-03-27T20:56:06Z</dcterms:modified>
</cp:coreProperties>
</file>