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49" autoAdjust="0"/>
    <p:restoredTop sz="94660"/>
  </p:normalViewPr>
  <p:slideViewPr>
    <p:cSldViewPr>
      <p:cViewPr>
        <p:scale>
          <a:sx n="78" d="100"/>
          <a:sy n="78" d="100"/>
        </p:scale>
        <p:origin x="125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119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 altLang="en-US"/>
          </a:p>
        </p:txBody>
      </p:sp>
      <p:sp>
        <p:nvSpPr>
          <p:cNvPr id="696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text styles</a:t>
            </a:r>
          </a:p>
          <a:p>
            <a:pPr lvl="1"/>
            <a:r>
              <a:rPr lang="ru-RU" altLang="en-US" smtClean="0"/>
              <a:t>Second level</a:t>
            </a:r>
          </a:p>
          <a:p>
            <a:pPr lvl="2"/>
            <a:r>
              <a:rPr lang="ru-RU" altLang="en-US" smtClean="0"/>
              <a:t>Third level</a:t>
            </a:r>
          </a:p>
          <a:p>
            <a:pPr lvl="3"/>
            <a:r>
              <a:rPr lang="ru-RU" altLang="en-US" smtClean="0"/>
              <a:t>Fourth level</a:t>
            </a:r>
          </a:p>
          <a:p>
            <a:pPr lvl="4"/>
            <a:r>
              <a:rPr lang="ru-RU" alt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F03E736-4104-4C64-B6CE-1867EF8131A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808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5273675"/>
            <a:ext cx="5903913" cy="110966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ru-RU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6161088"/>
            <a:ext cx="5903913" cy="69691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ru-RU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6813" y="188913"/>
            <a:ext cx="1854200" cy="5830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88913"/>
            <a:ext cx="5410200" cy="5830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9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5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74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908050"/>
            <a:ext cx="36322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8813" y="908050"/>
            <a:ext cx="36322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2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7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91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403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55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889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908050"/>
            <a:ext cx="74168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080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8080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rgbClr val="08080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 kern="1200">
          <a:solidFill>
            <a:srgbClr val="080808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080808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080808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08080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779838" y="2390775"/>
            <a:ext cx="5154612" cy="720725"/>
          </a:xfrm>
        </p:spPr>
        <p:txBody>
          <a:bodyPr/>
          <a:lstStyle/>
          <a:p>
            <a:pPr algn="r"/>
            <a:r>
              <a:rPr lang="ar-JO" altLang="en-US" sz="3600" dirty="0" smtClean="0">
                <a:latin typeface="Tahoma" panose="020B0604030504040204" pitchFamily="34" charset="0"/>
              </a:rPr>
              <a:t>تنقية المياه العادمة</a:t>
            </a:r>
            <a:endParaRPr lang="en-US" altLang="en-US" sz="3600" dirty="0">
              <a:latin typeface="Tahoma" panose="020B0604030504040204" pitchFamily="34" charset="0"/>
            </a:endParaRP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5715000" y="3068638"/>
            <a:ext cx="3032125" cy="647700"/>
          </a:xfrm>
        </p:spPr>
        <p:txBody>
          <a:bodyPr/>
          <a:lstStyle/>
          <a:p>
            <a:pPr algn="r"/>
            <a:r>
              <a:rPr lang="ar-JO" altLang="en-US" sz="2000" dirty="0" smtClean="0"/>
              <a:t>عمل الطالب:ش يزن خضيرات</a:t>
            </a:r>
            <a:endParaRPr lang="uk-UA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533400"/>
            <a:ext cx="6683375" cy="649288"/>
          </a:xfrm>
        </p:spPr>
        <p:txBody>
          <a:bodyPr/>
          <a:lstStyle/>
          <a:p>
            <a:pPr algn="r"/>
            <a:r>
              <a:rPr lang="ar-JO" altLang="en-US" sz="4000" dirty="0" smtClean="0">
                <a:solidFill>
                  <a:schemeClr val="tx2"/>
                </a:solidFill>
                <a:latin typeface="Tahoma" panose="020B0604030504040204" pitchFamily="34" charset="0"/>
              </a:rPr>
              <a:t>ما المقصود بمعالجة المياه العادمة؟</a:t>
            </a:r>
            <a:endParaRPr lang="uk-UA" altLang="en-US" sz="4000" dirty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69325" cy="4321175"/>
          </a:xfrm>
        </p:spPr>
        <p:txBody>
          <a:bodyPr/>
          <a:lstStyle/>
          <a:p>
            <a:pPr marL="0" indent="0" algn="r" rtl="1">
              <a:lnSpc>
                <a:spcPct val="90000"/>
              </a:lnSpc>
              <a:buNone/>
            </a:pPr>
            <a:r>
              <a:rPr lang="ar-JO" altLang="en-US" sz="20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ar-JO" altLang="en-US" sz="22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بأنها مجموعة من العمليات الفيزيائية والكيميائية والبيولوجية التي تهدف إلى إزالة الملوثات العضوية وغير العضوية من المياه العادمة ، والتخلص من أكبر نسبة ممكنة من تلك الملوثات.</a:t>
            </a:r>
          </a:p>
          <a:p>
            <a:pPr algn="r" rtl="1">
              <a:lnSpc>
                <a:spcPct val="90000"/>
              </a:lnSpc>
              <a:buFontTx/>
              <a:buChar char="-"/>
            </a:pPr>
            <a:r>
              <a:rPr lang="ar-JO" altLang="en-US" sz="22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تتم معالجة المياه العادمة في محطات خاصة تسمى محطات معالجة المياه العادمة.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ar-JO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وهناك ثلاث انواع معالجة المياه العادمة: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JO" altLang="en-US" sz="2200" u="sng" dirty="0" smtClean="0"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معالجة فيزيائية</a:t>
            </a:r>
            <a:r>
              <a:rPr lang="ar-JO" altLang="en-US" sz="2200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:</a:t>
            </a:r>
            <a:r>
              <a:rPr lang="ar-JO" altLang="en-US" sz="220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وهي المعالجة التي تعتمد على الخ</a:t>
            </a:r>
            <a:r>
              <a:rPr lang="ar-JO" sz="2200" dirty="0"/>
              <a:t>واص الطبيعية للمواد ، مثل عمليات ترسيب المواد بفعل الجاذبية ، وإزالة المواد الطافية على سطح السائل بسبب اختلاف الكثافة</a:t>
            </a:r>
            <a:r>
              <a:rPr lang="ar-JO" sz="2200" dirty="0" smtClean="0"/>
              <a:t>.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JO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المعالجة البيولوجية</a:t>
            </a:r>
            <a:r>
              <a:rPr lang="ar-JO" sz="2200" dirty="0" smtClean="0"/>
              <a:t>: وهي التي تعتمد على  النشاط البيولوجي للكائنات الحية في تحلل المواد العضوية ، مثل عمليات المعالجة ببحيرات الأكسدة التي تعد أبسط عمليات المعالجة البيولوجية ، حيث يحدث تحلل المواد العضوية بواسطة البكتيريا الهوائية.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JO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المعالجة الكيميائية</a:t>
            </a:r>
            <a:r>
              <a:rPr lang="ar-JO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JO" sz="2200" dirty="0" smtClean="0"/>
              <a:t>والتي تعتمد على </a:t>
            </a:r>
            <a:r>
              <a:rPr lang="ar-JO" sz="2200" dirty="0"/>
              <a:t>التفاعلات الكيميائية ، ويتم التخلص من الملوثات التي يصعب التخلص منها بالمعالجة الفيزيائية والبيولوجية ، مثل المواد العالقة بالماء التي يصعب ترسيبها - بالطرائق الطبيعية</a:t>
            </a:r>
            <a:r>
              <a:rPr lang="ar-JO" sz="2200" dirty="0" smtClean="0"/>
              <a:t>.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endParaRPr lang="ar-JO" sz="2000" dirty="0" smtClean="0"/>
          </a:p>
          <a:p>
            <a:pPr marL="0" indent="0" algn="r" rtl="1">
              <a:lnSpc>
                <a:spcPct val="90000"/>
              </a:lnSpc>
              <a:buNone/>
            </a:pPr>
            <a:endParaRPr lang="ar-JO" altLang="en-US" sz="20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0" indent="0" algn="r" rtl="1">
              <a:lnSpc>
                <a:spcPct val="90000"/>
              </a:lnSpc>
              <a:buNone/>
            </a:pPr>
            <a:endParaRPr lang="ar-JO" altLang="en-US" sz="2000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416800" cy="508000"/>
          </a:xfrm>
        </p:spPr>
        <p:txBody>
          <a:bodyPr/>
          <a:lstStyle/>
          <a:p>
            <a:pPr algn="r"/>
            <a:r>
              <a:rPr lang="ar-JO" dirty="0" smtClean="0"/>
              <a:t>ماهي مراحل معالجة المياه العادمة؟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511175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المعالجة التمهيدية</a:t>
            </a:r>
            <a:r>
              <a:rPr lang="ar-JO" sz="2400" dirty="0" smtClean="0"/>
              <a:t>: وهي تضم عمليات المعالجة الفيزيائية ، مثل : التصفية بواسطة استخدام مصاف كبيرة لإزالة الرمل والحصي ، وعملية الطفو لإزالة الدهون والزيوت وبعض المواد خفيفة الوزان 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المعالجة الايتدائية</a:t>
            </a:r>
            <a:r>
              <a:rPr lang="ar-JO" sz="2400" dirty="0" smtClean="0"/>
              <a:t>: ويحدث في هذه المرحلة ازالة جزء من الاجسام الصلبة العضوية وغير العضوية والمواد العالقة عن طريق المعادلة الفيزيائية مثل : التصفية والترسيب، </a:t>
            </a:r>
            <a:r>
              <a:rPr lang="ar-JO" sz="2400" dirty="0"/>
              <a:t>وفي هذه المرحلة يجري فصل الاجسام الصلبة على شكل حمأة وهي المواد الصلبة العضوية وغير العضوية التي ترسبت اثناء معالجة المياه </a:t>
            </a:r>
            <a:r>
              <a:rPr lang="ar-JO" sz="2400" dirty="0" smtClean="0"/>
              <a:t>العادمة.</a:t>
            </a:r>
          </a:p>
          <a:p>
            <a:pPr marL="0" indent="0" algn="r" rtl="1">
              <a:buNone/>
            </a:pPr>
            <a:endParaRPr lang="ar-JO" sz="2400" dirty="0" smtClean="0"/>
          </a:p>
        </p:txBody>
      </p:sp>
    </p:spTree>
    <p:extLst>
      <p:ext uri="{BB962C8B-B14F-4D97-AF65-F5344CB8AC3E}">
        <p14:creationId xmlns:p14="http://schemas.microsoft.com/office/powerpoint/2010/main" val="154547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416800" cy="508000"/>
          </a:xfrm>
        </p:spPr>
        <p:txBody>
          <a:bodyPr/>
          <a:lstStyle/>
          <a:p>
            <a:pPr algn="r"/>
            <a:r>
              <a:rPr lang="ar-JO" dirty="0" smtClean="0"/>
              <a:t>ماهي مراحل معالجة المياه العادمة؟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62200"/>
            <a:ext cx="8864600" cy="511175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JO" sz="2400" b="1" dirty="0"/>
              <a:t> </a:t>
            </a:r>
            <a:r>
              <a:rPr lang="ar-JO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المعالجة الثانوية</a:t>
            </a:r>
            <a:r>
              <a:rPr lang="ar-JO" sz="2400" dirty="0" smtClean="0"/>
              <a:t>: وهي تضم عمليات المعالجة البيولوجية بوجود الاكسجين وذلك باستخدام البكتيريا الهوائية التي تعمل على تحلل المواد العضوية في المياه العادمة ، حيث تجري ازالة نسبة كبيرة من المواد العضوية القابلة للتحلل بيولوجيا والمواد العالقة التي لم تترسب في مرحلة المعالجة الابتدائية.</a:t>
            </a:r>
          </a:p>
          <a:p>
            <a:pPr marL="514350" indent="-514350" algn="r" rtl="1">
              <a:buFont typeface="+mj-lt"/>
              <a:buAutoNum type="arabicPeriod" startAt="3"/>
            </a:pPr>
            <a:r>
              <a:rPr lang="ar-JO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المعالجة </a:t>
            </a:r>
            <a:r>
              <a:rPr lang="ar-JO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الثلاثية أو </a:t>
            </a:r>
            <a:r>
              <a:rPr lang="ar-JO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المتقدمة</a:t>
            </a:r>
            <a:r>
              <a:rPr lang="ar-J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JO" sz="2400" dirty="0" smtClean="0"/>
              <a:t>وهي تضم عمليات المعالجة البيولوجية بوجود الاكسجين وذلك باستخدام البكتيريا الهوائية التي تعمل على تحلل المواد العضوية في المياه العادمة ، حيث تجري ازالة نسبة كبيرة من المواد العضوية القابلة للتحلل بيولوجيا والمواد العالقة التي لم تترسب في مرحلة المعالجة الابتدائية.</a:t>
            </a:r>
          </a:p>
          <a:p>
            <a:pPr marL="514350" indent="-514350" algn="r" rtl="1">
              <a:buFont typeface="+mj-lt"/>
              <a:buAutoNum type="arabicPeriod" startAt="3"/>
            </a:pPr>
            <a:endParaRPr lang="ar-JO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r" rtl="1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8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105" y="609600"/>
            <a:ext cx="7416800" cy="508000"/>
          </a:xfrm>
        </p:spPr>
        <p:txBody>
          <a:bodyPr/>
          <a:lstStyle/>
          <a:p>
            <a:pPr algn="r"/>
            <a:r>
              <a:rPr lang="ar-JO" sz="4400" dirty="0" smtClean="0"/>
              <a:t>مراحل معالجة المياه العادمة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148994"/>
            <a:ext cx="8002587" cy="4012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946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28</TotalTime>
  <Words>256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Verdana</vt:lpstr>
      <vt:lpstr>굴림</vt:lpstr>
      <vt:lpstr>template</vt:lpstr>
      <vt:lpstr>تنقية المياه العادمة</vt:lpstr>
      <vt:lpstr>ما المقصود بمعالجة المياه العادمة؟</vt:lpstr>
      <vt:lpstr>ماهي مراحل معالجة المياه العادمة؟</vt:lpstr>
      <vt:lpstr>ماهي مراحل معالجة المياه العادمة؟</vt:lpstr>
      <vt:lpstr>مراحل معالجة المياه العادمة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تنقية المياه العادمة</dc:title>
  <dc:creator>Microsoft account</dc:creator>
  <cp:lastModifiedBy>Microsoft account</cp:lastModifiedBy>
  <cp:revision>4</cp:revision>
  <dcterms:created xsi:type="dcterms:W3CDTF">2023-03-27T19:11:23Z</dcterms:created>
  <dcterms:modified xsi:type="dcterms:W3CDTF">2023-03-27T19:39:35Z</dcterms:modified>
</cp:coreProperties>
</file>