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086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512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81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217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101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857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9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7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8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4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0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4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0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6600" i="1" dirty="0" smtClean="0"/>
              <a:t>معالجه المياه العادمه</a:t>
            </a:r>
            <a:endParaRPr lang="en-US" sz="6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37" y="519376"/>
            <a:ext cx="27432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74" y="4094307"/>
            <a:ext cx="2600325" cy="1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هي المياه العادمه؟؟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200" dirty="0" smtClean="0">
                <a:solidFill>
                  <a:srgbClr val="00B0F0"/>
                </a:solidFill>
              </a:rPr>
              <a:t>بانها مجموعه من العمليات الفيزيائيه والكيميائيه والحيويه التي تهدف الي ازاله الملوثات العضوية وغير العضوية من المياه العادمة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12" y="4216400"/>
            <a:ext cx="310515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78" y="4003932"/>
            <a:ext cx="274343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4400" dirty="0" smtClean="0">
                <a:solidFill>
                  <a:srgbClr val="0070C0"/>
                </a:solidFill>
              </a:rPr>
              <a:t>أنواع المعالجه العادمة</a:t>
            </a:r>
            <a:r>
              <a:rPr lang="en-US" sz="4400" dirty="0" smtClean="0">
                <a:solidFill>
                  <a:srgbClr val="0070C0"/>
                </a:solidFill>
              </a:rPr>
              <a:t/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>
                <a:solidFill>
                  <a:srgbClr val="0070C0"/>
                </a:solidFill>
              </a:rPr>
              <a:t>                           types of wastewater treatment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Font typeface="+mj-lt"/>
              <a:buAutoNum type="arabicPeriod"/>
            </a:pPr>
            <a:r>
              <a:rPr lang="ar-JO" sz="3600" b="1" dirty="0" smtClean="0">
                <a:solidFill>
                  <a:schemeClr val="accent3">
                    <a:lumMod val="75000"/>
                  </a:schemeClr>
                </a:solidFill>
              </a:rPr>
              <a:t>المعالجة الفيزيائيه</a:t>
            </a:r>
          </a:p>
          <a:p>
            <a:pPr lvl="8">
              <a:buFont typeface="+mj-lt"/>
              <a:buAutoNum type="arabicPeriod"/>
            </a:pPr>
            <a:r>
              <a:rPr lang="ar-JO" sz="3600" b="1" dirty="0" smtClean="0">
                <a:solidFill>
                  <a:schemeClr val="accent3">
                    <a:lumMod val="75000"/>
                  </a:schemeClr>
                </a:solidFill>
              </a:rPr>
              <a:t>المعالجة الكيميائيه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ar-JO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8">
              <a:buFont typeface="+mj-lt"/>
              <a:buAutoNum type="arabicPeriod"/>
            </a:pPr>
            <a:r>
              <a:rPr lang="ar-JO" sz="3600" b="1" dirty="0" smtClean="0">
                <a:solidFill>
                  <a:schemeClr val="accent3">
                    <a:lumMod val="75000"/>
                  </a:schemeClr>
                </a:solidFill>
              </a:rPr>
              <a:t>معالجة حيويه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وصف انواع معالجة المياه العادمة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2400" b="1" dirty="0" smtClean="0">
                <a:solidFill>
                  <a:srgbClr val="00B0F0"/>
                </a:solidFill>
              </a:rPr>
              <a:t>المعالجه الفيزيائيه </a:t>
            </a:r>
            <a:r>
              <a:rPr lang="ar-JO" sz="2400" dirty="0" smtClean="0"/>
              <a:t>:</a:t>
            </a:r>
            <a:r>
              <a:rPr lang="ar-JO" sz="2400" b="1" dirty="0" smtClean="0"/>
              <a:t>تعتمد على الخواص الطبيعيه للمواد والسوائل</a:t>
            </a:r>
            <a:endParaRPr lang="en-US" sz="2400" b="1" dirty="0" smtClean="0"/>
          </a:p>
          <a:p>
            <a:r>
              <a:rPr lang="ar-JO" b="1" dirty="0" smtClean="0">
                <a:solidFill>
                  <a:srgbClr val="00B0F0"/>
                </a:solidFill>
              </a:rPr>
              <a:t>المعالجه الكيميائيه </a:t>
            </a:r>
            <a:r>
              <a:rPr lang="ar-JO" dirty="0" smtClean="0"/>
              <a:t>:</a:t>
            </a:r>
            <a:r>
              <a:rPr lang="ar-JO" b="1" dirty="0" smtClean="0"/>
              <a:t>تعتمد على التفاعلات الكيميائيه وتجري خلالها ازالة انواع معينه من الملوثات التي تصعب ازالتها بالطرائق الاخرى</a:t>
            </a:r>
          </a:p>
          <a:p>
            <a:r>
              <a:rPr lang="ar-JO" sz="2400" b="1" dirty="0" smtClean="0">
                <a:solidFill>
                  <a:srgbClr val="00B0F0"/>
                </a:solidFill>
              </a:rPr>
              <a:t>المعالجه الحيويه </a:t>
            </a:r>
            <a:r>
              <a:rPr lang="ar-JO" sz="2400" dirty="0" smtClean="0"/>
              <a:t>:ت</a:t>
            </a:r>
            <a:r>
              <a:rPr lang="ar-JO" sz="2400" b="1" dirty="0" smtClean="0"/>
              <a:t>عتمدعلى النشاط الحيوي للكائنات الحيه الدقيقه في تحلل المواد العضويه القابلة للتحلل حيوي</a:t>
            </a:r>
            <a:r>
              <a:rPr lang="ar-JO" sz="2400" b="1" u="sng" dirty="0" smtClean="0"/>
              <a:t>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214" y="4370918"/>
            <a:ext cx="304800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59" y="4446545"/>
            <a:ext cx="2813980" cy="14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8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chemeClr val="tx1"/>
                </a:solidFill>
              </a:rPr>
              <a:t>مراحل معالجه المياه العادمة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519" y="2448060"/>
            <a:ext cx="6940604" cy="33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6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200" dirty="0"/>
              <a:t>أتتبع المراحل الرئيسة في معالجة المياه العادمة</a:t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5"/>
                </a:solidFill>
              </a:rPr>
              <a:t>معالجة </a:t>
            </a:r>
            <a:r>
              <a:rPr lang="ar-JO" dirty="0">
                <a:solidFill>
                  <a:schemeClr val="accent5"/>
                </a:solidFill>
              </a:rPr>
              <a:t>تمهيدية.</a:t>
            </a:r>
          </a:p>
          <a:p>
            <a:r>
              <a:rPr lang="ar-JO" dirty="0">
                <a:solidFill>
                  <a:schemeClr val="accent5"/>
                </a:solidFill>
              </a:rPr>
              <a:t>معالجة ابتدائية.</a:t>
            </a:r>
          </a:p>
          <a:p>
            <a:r>
              <a:rPr lang="ar-JO" dirty="0">
                <a:solidFill>
                  <a:schemeClr val="accent5"/>
                </a:solidFill>
              </a:rPr>
              <a:t>معالجة </a:t>
            </a:r>
            <a:r>
              <a:rPr lang="ar-JO" dirty="0" smtClean="0">
                <a:solidFill>
                  <a:schemeClr val="accent5"/>
                </a:solidFill>
              </a:rPr>
              <a:t>ثانوية</a:t>
            </a:r>
            <a:endParaRPr lang="ar-JO" dirty="0">
              <a:solidFill>
                <a:schemeClr val="accent5"/>
              </a:solidFill>
            </a:endParaRPr>
          </a:p>
          <a:p>
            <a:r>
              <a:rPr lang="ar-JO" dirty="0">
                <a:solidFill>
                  <a:schemeClr val="accent5"/>
                </a:solidFill>
              </a:rPr>
              <a:t>معالجة متقدمة أو ثلاثية.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647" y="2556932"/>
            <a:ext cx="6264987" cy="36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9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محطات معالجه المياة في الاردن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حطة تنقية إربد المركزيــــــة / </a:t>
            </a:r>
            <a:r>
              <a:rPr lang="ar-JO" b="1" dirty="0" smtClean="0">
                <a:solidFill>
                  <a:schemeClr val="accent2">
                    <a:lumMod val="50000"/>
                  </a:schemeClr>
                </a:solidFill>
              </a:rPr>
              <a:t>فوعرام</a:t>
            </a:r>
            <a:endParaRPr lang="ar-JO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محطة تنقية دوقرا</a:t>
            </a:r>
          </a:p>
          <a:p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محطة تنقية وادي حسان</a:t>
            </a:r>
          </a:p>
          <a:p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محطة تنقية الرمثا</a:t>
            </a:r>
          </a:p>
          <a:p>
            <a:r>
              <a:rPr lang="ar-JO" b="1" dirty="0" smtClean="0">
                <a:solidFill>
                  <a:schemeClr val="accent2">
                    <a:lumMod val="50000"/>
                  </a:schemeClr>
                </a:solidFill>
              </a:rPr>
              <a:t>محطة </a:t>
            </a:r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تنقية المفرق</a:t>
            </a:r>
          </a:p>
          <a:p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محطة تنقية المعراض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19" y="2550796"/>
            <a:ext cx="4439143" cy="33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2">
                    <a:lumMod val="50000"/>
                  </a:schemeClr>
                </a:solidFill>
              </a:rPr>
              <a:t>استخدامات المياه المعالجة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إعادة الاستخدام الزراعي: </a:t>
            </a:r>
            <a:r>
              <a:rPr lang="ar-JO" b="1" dirty="0">
                <a:solidFill>
                  <a:schemeClr val="accent4">
                    <a:lumMod val="50000"/>
                  </a:schemeClr>
                </a:solidFill>
              </a:rPr>
              <a:t>ري المحاصيل الغير غذائية</a:t>
            </a:r>
            <a:r>
              <a:rPr lang="ar-JO" dirty="0"/>
              <a:t>، مثل العلف والألياف،و الحضانات التجارية وأراضي المراعي. للمحاصيل الغذائية، تستخدم مياه معالجة ذات جودة عالية. التجمعات المائية الترفيهية: البرك المائية والبحيرات. إعادة الاستخدام البيئي: عمل مناطق رطبة صناعية، وتحسين الأراضي الرطبة الطبيعية واستدامة تدفق الجداول.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8" y="4113814"/>
            <a:ext cx="2762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97" y="41138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190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معالجه المياه العادمه</vt:lpstr>
      <vt:lpstr>ما هي المياه العادمه؟؟</vt:lpstr>
      <vt:lpstr>أنواع المعالجه العادمة                            types of wastewater treatment</vt:lpstr>
      <vt:lpstr>وصف انواع معالجة المياه العادمة</vt:lpstr>
      <vt:lpstr>مراحل معالجه المياه العادمة</vt:lpstr>
      <vt:lpstr>أتتبع المراحل الرئيسة في معالجة المياه العادمة </vt:lpstr>
      <vt:lpstr>محطات معالجه المياة في الاردن</vt:lpstr>
      <vt:lpstr>استخدامات المياه المعالجة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معالجه المياه العادمه</dc:title>
  <dc:creator>NTC</dc:creator>
  <cp:lastModifiedBy>NTC</cp:lastModifiedBy>
  <cp:revision>9</cp:revision>
  <dcterms:created xsi:type="dcterms:W3CDTF">2023-03-27T15:23:03Z</dcterms:created>
  <dcterms:modified xsi:type="dcterms:W3CDTF">2023-03-27T19:15:26Z</dcterms:modified>
</cp:coreProperties>
</file>