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67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10C-67B6-4CCC-A460-621CBAC22AD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115F23-1226-4546-BC43-B33BC3D0B0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10C-67B6-4CCC-A460-621CBAC22AD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5F23-1226-4546-BC43-B33BC3D0B0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4115F23-1226-4546-BC43-B33BC3D0B01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10C-67B6-4CCC-A460-621CBAC22AD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10C-67B6-4CCC-A460-621CBAC22AD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4115F23-1226-4546-BC43-B33BC3D0B0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10C-67B6-4CCC-A460-621CBAC22AD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115F23-1226-4546-BC43-B33BC3D0B0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FBD110C-67B6-4CCC-A460-621CBAC22AD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5F23-1226-4546-BC43-B33BC3D0B0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10C-67B6-4CCC-A460-621CBAC22AD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4115F23-1226-4546-BC43-B33BC3D0B01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10C-67B6-4CCC-A460-621CBAC22AD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4115F23-1226-4546-BC43-B33BC3D0B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10C-67B6-4CCC-A460-621CBAC22AD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115F23-1226-4546-BC43-B33BC3D0B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115F23-1226-4546-BC43-B33BC3D0B01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10C-67B6-4CCC-A460-621CBAC22AD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4115F23-1226-4546-BC43-B33BC3D0B0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FBD110C-67B6-4CCC-A460-621CBAC22AD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FBD110C-67B6-4CCC-A460-621CBAC22AD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115F23-1226-4546-BC43-B33BC3D0B01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biwNnyDU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Done by: Jessica Azrai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Algebra </a:t>
            </a:r>
            <a:endParaRPr lang="en-US" sz="8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657600"/>
            <a:ext cx="8534400" cy="758952"/>
          </a:xfrm>
        </p:spPr>
        <p:txBody>
          <a:bodyPr>
            <a:noAutofit/>
          </a:bodyPr>
          <a:lstStyle/>
          <a:p>
            <a:r>
              <a:rPr lang="en-US" sz="12500" dirty="0" smtClean="0"/>
              <a:t>Thank you</a:t>
            </a:r>
            <a:endParaRPr lang="en-US" sz="125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gebra 1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dirty="0" smtClean="0"/>
              <a:t>Terms: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R= radius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D=diameter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S.A= surface area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V= volume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A=area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Sphere=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Hemisphere=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1190" t="25254" r="72718" b="49491"/>
          <a:stretch>
            <a:fillRect/>
          </a:stretch>
        </p:blipFill>
        <p:spPr bwMode="auto">
          <a:xfrm>
            <a:off x="1981200" y="3886200"/>
            <a:ext cx="7772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24742" t="62249" r="72197" b="33867"/>
          <a:stretch>
            <a:fillRect/>
          </a:stretch>
        </p:blipFill>
        <p:spPr bwMode="auto">
          <a:xfrm>
            <a:off x="2819401" y="4648200"/>
            <a:ext cx="1143000" cy="61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dirty="0" smtClean="0"/>
              <a:t>Video explanation: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hlinkClick r:id="rId2"/>
              </a:rPr>
              <a:t>https://www.youtube.com/watch?v=EbiwNnyDUoM</a:t>
            </a:r>
            <a:r>
              <a:rPr lang="en-US" dirty="0" smtClean="0"/>
              <a:t> …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After watching this video, students are expected to solve the equations given in the slides below.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Surface area(S.A):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Volume(V):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Find  the S.A of a sphere that has a diameter of 3ft?</a:t>
            </a:r>
          </a:p>
          <a:p>
            <a:pPr>
              <a:buNone/>
            </a:pPr>
            <a:r>
              <a:rPr lang="en-US" dirty="0" smtClean="0"/>
              <a:t>-(d=3ft)</a:t>
            </a:r>
          </a:p>
          <a:p>
            <a:pPr>
              <a:buNone/>
            </a:pPr>
            <a:r>
              <a:rPr lang="en-US" dirty="0" smtClean="0"/>
              <a:t>-note: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Calculate (v) of the sphere ,if (r=6)?</a:t>
            </a:r>
          </a:p>
          <a:p>
            <a:pPr>
              <a:buNone/>
            </a:pPr>
            <a:r>
              <a:rPr lang="en-US" dirty="0" smtClean="0"/>
              <a:t>note: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238"/>
            <a:ext cx="4876800" cy="1020762"/>
          </a:xfrm>
        </p:spPr>
        <p:txBody>
          <a:bodyPr>
            <a:normAutofit/>
          </a:bodyPr>
          <a:lstStyle/>
          <a:p>
            <a:pPr algn="l"/>
            <a:r>
              <a:rPr lang="en-US" sz="4300" dirty="0" smtClean="0"/>
              <a:t>Solving equations 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626" t="54167" r="55490" b="39583"/>
          <a:stretch>
            <a:fillRect/>
          </a:stretch>
        </p:blipFill>
        <p:spPr bwMode="auto">
          <a:xfrm>
            <a:off x="5715000" y="3429000"/>
            <a:ext cx="2082800" cy="56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9458" t="28125" r="42387" b="64583"/>
          <a:stretch>
            <a:fillRect/>
          </a:stretch>
        </p:blipFill>
        <p:spPr bwMode="auto">
          <a:xfrm>
            <a:off x="1371600" y="42672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S.A=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V=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21598" t="27402" r="53912" b="17424"/>
          <a:stretch>
            <a:fillRect/>
          </a:stretch>
        </p:blipFill>
        <p:spPr bwMode="auto">
          <a:xfrm>
            <a:off x="910389" y="2382520"/>
            <a:ext cx="3052011" cy="3865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4528" t="50339" r="47170" b="23729"/>
          <a:stretch>
            <a:fillRect/>
          </a:stretch>
        </p:blipFill>
        <p:spPr bwMode="auto">
          <a:xfrm>
            <a:off x="5186082" y="2667000"/>
            <a:ext cx="3550024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300" dirty="0" smtClean="0"/>
              <a:t>Answer key:</a:t>
            </a:r>
            <a:endParaRPr lang="en-US" sz="43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60248"/>
            <a:ext cx="8534400" cy="75895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dirty="0" smtClean="0"/>
              <a:t>Find the radius of a sphere , note that S.A=784      CM(2)?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-Law:                               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86325" t="47083" r="12620" b="51041"/>
          <a:stretch>
            <a:fillRect/>
          </a:stretch>
        </p:blipFill>
        <p:spPr bwMode="auto">
          <a:xfrm>
            <a:off x="2209800" y="83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50947" t="47141" r="32431" b="44441"/>
          <a:stretch>
            <a:fillRect/>
          </a:stretch>
        </p:blipFill>
        <p:spPr bwMode="auto">
          <a:xfrm>
            <a:off x="1524000" y="1447800"/>
            <a:ext cx="26762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60248"/>
            <a:ext cx="8534400" cy="75895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dirty="0" smtClean="0"/>
              <a:t>Find the radius of a sphere , note that S.A=784      CM(2)?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-Law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6325" t="47083" r="12620" b="51041"/>
          <a:stretch>
            <a:fillRect/>
          </a:stretch>
        </p:blipFill>
        <p:spPr bwMode="auto">
          <a:xfrm>
            <a:off x="2209800" y="83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50947" t="47141" r="32431" b="44441"/>
          <a:stretch>
            <a:fillRect/>
          </a:stretch>
        </p:blipFill>
        <p:spPr bwMode="auto">
          <a:xfrm>
            <a:off x="1524000" y="1447800"/>
            <a:ext cx="26762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24011" t="45579" r="50748" b="22917"/>
          <a:stretch>
            <a:fillRect/>
          </a:stretch>
        </p:blipFill>
        <p:spPr bwMode="auto">
          <a:xfrm>
            <a:off x="685800" y="2590800"/>
            <a:ext cx="412623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l="51757" t="44791" r="35944" b="22917"/>
          <a:stretch>
            <a:fillRect/>
          </a:stretch>
        </p:blipFill>
        <p:spPr bwMode="auto">
          <a:xfrm>
            <a:off x="6477000" y="3276600"/>
            <a:ext cx="1981200" cy="2924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60248"/>
            <a:ext cx="8534400" cy="758952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-to end today's lesson, you have to answer the following questions according to the formulas and calculations mentioned earlier.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lphaLcPeriod"/>
            </a:pPr>
            <a:r>
              <a:rPr lang="en-US" sz="2700" dirty="0" smtClean="0"/>
              <a:t>Write a formula that calculates the surface area of a sphere?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 algn="just">
              <a:buNone/>
            </a:pPr>
            <a:r>
              <a:rPr lang="en-US" dirty="0" smtClean="0">
                <a:solidFill>
                  <a:srgbClr val="AE672C"/>
                </a:solidFill>
              </a:rPr>
              <a:t>b</a:t>
            </a:r>
            <a:r>
              <a:rPr lang="en-US" dirty="0" smtClean="0"/>
              <a:t>. </a:t>
            </a:r>
            <a:r>
              <a:rPr lang="en-US" sz="2700" dirty="0" smtClean="0"/>
              <a:t>Find the radius of a sphere that its (S.A=16pi):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215</TotalTime>
  <Words>178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Algebra </vt:lpstr>
      <vt:lpstr>Slide 2</vt:lpstr>
      <vt:lpstr>Terms:</vt:lpstr>
      <vt:lpstr>Video explanation:</vt:lpstr>
      <vt:lpstr>Solving equations :</vt:lpstr>
      <vt:lpstr>Answer key:</vt:lpstr>
      <vt:lpstr>Find the radius of a sphere , note that S.A=784      CM(2)?</vt:lpstr>
      <vt:lpstr>Find the radius of a sphere , note that S.A=784      CM(2)?</vt:lpstr>
      <vt:lpstr>-to end today's lesson, you have to answer the following questions according to the formulas and calculations mentioned earlier.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</dc:title>
  <dc:creator>Jessica</dc:creator>
  <cp:lastModifiedBy>Jessica</cp:lastModifiedBy>
  <cp:revision>12</cp:revision>
  <dcterms:created xsi:type="dcterms:W3CDTF">2023-03-27T15:36:52Z</dcterms:created>
  <dcterms:modified xsi:type="dcterms:W3CDTF">2023-03-27T19:12:14Z</dcterms:modified>
</cp:coreProperties>
</file>