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2" r:id="rId6"/>
    <p:sldId id="260"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800C358B-ADEF-4CDA-9877-F2C183532D99}" type="datetimeFigureOut">
              <a:rPr lang="en-US" smtClean="0"/>
              <a:t>3/27/2023</a:t>
            </a:fld>
            <a:endParaRPr lang="en-US"/>
          </a:p>
        </p:txBody>
      </p:sp>
      <p:sp>
        <p:nvSpPr>
          <p:cNvPr id="5" name="Footer Placeholder 4"/>
          <p:cNvSpPr>
            <a:spLocks noGrp="1"/>
          </p:cNvSpPr>
          <p:nvPr>
            <p:ph type="ftr" sz="quarter" idx="11"/>
          </p:nvPr>
        </p:nvSpPr>
        <p:spPr>
          <a:xfrm>
            <a:off x="3962399" y="5870575"/>
            <a:ext cx="4893958" cy="377825"/>
          </a:xfrm>
        </p:spPr>
        <p:txBody>
          <a:bodyPr/>
          <a:lstStyle/>
          <a:p>
            <a:endParaRPr lang="en-US"/>
          </a:p>
        </p:txBody>
      </p:sp>
      <p:sp>
        <p:nvSpPr>
          <p:cNvPr id="6" name="Slide Number Placeholder 5"/>
          <p:cNvSpPr>
            <a:spLocks noGrp="1"/>
          </p:cNvSpPr>
          <p:nvPr>
            <p:ph type="sldNum" sz="quarter" idx="12"/>
          </p:nvPr>
        </p:nvSpPr>
        <p:spPr>
          <a:xfrm>
            <a:off x="10608958" y="5870575"/>
            <a:ext cx="551167" cy="377825"/>
          </a:xfrm>
        </p:spPr>
        <p:txBody>
          <a:bodyPr/>
          <a:lstStyle/>
          <a:p>
            <a:fld id="{C3A29480-BF57-424B-9DC3-1B22E20303C5}" type="slidenum">
              <a:rPr lang="en-US" smtClean="0"/>
              <a:t>‹#›</a:t>
            </a:fld>
            <a:endParaRPr lang="en-US"/>
          </a:p>
        </p:txBody>
      </p:sp>
    </p:spTree>
    <p:extLst>
      <p:ext uri="{BB962C8B-B14F-4D97-AF65-F5344CB8AC3E}">
        <p14:creationId xmlns:p14="http://schemas.microsoft.com/office/powerpoint/2010/main" val="239921667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00C358B-ADEF-4CDA-9877-F2C183532D99}" type="datetimeFigureOut">
              <a:rPr lang="en-US" smtClean="0"/>
              <a:t>3/27/2023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A29480-BF57-424B-9DC3-1B22E20303C5}" type="slidenum">
              <a:rPr lang="en-US" smtClean="0"/>
              <a:t>‹#›</a:t>
            </a:fld>
            <a:endParaRPr lang="en-US"/>
          </a:p>
        </p:txBody>
      </p:sp>
    </p:spTree>
    <p:extLst>
      <p:ext uri="{BB962C8B-B14F-4D97-AF65-F5344CB8AC3E}">
        <p14:creationId xmlns:p14="http://schemas.microsoft.com/office/powerpoint/2010/main" val="18265058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00C358B-ADEF-4CDA-9877-F2C183532D99}" type="datetimeFigureOut">
              <a:rPr lang="en-US" smtClean="0"/>
              <a:t>3/27/2023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A29480-BF57-424B-9DC3-1B22E20303C5}" type="slidenum">
              <a:rPr lang="en-US" smtClean="0"/>
              <a:t>‹#›</a:t>
            </a:fld>
            <a:endParaRPr lang="en-US"/>
          </a:p>
        </p:txBody>
      </p:sp>
    </p:spTree>
    <p:extLst>
      <p:ext uri="{BB962C8B-B14F-4D97-AF65-F5344CB8AC3E}">
        <p14:creationId xmlns:p14="http://schemas.microsoft.com/office/powerpoint/2010/main" val="22355110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00C358B-ADEF-4CDA-9877-F2C183532D99}" type="datetimeFigureOut">
              <a:rPr lang="en-US" smtClean="0"/>
              <a:t>3/27/2023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A29480-BF57-424B-9DC3-1B22E20303C5}" type="slidenum">
              <a:rPr lang="en-US" smtClean="0"/>
              <a:t>‹#›</a:t>
            </a:fld>
            <a:endParaRPr lang="en-US"/>
          </a:p>
        </p:txBody>
      </p:sp>
    </p:spTree>
    <p:extLst>
      <p:ext uri="{BB962C8B-B14F-4D97-AF65-F5344CB8AC3E}">
        <p14:creationId xmlns:p14="http://schemas.microsoft.com/office/powerpoint/2010/main" val="31013503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00C358B-ADEF-4CDA-9877-F2C183532D99}" type="datetimeFigureOut">
              <a:rPr lang="en-US" smtClean="0"/>
              <a:t>3/27/2023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A29480-BF57-424B-9DC3-1B22E20303C5}" type="slidenum">
              <a:rPr lang="en-US" smtClean="0"/>
              <a:t>‹#›</a:t>
            </a:fld>
            <a:endParaRPr lang="en-US"/>
          </a:p>
        </p:txBody>
      </p:sp>
    </p:spTree>
    <p:extLst>
      <p:ext uri="{BB962C8B-B14F-4D97-AF65-F5344CB8AC3E}">
        <p14:creationId xmlns:p14="http://schemas.microsoft.com/office/powerpoint/2010/main" val="1669685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00C358B-ADEF-4CDA-9877-F2C183532D99}" type="datetimeFigureOut">
              <a:rPr lang="en-US" smtClean="0"/>
              <a:t>3/27/2023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A29480-BF57-424B-9DC3-1B22E20303C5}" type="slidenum">
              <a:rPr lang="en-US" smtClean="0"/>
              <a:t>‹#›</a:t>
            </a:fld>
            <a:endParaRPr lang="en-US"/>
          </a:p>
        </p:txBody>
      </p:sp>
    </p:spTree>
    <p:extLst>
      <p:ext uri="{BB962C8B-B14F-4D97-AF65-F5344CB8AC3E}">
        <p14:creationId xmlns:p14="http://schemas.microsoft.com/office/powerpoint/2010/main" val="8976850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00C358B-ADEF-4CDA-9877-F2C183532D99}" type="datetimeFigureOut">
              <a:rPr lang="en-US" smtClean="0"/>
              <a:t>3/27/2023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A29480-BF57-424B-9DC3-1B22E20303C5}" type="slidenum">
              <a:rPr lang="en-US" smtClean="0"/>
              <a:t>‹#›</a:t>
            </a:fld>
            <a:endParaRPr lang="en-US"/>
          </a:p>
        </p:txBody>
      </p:sp>
    </p:spTree>
    <p:extLst>
      <p:ext uri="{BB962C8B-B14F-4D97-AF65-F5344CB8AC3E}">
        <p14:creationId xmlns:p14="http://schemas.microsoft.com/office/powerpoint/2010/main" val="28314734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0C358B-ADEF-4CDA-9877-F2C183532D99}" type="datetimeFigureOut">
              <a:rPr lang="en-US" smtClean="0"/>
              <a:t>3/27/2023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A29480-BF57-424B-9DC3-1B22E20303C5}" type="slidenum">
              <a:rPr lang="en-US" smtClean="0"/>
              <a:t>‹#›</a:t>
            </a:fld>
            <a:endParaRPr lang="en-US"/>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41908475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0C358B-ADEF-4CDA-9877-F2C183532D99}" type="datetimeFigureOut">
              <a:rPr lang="en-US" smtClean="0"/>
              <a:t>3/27/2023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A29480-BF57-424B-9DC3-1B22E20303C5}" type="slidenum">
              <a:rPr lang="en-US" smtClean="0"/>
              <a:t>‹#›</a:t>
            </a:fld>
            <a:endParaRPr lang="en-US"/>
          </a:p>
        </p:txBody>
      </p:sp>
    </p:spTree>
    <p:extLst>
      <p:ext uri="{BB962C8B-B14F-4D97-AF65-F5344CB8AC3E}">
        <p14:creationId xmlns:p14="http://schemas.microsoft.com/office/powerpoint/2010/main" val="1858160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0C358B-ADEF-4CDA-9877-F2C183532D99}" type="datetimeFigureOut">
              <a:rPr lang="en-US" smtClean="0"/>
              <a:t>3/27/2023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A29480-BF57-424B-9DC3-1B22E20303C5}" type="slidenum">
              <a:rPr lang="en-US" smtClean="0"/>
              <a:t>‹#›</a:t>
            </a:fld>
            <a:endParaRPr lang="en-US"/>
          </a:p>
        </p:txBody>
      </p:sp>
    </p:spTree>
    <p:extLst>
      <p:ext uri="{BB962C8B-B14F-4D97-AF65-F5344CB8AC3E}">
        <p14:creationId xmlns:p14="http://schemas.microsoft.com/office/powerpoint/2010/main" val="1615512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00C358B-ADEF-4CDA-9877-F2C183532D99}" type="datetimeFigureOut">
              <a:rPr lang="en-US" smtClean="0"/>
              <a:t>3/27/2023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A29480-BF57-424B-9DC3-1B22E20303C5}" type="slidenum">
              <a:rPr lang="en-US" smtClean="0"/>
              <a:t>‹#›</a:t>
            </a:fld>
            <a:endParaRPr lang="en-US"/>
          </a:p>
        </p:txBody>
      </p:sp>
    </p:spTree>
    <p:extLst>
      <p:ext uri="{BB962C8B-B14F-4D97-AF65-F5344CB8AC3E}">
        <p14:creationId xmlns:p14="http://schemas.microsoft.com/office/powerpoint/2010/main" val="3651059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00C358B-ADEF-4CDA-9877-F2C183532D99}" type="datetimeFigureOut">
              <a:rPr lang="en-US" smtClean="0"/>
              <a:t>3/27/2023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A29480-BF57-424B-9DC3-1B22E20303C5}" type="slidenum">
              <a:rPr lang="en-US" smtClean="0"/>
              <a:t>‹#›</a:t>
            </a:fld>
            <a:endParaRPr lang="en-US"/>
          </a:p>
        </p:txBody>
      </p:sp>
    </p:spTree>
    <p:extLst>
      <p:ext uri="{BB962C8B-B14F-4D97-AF65-F5344CB8AC3E}">
        <p14:creationId xmlns:p14="http://schemas.microsoft.com/office/powerpoint/2010/main" val="949169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00C358B-ADEF-4CDA-9877-F2C183532D99}" type="datetimeFigureOut">
              <a:rPr lang="en-US" smtClean="0"/>
              <a:t>3/27/2023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A29480-BF57-424B-9DC3-1B22E20303C5}" type="slidenum">
              <a:rPr lang="en-US" smtClean="0"/>
              <a:t>‹#›</a:t>
            </a:fld>
            <a:endParaRPr lang="en-US"/>
          </a:p>
        </p:txBody>
      </p:sp>
    </p:spTree>
    <p:extLst>
      <p:ext uri="{BB962C8B-B14F-4D97-AF65-F5344CB8AC3E}">
        <p14:creationId xmlns:p14="http://schemas.microsoft.com/office/powerpoint/2010/main" val="293224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00C358B-ADEF-4CDA-9877-F2C183532D99}" type="datetimeFigureOut">
              <a:rPr lang="en-US" smtClean="0"/>
              <a:t>3/27/2023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A29480-BF57-424B-9DC3-1B22E20303C5}" type="slidenum">
              <a:rPr lang="en-US" smtClean="0"/>
              <a:t>‹#›</a:t>
            </a:fld>
            <a:endParaRPr lang="en-US"/>
          </a:p>
        </p:txBody>
      </p:sp>
    </p:spTree>
    <p:extLst>
      <p:ext uri="{BB962C8B-B14F-4D97-AF65-F5344CB8AC3E}">
        <p14:creationId xmlns:p14="http://schemas.microsoft.com/office/powerpoint/2010/main" val="4023141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800C358B-ADEF-4CDA-9877-F2C183532D99}" type="datetimeFigureOut">
              <a:rPr lang="en-US" smtClean="0"/>
              <a:t>3/27/2023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A29480-BF57-424B-9DC3-1B22E20303C5}" type="slidenum">
              <a:rPr lang="en-US" smtClean="0"/>
              <a:t>‹#›</a:t>
            </a:fld>
            <a:endParaRPr lang="en-US"/>
          </a:p>
        </p:txBody>
      </p:sp>
    </p:spTree>
    <p:extLst>
      <p:ext uri="{BB962C8B-B14F-4D97-AF65-F5344CB8AC3E}">
        <p14:creationId xmlns:p14="http://schemas.microsoft.com/office/powerpoint/2010/main" val="2113439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00C358B-ADEF-4CDA-9877-F2C183532D99}" type="datetimeFigureOut">
              <a:rPr lang="en-US" smtClean="0"/>
              <a:t>3/27/2023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A29480-BF57-424B-9DC3-1B22E20303C5}" type="slidenum">
              <a:rPr lang="en-US" smtClean="0"/>
              <a:t>‹#›</a:t>
            </a:fld>
            <a:endParaRPr lang="en-US"/>
          </a:p>
        </p:txBody>
      </p:sp>
    </p:spTree>
    <p:extLst>
      <p:ext uri="{BB962C8B-B14F-4D97-AF65-F5344CB8AC3E}">
        <p14:creationId xmlns:p14="http://schemas.microsoft.com/office/powerpoint/2010/main" val="3921846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00C358B-ADEF-4CDA-9877-F2C183532D99}" type="datetimeFigureOut">
              <a:rPr lang="en-US" smtClean="0"/>
              <a:t>3/27/2023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A29480-BF57-424B-9DC3-1B22E20303C5}" type="slidenum">
              <a:rPr lang="en-US" smtClean="0"/>
              <a:t>‹#›</a:t>
            </a:fld>
            <a:endParaRPr lang="en-US"/>
          </a:p>
        </p:txBody>
      </p:sp>
    </p:spTree>
    <p:extLst>
      <p:ext uri="{BB962C8B-B14F-4D97-AF65-F5344CB8AC3E}">
        <p14:creationId xmlns:p14="http://schemas.microsoft.com/office/powerpoint/2010/main" val="272644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00C358B-ADEF-4CDA-9877-F2C183532D99}" type="datetimeFigureOut">
              <a:rPr lang="en-US" smtClean="0"/>
              <a:t>3/27/2023</a:t>
            </a:fld>
            <a:endParaRPr lang="en-US"/>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3A29480-BF57-424B-9DC3-1B22E20303C5}" type="slidenum">
              <a:rPr lang="en-US" smtClean="0"/>
              <a:t>‹#›</a:t>
            </a:fld>
            <a:endParaRPr lang="en-US"/>
          </a:p>
        </p:txBody>
      </p:sp>
    </p:spTree>
    <p:extLst>
      <p:ext uri="{BB962C8B-B14F-4D97-AF65-F5344CB8AC3E}">
        <p14:creationId xmlns:p14="http://schemas.microsoft.com/office/powerpoint/2010/main" val="1242653847"/>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E - learning</a:t>
            </a:r>
          </a:p>
        </p:txBody>
      </p:sp>
      <p:sp>
        <p:nvSpPr>
          <p:cNvPr id="3" name="Subtitle 2"/>
          <p:cNvSpPr>
            <a:spLocks noGrp="1"/>
          </p:cNvSpPr>
          <p:nvPr>
            <p:ph type="subTitle" idx="1"/>
          </p:nvPr>
        </p:nvSpPr>
        <p:spPr/>
        <p:txBody>
          <a:bodyPr/>
          <a:lstStyle/>
          <a:p>
            <a:r>
              <a:rPr lang="en-US" dirty="0"/>
              <a:t>By</a:t>
            </a:r>
            <a:r>
              <a:rPr lang="en-US"/>
              <a:t>: omar </a:t>
            </a:r>
            <a:r>
              <a:rPr lang="en-US" dirty="0"/>
              <a:t>Goussous, </a:t>
            </a:r>
            <a:r>
              <a:rPr lang="en-US"/>
              <a:t>faris alrawashdeh, YAZAN ABOQUDAIS</a:t>
            </a:r>
            <a:endParaRPr lang="en-US" dirty="0"/>
          </a:p>
        </p:txBody>
      </p:sp>
    </p:spTree>
    <p:extLst>
      <p:ext uri="{BB962C8B-B14F-4D97-AF65-F5344CB8AC3E}">
        <p14:creationId xmlns:p14="http://schemas.microsoft.com/office/powerpoint/2010/main" val="2524832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e-learning ?</a:t>
            </a:r>
          </a:p>
        </p:txBody>
      </p:sp>
      <p:sp>
        <p:nvSpPr>
          <p:cNvPr id="3" name="Content Placeholder 2"/>
          <p:cNvSpPr>
            <a:spLocks noGrp="1"/>
          </p:cNvSpPr>
          <p:nvPr>
            <p:ph idx="1"/>
          </p:nvPr>
        </p:nvSpPr>
        <p:spPr>
          <a:xfrm>
            <a:off x="685802" y="2142067"/>
            <a:ext cx="9756912" cy="3649133"/>
          </a:xfrm>
        </p:spPr>
        <p:txBody>
          <a:bodyPr>
            <a:normAutofit/>
          </a:bodyPr>
          <a:lstStyle/>
          <a:p>
            <a:pPr algn="just"/>
            <a:r>
              <a:rPr lang="en-US" sz="2200" b="1" dirty="0"/>
              <a:t>E-Learning, also known as electronic learning, is a simple method used by millions of students to learn digitally from all around the globe. Electronic learning can also be defined as a software programmed to enhance the interaction between students and teachers, and provide a learning experience good enough to match a regular classroom environment.</a:t>
            </a:r>
          </a:p>
        </p:txBody>
      </p:sp>
    </p:spTree>
    <p:extLst>
      <p:ext uri="{BB962C8B-B14F-4D97-AF65-F5344CB8AC3E}">
        <p14:creationId xmlns:p14="http://schemas.microsoft.com/office/powerpoint/2010/main" val="3031724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e - Learning Works?</a:t>
            </a:r>
          </a:p>
        </p:txBody>
      </p:sp>
      <p:sp>
        <p:nvSpPr>
          <p:cNvPr id="3" name="Content Placeholder 2"/>
          <p:cNvSpPr>
            <a:spLocks noGrp="1"/>
          </p:cNvSpPr>
          <p:nvPr>
            <p:ph idx="1"/>
          </p:nvPr>
        </p:nvSpPr>
        <p:spPr>
          <a:xfrm>
            <a:off x="685802" y="2142067"/>
            <a:ext cx="9942442" cy="3649133"/>
          </a:xfrm>
        </p:spPr>
        <p:txBody>
          <a:bodyPr/>
          <a:lstStyle/>
          <a:p>
            <a:pPr algn="just"/>
            <a:r>
              <a:rPr lang="en-US" sz="2200" b="1" dirty="0"/>
              <a:t>The way E-learning works can be quite simple yet interesting. In this educational process, students are able to receive class information through online classes, video conference, audio, and many more ways affecting it's efficiency.</a:t>
            </a:r>
          </a:p>
        </p:txBody>
      </p:sp>
    </p:spTree>
    <p:extLst>
      <p:ext uri="{BB962C8B-B14F-4D97-AF65-F5344CB8AC3E}">
        <p14:creationId xmlns:p14="http://schemas.microsoft.com/office/powerpoint/2010/main" val="3504767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Advantages of e-Learning: E – learning is self paced</a:t>
            </a:r>
          </a:p>
        </p:txBody>
      </p:sp>
      <p:sp>
        <p:nvSpPr>
          <p:cNvPr id="3" name="Content Placeholder 2"/>
          <p:cNvSpPr>
            <a:spLocks noGrp="1"/>
          </p:cNvSpPr>
          <p:nvPr>
            <p:ph idx="1"/>
          </p:nvPr>
        </p:nvSpPr>
        <p:spPr>
          <a:xfrm>
            <a:off x="685801" y="2142067"/>
            <a:ext cx="10131425" cy="4417759"/>
          </a:xfrm>
        </p:spPr>
        <p:txBody>
          <a:bodyPr>
            <a:normAutofit fontScale="40000" lnSpcReduction="20000"/>
          </a:bodyPr>
          <a:lstStyle/>
          <a:p>
            <a:pPr marL="0" indent="0" algn="just">
              <a:buNone/>
            </a:pPr>
            <a:endParaRPr lang="en-US" dirty="0"/>
          </a:p>
          <a:p>
            <a:pPr algn="just"/>
            <a:r>
              <a:rPr lang="en-US" sz="5500" b="1" dirty="0"/>
              <a:t>You don’t have to wait for other students to catch up, instead you can accelerate ahead when you feel confident with a concept.</a:t>
            </a:r>
          </a:p>
          <a:p>
            <a:pPr algn="just"/>
            <a:r>
              <a:rPr lang="en-US" sz="5500" b="1" dirty="0"/>
              <a:t>And if you’re struggling with an idea, you don’t need to feel embarrassed as you might in a traditional classroom setting. You can access content an unlimited number of times so can review topics until you feel comfortable with them. This is a great pro of eLearning for revision or when you feel the need to focus more closely on certain aspects of a course.</a:t>
            </a:r>
          </a:p>
          <a:p>
            <a:pPr marL="0" indent="0" algn="just">
              <a:buNone/>
            </a:pPr>
            <a:endParaRPr lang="en-US" sz="5500" dirty="0"/>
          </a:p>
          <a:p>
            <a:pPr marL="0" indent="0" algn="just">
              <a:buNone/>
            </a:pPr>
            <a:endParaRPr lang="en-US" sz="5500" dirty="0"/>
          </a:p>
          <a:p>
            <a:pPr marL="0" indent="0" algn="just">
              <a:buNone/>
            </a:pPr>
            <a:endParaRPr lang="en-US" dirty="0"/>
          </a:p>
          <a:p>
            <a:pPr marL="0" indent="0" algn="just">
              <a:buNone/>
            </a:pPr>
            <a:endParaRPr lang="en-US" dirty="0"/>
          </a:p>
          <a:p>
            <a:pPr marL="0" indent="0" algn="just">
              <a:buNone/>
            </a:pPr>
            <a:endParaRPr lang="en-US" dirty="0"/>
          </a:p>
          <a:p>
            <a:pPr marL="0" indent="0" algn="just">
              <a:buNone/>
            </a:pPr>
            <a:r>
              <a:rPr lang="en-US" dirty="0"/>
              <a:t> </a:t>
            </a:r>
          </a:p>
        </p:txBody>
      </p:sp>
    </p:spTree>
    <p:extLst>
      <p:ext uri="{BB962C8B-B14F-4D97-AF65-F5344CB8AC3E}">
        <p14:creationId xmlns:p14="http://schemas.microsoft.com/office/powerpoint/2010/main" val="2319074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6A4F8-91C8-455E-AA44-27476D51F0CE}"/>
              </a:ext>
            </a:extLst>
          </p:cNvPr>
          <p:cNvSpPr>
            <a:spLocks noGrp="1"/>
          </p:cNvSpPr>
          <p:nvPr>
            <p:ph type="title"/>
          </p:nvPr>
        </p:nvSpPr>
        <p:spPr/>
        <p:txBody>
          <a:bodyPr>
            <a:normAutofit/>
          </a:bodyPr>
          <a:lstStyle/>
          <a:p>
            <a:r>
              <a:rPr lang="en-US" sz="4000" dirty="0"/>
              <a:t>E – learning</a:t>
            </a:r>
            <a:r>
              <a:rPr lang="en-US" sz="4000" b="1" dirty="0">
                <a:solidFill>
                  <a:srgbClr val="000000"/>
                </a:solidFill>
                <a:latin typeface="Raleway" panose="020B0604020202020204" pitchFamily="2" charset="0"/>
              </a:rPr>
              <a:t> </a:t>
            </a:r>
            <a:r>
              <a:rPr lang="en-US" sz="4000" dirty="0"/>
              <a:t>Fully Adjusts to Your Needs</a:t>
            </a:r>
            <a:br>
              <a:rPr lang="en-US" b="0" i="0" dirty="0">
                <a:solidFill>
                  <a:srgbClr val="000000"/>
                </a:solidFill>
                <a:effectLst/>
                <a:latin typeface="Raleway" panose="020B0604020202020204" pitchFamily="2" charset="0"/>
              </a:rPr>
            </a:br>
            <a:endParaRPr lang="en-US" dirty="0"/>
          </a:p>
        </p:txBody>
      </p:sp>
      <p:sp>
        <p:nvSpPr>
          <p:cNvPr id="3" name="Content Placeholder 2">
            <a:extLst>
              <a:ext uri="{FF2B5EF4-FFF2-40B4-BE49-F238E27FC236}">
                <a16:creationId xmlns:a16="http://schemas.microsoft.com/office/drawing/2014/main" id="{A166E8A9-D705-44BD-98CC-3BA42C06FEF0}"/>
              </a:ext>
            </a:extLst>
          </p:cNvPr>
          <p:cNvSpPr>
            <a:spLocks noGrp="1"/>
          </p:cNvSpPr>
          <p:nvPr>
            <p:ph idx="1"/>
          </p:nvPr>
        </p:nvSpPr>
        <p:spPr>
          <a:xfrm>
            <a:off x="685801" y="2142067"/>
            <a:ext cx="9862929" cy="3649133"/>
          </a:xfrm>
        </p:spPr>
        <p:txBody>
          <a:bodyPr/>
          <a:lstStyle/>
          <a:p>
            <a:pPr algn="just"/>
            <a:r>
              <a:rPr lang="en-US" sz="2200" b="1" dirty="0"/>
              <a:t>On the weekends, students have some time to spare, but at the same time they can choose their productive hours. Multitasking seems to be our future with overflowing daily schedules and busy lifestyles of the majority of the world's population.</a:t>
            </a:r>
          </a:p>
        </p:txBody>
      </p:sp>
    </p:spTree>
    <p:extLst>
      <p:ext uri="{BB962C8B-B14F-4D97-AF65-F5344CB8AC3E}">
        <p14:creationId xmlns:p14="http://schemas.microsoft.com/office/powerpoint/2010/main" val="4239666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Disadvantages of e-Learning?</a:t>
            </a:r>
          </a:p>
        </p:txBody>
      </p:sp>
      <p:sp>
        <p:nvSpPr>
          <p:cNvPr id="3" name="Content Placeholder 2"/>
          <p:cNvSpPr>
            <a:spLocks noGrp="1"/>
          </p:cNvSpPr>
          <p:nvPr>
            <p:ph idx="1"/>
          </p:nvPr>
        </p:nvSpPr>
        <p:spPr>
          <a:xfrm>
            <a:off x="685801" y="2065867"/>
            <a:ext cx="10131425" cy="4639733"/>
          </a:xfrm>
        </p:spPr>
        <p:txBody>
          <a:bodyPr/>
          <a:lstStyle/>
          <a:p>
            <a:pPr algn="just"/>
            <a:endParaRPr lang="en-US" sz="2200" b="1" dirty="0"/>
          </a:p>
          <a:p>
            <a:pPr algn="just"/>
            <a:r>
              <a:rPr lang="en-US" sz="2200" b="1" dirty="0"/>
              <a:t>Online Learning May Create a Sense of Isolation.</a:t>
            </a:r>
          </a:p>
          <a:p>
            <a:pPr algn="just"/>
            <a:r>
              <a:rPr lang="en-US" sz="2200" b="1" dirty="0"/>
              <a:t>Online Learning Requires Self-Discipline.</a:t>
            </a:r>
          </a:p>
          <a:p>
            <a:pPr algn="just"/>
            <a:r>
              <a:rPr lang="en-US" sz="2200" b="1" dirty="0"/>
              <a:t>Online Learning Requires Additional Training for Instructors.</a:t>
            </a:r>
          </a:p>
          <a:p>
            <a:pPr algn="just"/>
            <a:r>
              <a:rPr lang="en-US" sz="2200" b="1" dirty="0"/>
              <a:t>Online Classes are vulnerable to Technical Issues.</a:t>
            </a:r>
          </a:p>
          <a:p>
            <a:pPr algn="just"/>
            <a:r>
              <a:rPr lang="en-US" sz="2200" b="1" dirty="0"/>
              <a:t>Online Learning means more screen-time.</a:t>
            </a:r>
          </a:p>
          <a:p>
            <a:pPr algn="just"/>
            <a:endParaRPr lang="en-US" sz="2200" b="1" dirty="0"/>
          </a:p>
          <a:p>
            <a:pPr algn="just"/>
            <a:endParaRPr lang="en-US" sz="2200" b="1" dirty="0"/>
          </a:p>
          <a:p>
            <a:pPr algn="just"/>
            <a:endParaRPr lang="en-US" sz="2200" b="1" dirty="0"/>
          </a:p>
          <a:p>
            <a:pPr algn="just"/>
            <a:endParaRPr lang="en-US" sz="2200" b="1" dirty="0"/>
          </a:p>
          <a:p>
            <a:pPr marL="0" indent="0" algn="just">
              <a:buNone/>
            </a:pPr>
            <a:endParaRPr lang="en-US" dirty="0"/>
          </a:p>
        </p:txBody>
      </p:sp>
    </p:spTree>
    <p:extLst>
      <p:ext uri="{BB962C8B-B14F-4D97-AF65-F5344CB8AC3E}">
        <p14:creationId xmlns:p14="http://schemas.microsoft.com/office/powerpoint/2010/main" val="5946389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how e-learning will affect our lives?	</a:t>
            </a:r>
          </a:p>
        </p:txBody>
      </p:sp>
      <p:sp>
        <p:nvSpPr>
          <p:cNvPr id="3" name="Content Placeholder 2"/>
          <p:cNvSpPr>
            <a:spLocks noGrp="1"/>
          </p:cNvSpPr>
          <p:nvPr>
            <p:ph idx="1"/>
          </p:nvPr>
        </p:nvSpPr>
        <p:spPr>
          <a:xfrm>
            <a:off x="685801" y="2142067"/>
            <a:ext cx="10131425" cy="3649133"/>
          </a:xfrm>
        </p:spPr>
        <p:txBody>
          <a:bodyPr/>
          <a:lstStyle/>
          <a:p>
            <a:pPr algn="just"/>
            <a:r>
              <a:rPr lang="en-US" sz="2200" b="1" dirty="0"/>
              <a:t>The performance of individuals, businesses, and society  can be improved by digital learning by promoting crucial,  future skills, such as communication, collaboration, technology, and education. Making online learning accessible for everyone from preschool students is in all of our best interests.</a:t>
            </a:r>
          </a:p>
        </p:txBody>
      </p:sp>
    </p:spTree>
    <p:extLst>
      <p:ext uri="{BB962C8B-B14F-4D97-AF65-F5344CB8AC3E}">
        <p14:creationId xmlns:p14="http://schemas.microsoft.com/office/powerpoint/2010/main" val="39107287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TM03457452[[fn=Celestial]]</Template>
  <TotalTime>184</TotalTime>
  <Words>378</Words>
  <Application>Microsoft Office PowerPoint</Application>
  <PresentationFormat>Widescreen</PresentationFormat>
  <Paragraphs>30</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Raleway</vt:lpstr>
      <vt:lpstr>Celestial</vt:lpstr>
      <vt:lpstr>E - learning</vt:lpstr>
      <vt:lpstr>What is e-learning ?</vt:lpstr>
      <vt:lpstr>How e - Learning Works?</vt:lpstr>
      <vt:lpstr>Advantages of e-Learning: E – learning is self paced</vt:lpstr>
      <vt:lpstr>E – learning Fully Adjusts to Your Needs </vt:lpstr>
      <vt:lpstr>Disadvantages of e-Learning?</vt:lpstr>
      <vt:lpstr>how e-learning will affect our lives?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yazan</dc:creator>
  <cp:lastModifiedBy>Omar Goussous</cp:lastModifiedBy>
  <cp:revision>26</cp:revision>
  <dcterms:created xsi:type="dcterms:W3CDTF">2023-03-17T08:48:35Z</dcterms:created>
  <dcterms:modified xsi:type="dcterms:W3CDTF">2023-03-27T18:00:03Z</dcterms:modified>
</cp:coreProperties>
</file>