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9" r:id="rId4"/>
    <p:sldId id="260" r:id="rId5"/>
    <p:sldId id="261"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E2CDFCB3-0CA1-4A6E-B446-BD4454CBAD29}" type="datetimeFigureOut">
              <a:rPr lang="en-US" smtClean="0"/>
              <a:t>27/03/2023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127B58-3D43-4AA3-8F20-FF398A1C5D7B}"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9972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CDFCB3-0CA1-4A6E-B446-BD4454CBAD29}" type="datetimeFigureOut">
              <a:rPr lang="en-US" smtClean="0"/>
              <a:t>27/03/2023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127B58-3D43-4AA3-8F20-FF398A1C5D7B}" type="slidenum">
              <a:rPr lang="en-US" smtClean="0"/>
              <a:t>‹#›</a:t>
            </a:fld>
            <a:endParaRPr lang="en-US"/>
          </a:p>
        </p:txBody>
      </p:sp>
    </p:spTree>
    <p:extLst>
      <p:ext uri="{BB962C8B-B14F-4D97-AF65-F5344CB8AC3E}">
        <p14:creationId xmlns:p14="http://schemas.microsoft.com/office/powerpoint/2010/main" val="732036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CDFCB3-0CA1-4A6E-B446-BD4454CBAD29}" type="datetimeFigureOut">
              <a:rPr lang="en-US" smtClean="0"/>
              <a:t>27/03/2023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127B58-3D43-4AA3-8F20-FF398A1C5D7B}"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1103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CDFCB3-0CA1-4A6E-B446-BD4454CBAD29}" type="datetimeFigureOut">
              <a:rPr lang="en-US" smtClean="0"/>
              <a:t>27/03/2023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127B58-3D43-4AA3-8F20-FF398A1C5D7B}" type="slidenum">
              <a:rPr lang="en-US" smtClean="0"/>
              <a:t>‹#›</a:t>
            </a:fld>
            <a:endParaRPr lang="en-US"/>
          </a:p>
        </p:txBody>
      </p:sp>
    </p:spTree>
    <p:extLst>
      <p:ext uri="{BB962C8B-B14F-4D97-AF65-F5344CB8AC3E}">
        <p14:creationId xmlns:p14="http://schemas.microsoft.com/office/powerpoint/2010/main" val="1636211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CDFCB3-0CA1-4A6E-B446-BD4454CBAD29}" type="datetimeFigureOut">
              <a:rPr lang="en-US" smtClean="0"/>
              <a:t>27/03/2023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127B58-3D43-4AA3-8F20-FF398A1C5D7B}"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6713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2CDFCB3-0CA1-4A6E-B446-BD4454CBAD29}" type="datetimeFigureOut">
              <a:rPr lang="en-US" smtClean="0"/>
              <a:t>27/03/2023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127B58-3D43-4AA3-8F20-FF398A1C5D7B}" type="slidenum">
              <a:rPr lang="en-US" smtClean="0"/>
              <a:t>‹#›</a:t>
            </a:fld>
            <a:endParaRPr lang="en-US"/>
          </a:p>
        </p:txBody>
      </p:sp>
    </p:spTree>
    <p:extLst>
      <p:ext uri="{BB962C8B-B14F-4D97-AF65-F5344CB8AC3E}">
        <p14:creationId xmlns:p14="http://schemas.microsoft.com/office/powerpoint/2010/main" val="2536447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2CDFCB3-0CA1-4A6E-B446-BD4454CBAD29}" type="datetimeFigureOut">
              <a:rPr lang="en-US" smtClean="0"/>
              <a:t>27/03/2023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127B58-3D43-4AA3-8F20-FF398A1C5D7B}" type="slidenum">
              <a:rPr lang="en-US" smtClean="0"/>
              <a:t>‹#›</a:t>
            </a:fld>
            <a:endParaRPr lang="en-US"/>
          </a:p>
        </p:txBody>
      </p:sp>
    </p:spTree>
    <p:extLst>
      <p:ext uri="{BB962C8B-B14F-4D97-AF65-F5344CB8AC3E}">
        <p14:creationId xmlns:p14="http://schemas.microsoft.com/office/powerpoint/2010/main" val="882514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2CDFCB3-0CA1-4A6E-B446-BD4454CBAD29}" type="datetimeFigureOut">
              <a:rPr lang="en-US" smtClean="0"/>
              <a:t>27/03/2023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127B58-3D43-4AA3-8F20-FF398A1C5D7B}" type="slidenum">
              <a:rPr lang="en-US" smtClean="0"/>
              <a:t>‹#›</a:t>
            </a:fld>
            <a:endParaRPr lang="en-US"/>
          </a:p>
        </p:txBody>
      </p:sp>
    </p:spTree>
    <p:extLst>
      <p:ext uri="{BB962C8B-B14F-4D97-AF65-F5344CB8AC3E}">
        <p14:creationId xmlns:p14="http://schemas.microsoft.com/office/powerpoint/2010/main" val="2763556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CDFCB3-0CA1-4A6E-B446-BD4454CBAD29}" type="datetimeFigureOut">
              <a:rPr lang="en-US" smtClean="0"/>
              <a:t>27/03/2023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127B58-3D43-4AA3-8F20-FF398A1C5D7B}" type="slidenum">
              <a:rPr lang="en-US" smtClean="0"/>
              <a:t>‹#›</a:t>
            </a:fld>
            <a:endParaRPr lang="en-US"/>
          </a:p>
        </p:txBody>
      </p:sp>
    </p:spTree>
    <p:extLst>
      <p:ext uri="{BB962C8B-B14F-4D97-AF65-F5344CB8AC3E}">
        <p14:creationId xmlns:p14="http://schemas.microsoft.com/office/powerpoint/2010/main" val="1294499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CDFCB3-0CA1-4A6E-B446-BD4454CBAD29}" type="datetimeFigureOut">
              <a:rPr lang="en-US" smtClean="0"/>
              <a:t>27/03/2023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127B58-3D43-4AA3-8F20-FF398A1C5D7B}" type="slidenum">
              <a:rPr lang="en-US" smtClean="0"/>
              <a:t>‹#›</a:t>
            </a:fld>
            <a:endParaRPr lang="en-US"/>
          </a:p>
        </p:txBody>
      </p:sp>
    </p:spTree>
    <p:extLst>
      <p:ext uri="{BB962C8B-B14F-4D97-AF65-F5344CB8AC3E}">
        <p14:creationId xmlns:p14="http://schemas.microsoft.com/office/powerpoint/2010/main" val="467819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CDFCB3-0CA1-4A6E-B446-BD4454CBAD29}" type="datetimeFigureOut">
              <a:rPr lang="en-US" smtClean="0"/>
              <a:t>27/03/2023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127B58-3D43-4AA3-8F20-FF398A1C5D7B}"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5431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2CDFCB3-0CA1-4A6E-B446-BD4454CBAD29}" type="datetimeFigureOut">
              <a:rPr lang="en-US" smtClean="0"/>
              <a:t>27/03/2023</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1127B58-3D43-4AA3-8F20-FF398A1C5D7B}"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329878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britannica.com/science/chemistry" TargetMode="External"/><Relationship Id="rId7" Type="http://schemas.openxmlformats.org/officeDocument/2006/relationships/hyperlink" Target="https://www.britannica.com/science/proton-subatomic-particle"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s://www.britannica.com/science/atomic-number" TargetMode="External"/><Relationship Id="rId5" Type="http://schemas.openxmlformats.org/officeDocument/2006/relationships/hyperlink" Target="https://www.britannica.com/science/chemical-element" TargetMode="External"/><Relationship Id="rId4" Type="http://schemas.openxmlformats.org/officeDocument/2006/relationships/hyperlink" Target="https://www.britannica.com/dictionary/array"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Periodic Table</a:t>
            </a:r>
            <a:endParaRPr lang="en-US" dirty="0"/>
          </a:p>
        </p:txBody>
      </p:sp>
      <p:sp>
        <p:nvSpPr>
          <p:cNvPr id="3" name="Subtitle 2"/>
          <p:cNvSpPr>
            <a:spLocks noGrp="1"/>
          </p:cNvSpPr>
          <p:nvPr>
            <p:ph type="subTitle" idx="1"/>
          </p:nvPr>
        </p:nvSpPr>
        <p:spPr/>
        <p:txBody>
          <a:bodyPr/>
          <a:lstStyle/>
          <a:p>
            <a:r>
              <a:rPr lang="en-US" dirty="0" smtClean="0"/>
              <a:t>By: </a:t>
            </a:r>
            <a:r>
              <a:rPr lang="en-US" dirty="0" err="1" smtClean="0"/>
              <a:t>Diala</a:t>
            </a:r>
            <a:r>
              <a:rPr lang="en-US" dirty="0" smtClean="0"/>
              <a:t> </a:t>
            </a:r>
            <a:r>
              <a:rPr lang="en-US" dirty="0" err="1" smtClean="0"/>
              <a:t>Naber</a:t>
            </a:r>
            <a:endParaRPr lang="en-US" dirty="0"/>
          </a:p>
        </p:txBody>
      </p:sp>
    </p:spTree>
    <p:extLst>
      <p:ext uri="{BB962C8B-B14F-4D97-AF65-F5344CB8AC3E}">
        <p14:creationId xmlns:p14="http://schemas.microsoft.com/office/powerpoint/2010/main" val="2944910218"/>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a Periodic Table</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99804" y="2924355"/>
            <a:ext cx="5357004" cy="3733492"/>
          </a:xfrm>
          <a:prstGeom prst="rect">
            <a:avLst/>
          </a:prstGeom>
        </p:spPr>
      </p:pic>
      <p:sp>
        <p:nvSpPr>
          <p:cNvPr id="3" name="Content Placeholder 2"/>
          <p:cNvSpPr>
            <a:spLocks noGrp="1"/>
          </p:cNvSpPr>
          <p:nvPr>
            <p:ph idx="1"/>
          </p:nvPr>
        </p:nvSpPr>
        <p:spPr/>
        <p:txBody>
          <a:bodyPr/>
          <a:lstStyle/>
          <a:p>
            <a:r>
              <a:rPr lang="en-US" b="1" dirty="0"/>
              <a:t>periodic table of the elements</a:t>
            </a:r>
            <a:r>
              <a:rPr lang="en-US" dirty="0"/>
              <a:t>, in </a:t>
            </a:r>
            <a:r>
              <a:rPr lang="en-US" u="sng" dirty="0">
                <a:hlinkClick r:id="rId3"/>
              </a:rPr>
              <a:t>chemistry</a:t>
            </a:r>
            <a:r>
              <a:rPr lang="en-US" dirty="0"/>
              <a:t>, the organized </a:t>
            </a:r>
            <a:r>
              <a:rPr lang="en-US" dirty="0">
                <a:hlinkClick r:id="rId4"/>
              </a:rPr>
              <a:t>array</a:t>
            </a:r>
            <a:r>
              <a:rPr lang="en-US" dirty="0"/>
              <a:t> of all the </a:t>
            </a:r>
            <a:r>
              <a:rPr lang="en-US" dirty="0">
                <a:hlinkClick r:id="rId5"/>
              </a:rPr>
              <a:t>chemical elements</a:t>
            </a:r>
            <a:r>
              <a:rPr lang="en-US" dirty="0"/>
              <a:t> in order of increasing </a:t>
            </a:r>
            <a:r>
              <a:rPr lang="en-US" dirty="0">
                <a:hlinkClick r:id="rId6"/>
              </a:rPr>
              <a:t>atomic </a:t>
            </a:r>
            <a:r>
              <a:rPr lang="en-US" dirty="0" smtClean="0">
                <a:hlinkClick r:id="rId6"/>
              </a:rPr>
              <a:t>number</a:t>
            </a:r>
            <a:r>
              <a:rPr lang="en-US" dirty="0" smtClean="0"/>
              <a:t>, </a:t>
            </a:r>
            <a:r>
              <a:rPr lang="en-US" dirty="0"/>
              <a:t>the total number of </a:t>
            </a:r>
            <a:r>
              <a:rPr lang="en-US" u="sng" dirty="0">
                <a:hlinkClick r:id="rId7"/>
              </a:rPr>
              <a:t>protons</a:t>
            </a:r>
            <a:r>
              <a:rPr lang="en-US" dirty="0"/>
              <a:t> </a:t>
            </a:r>
            <a:r>
              <a:rPr lang="en-US" dirty="0" smtClean="0"/>
              <a:t>I n </a:t>
            </a:r>
            <a:r>
              <a:rPr lang="en-US" dirty="0"/>
              <a:t>the atomic </a:t>
            </a:r>
            <a:r>
              <a:rPr lang="en-US" dirty="0" smtClean="0"/>
              <a:t>nucleus.</a:t>
            </a:r>
            <a:endParaRPr lang="en-US" dirty="0"/>
          </a:p>
        </p:txBody>
      </p:sp>
    </p:spTree>
    <p:extLst>
      <p:ext uri="{BB962C8B-B14F-4D97-AF65-F5344CB8AC3E}">
        <p14:creationId xmlns:p14="http://schemas.microsoft.com/office/powerpoint/2010/main" val="91484612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image of a periodic table</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81129" y="2286000"/>
            <a:ext cx="5205879" cy="4022725"/>
          </a:xfrm>
        </p:spPr>
      </p:pic>
    </p:spTree>
    <p:extLst>
      <p:ext uri="{BB962C8B-B14F-4D97-AF65-F5344CB8AC3E}">
        <p14:creationId xmlns:p14="http://schemas.microsoft.com/office/powerpoint/2010/main" val="323222774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a Periodic Table help you with in the future?</a:t>
            </a:r>
            <a:endParaRPr lang="en-US" dirty="0"/>
          </a:p>
        </p:txBody>
      </p:sp>
      <p:sp>
        <p:nvSpPr>
          <p:cNvPr id="3" name="Content Placeholder 2"/>
          <p:cNvSpPr>
            <a:spLocks noGrp="1"/>
          </p:cNvSpPr>
          <p:nvPr>
            <p:ph idx="1"/>
          </p:nvPr>
        </p:nvSpPr>
        <p:spPr/>
        <p:txBody>
          <a:bodyPr/>
          <a:lstStyle/>
          <a:p>
            <a:r>
              <a:rPr lang="en-US" dirty="0"/>
              <a:t>Scientists use the periodic table to quickly refer to information about an element, like atomic mass and chemical symbol. The periodic table's arrangement also allows scientists to discern trends in element properties, including electronegativity, ionization energy, and atomic radius.</a:t>
            </a:r>
            <a:endParaRPr lang="ar-JO" dirty="0"/>
          </a:p>
          <a:p>
            <a:pPr marL="0" indent="0">
              <a:buNone/>
            </a:pPr>
            <a:r>
              <a:rPr lang="en-US" dirty="0"/>
              <a:t/>
            </a:r>
            <a:br>
              <a:rPr lang="en-US"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8448" y="3329796"/>
            <a:ext cx="3469401" cy="3528204"/>
          </a:xfrm>
          <a:prstGeom prst="rect">
            <a:avLst/>
          </a:prstGeom>
        </p:spPr>
      </p:pic>
    </p:spTree>
    <p:extLst>
      <p:ext uri="{BB962C8B-B14F-4D97-AF65-F5344CB8AC3E}">
        <p14:creationId xmlns:p14="http://schemas.microsoft.com/office/powerpoint/2010/main" val="3687699910"/>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Does a Periodic table have a chemical formula?</a:t>
            </a:r>
            <a:endParaRPr lang="en-US" dirty="0"/>
          </a:p>
        </p:txBody>
      </p:sp>
      <p:sp>
        <p:nvSpPr>
          <p:cNvPr id="3" name="Content Placeholder 2"/>
          <p:cNvSpPr>
            <a:spLocks noGrp="1"/>
          </p:cNvSpPr>
          <p:nvPr>
            <p:ph idx="1"/>
          </p:nvPr>
        </p:nvSpPr>
        <p:spPr/>
        <p:txBody>
          <a:bodyPr/>
          <a:lstStyle/>
          <a:p>
            <a:r>
              <a:rPr lang="en-US" b="1" dirty="0" smtClean="0"/>
              <a:t>The formula </a:t>
            </a:r>
            <a:r>
              <a:rPr lang="en-US" b="1" dirty="0"/>
              <a:t>for most elements is just their symbol</a:t>
            </a:r>
            <a:r>
              <a:rPr lang="en-US" dirty="0"/>
              <a:t>. Some non-metal elements exist as simple molecules with two atoms joined together. We say that these elements are diatomic . To show this, </a:t>
            </a:r>
            <a:r>
              <a:rPr lang="en-US"/>
              <a:t>their </a:t>
            </a:r>
            <a:r>
              <a:rPr lang="en-US" smtClean="0"/>
              <a:t>formula </a:t>
            </a:r>
            <a:r>
              <a:rPr lang="en-US" dirty="0"/>
              <a:t>contain a subscript number 2</a:t>
            </a:r>
            <a:endParaRPr lang="en-US" dirty="0"/>
          </a:p>
        </p:txBody>
      </p:sp>
    </p:spTree>
    <p:extLst>
      <p:ext uri="{BB962C8B-B14F-4D97-AF65-F5344CB8AC3E}">
        <p14:creationId xmlns:p14="http://schemas.microsoft.com/office/powerpoint/2010/main" val="2018739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it important to know the Periodic </a:t>
            </a:r>
            <a:r>
              <a:rPr lang="en-US" dirty="0"/>
              <a:t>T</a:t>
            </a:r>
            <a:r>
              <a:rPr lang="en-US" dirty="0" smtClean="0"/>
              <a:t>able</a:t>
            </a:r>
            <a:endParaRPr lang="en-US" dirty="0"/>
          </a:p>
        </p:txBody>
      </p:sp>
      <p:sp>
        <p:nvSpPr>
          <p:cNvPr id="3" name="Content Placeholder 2"/>
          <p:cNvSpPr>
            <a:spLocks noGrp="1"/>
          </p:cNvSpPr>
          <p:nvPr>
            <p:ph idx="1"/>
          </p:nvPr>
        </p:nvSpPr>
        <p:spPr/>
        <p:txBody>
          <a:bodyPr/>
          <a:lstStyle/>
          <a:p>
            <a:r>
              <a:rPr lang="en-US" dirty="0"/>
              <a:t> known elements into groups with similar properties. This makes it an important tool for chemists, nanotechnologists and other scientists. If you get to understand the periodic table, and learn to use it, you'll be able to predict how chemicals will behave.</a:t>
            </a:r>
          </a:p>
        </p:txBody>
      </p:sp>
    </p:spTree>
    <p:extLst>
      <p:ext uri="{BB962C8B-B14F-4D97-AF65-F5344CB8AC3E}">
        <p14:creationId xmlns:p14="http://schemas.microsoft.com/office/powerpoint/2010/main" val="2352899615"/>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30</TotalTime>
  <Words>122</Words>
  <Application>Microsoft Office PowerPoint</Application>
  <PresentationFormat>Widescreen</PresentationFormat>
  <Paragraphs>12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Tw Cen MT</vt:lpstr>
      <vt:lpstr>Tw Cen MT Condensed</vt:lpstr>
      <vt:lpstr>Wingdings 3</vt:lpstr>
      <vt:lpstr>Integral</vt:lpstr>
      <vt:lpstr>Periodic Table</vt:lpstr>
      <vt:lpstr>Definition Of a Periodic Table</vt:lpstr>
      <vt:lpstr>An image of a periodic table</vt:lpstr>
      <vt:lpstr>What can a Periodic Table help you with in the future?</vt:lpstr>
      <vt:lpstr>Does a Periodic table have a chemical formula?</vt:lpstr>
      <vt:lpstr>Why is it important to know the Periodic Table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Periodic Table</dc:title>
  <dc:creator>Windows User</dc:creator>
  <cp:lastModifiedBy>Windows User</cp:lastModifiedBy>
  <cp:revision>4</cp:revision>
  <dcterms:created xsi:type="dcterms:W3CDTF">2023-03-27T16:51:34Z</dcterms:created>
  <dcterms:modified xsi:type="dcterms:W3CDTF">2023-03-27T17:22:09Z</dcterms:modified>
</cp:coreProperties>
</file>