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4" r:id="rId1"/>
  </p:sldMasterIdLst>
  <p:notesMasterIdLst>
    <p:notesMasterId r:id="rId14"/>
  </p:notesMasterIdLst>
  <p:sldIdLst>
    <p:sldId id="256" r:id="rId2"/>
    <p:sldId id="259" r:id="rId3"/>
    <p:sldId id="260" r:id="rId4"/>
    <p:sldId id="261" r:id="rId5"/>
    <p:sldId id="262" r:id="rId6"/>
    <p:sldId id="268" r:id="rId7"/>
    <p:sldId id="273" r:id="rId8"/>
    <p:sldId id="281" r:id="rId9"/>
    <p:sldId id="285" r:id="rId10"/>
    <p:sldId id="287" r:id="rId11"/>
    <p:sldId id="294" r:id="rId12"/>
    <p:sldId id="295"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A997A7D7-769F-417C-940D-DB1EDC08C8E5}">
  <a:tblStyle styleId="{A997A7D7-769F-417C-940D-DB1EDC08C8E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2" d="100"/>
          <a:sy n="102" d="100"/>
        </p:scale>
        <p:origin x="-456"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75229857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1"/>
        <p:cNvGrpSpPr/>
        <p:nvPr/>
      </p:nvGrpSpPr>
      <p:grpSpPr>
        <a:xfrm>
          <a:off x="0" y="0"/>
          <a:ext cx="0" cy="0"/>
          <a:chOff x="0" y="0"/>
          <a:chExt cx="0" cy="0"/>
        </a:xfrm>
      </p:grpSpPr>
      <p:sp>
        <p:nvSpPr>
          <p:cNvPr id="1462" name="Google Shape;146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3" name="Google Shape;146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7"/>
        <p:cNvGrpSpPr/>
        <p:nvPr/>
      </p:nvGrpSpPr>
      <p:grpSpPr>
        <a:xfrm>
          <a:off x="0" y="0"/>
          <a:ext cx="0" cy="0"/>
          <a:chOff x="0" y="0"/>
          <a:chExt cx="0" cy="0"/>
        </a:xfrm>
      </p:grpSpPr>
      <p:sp>
        <p:nvSpPr>
          <p:cNvPr id="3148" name="Google Shape;3148;g12e0659f534_2_25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49" name="Google Shape;3149;g12e0659f534_2_25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9"/>
        <p:cNvGrpSpPr/>
        <p:nvPr/>
      </p:nvGrpSpPr>
      <p:grpSpPr>
        <a:xfrm>
          <a:off x="0" y="0"/>
          <a:ext cx="0" cy="0"/>
          <a:chOff x="0" y="0"/>
          <a:chExt cx="0" cy="0"/>
        </a:xfrm>
      </p:grpSpPr>
      <p:sp>
        <p:nvSpPr>
          <p:cNvPr id="1660" name="Google Shape;1660;g12d67f05389_0_7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1" name="Google Shape;1661;g12d67f05389_0_7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9"/>
        <p:cNvGrpSpPr/>
        <p:nvPr/>
      </p:nvGrpSpPr>
      <p:grpSpPr>
        <a:xfrm>
          <a:off x="0" y="0"/>
          <a:ext cx="0" cy="0"/>
          <a:chOff x="0" y="0"/>
          <a:chExt cx="0" cy="0"/>
        </a:xfrm>
      </p:grpSpPr>
      <p:sp>
        <p:nvSpPr>
          <p:cNvPr id="1730" name="Google Shape;1730;g12ce519d7a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1" name="Google Shape;1731;g12ce519d7a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6"/>
        <p:cNvGrpSpPr/>
        <p:nvPr/>
      </p:nvGrpSpPr>
      <p:grpSpPr>
        <a:xfrm>
          <a:off x="0" y="0"/>
          <a:ext cx="0" cy="0"/>
          <a:chOff x="0" y="0"/>
          <a:chExt cx="0" cy="0"/>
        </a:xfrm>
      </p:grpSpPr>
      <p:sp>
        <p:nvSpPr>
          <p:cNvPr id="1777" name="Google Shape;1777;g12ce519d7a3_0_3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8" name="Google Shape;1778;g12ce519d7a3_0_3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9"/>
        <p:cNvGrpSpPr/>
        <p:nvPr/>
      </p:nvGrpSpPr>
      <p:grpSpPr>
        <a:xfrm>
          <a:off x="0" y="0"/>
          <a:ext cx="0" cy="0"/>
          <a:chOff x="0" y="0"/>
          <a:chExt cx="0" cy="0"/>
        </a:xfrm>
      </p:grpSpPr>
      <p:sp>
        <p:nvSpPr>
          <p:cNvPr id="1820" name="Google Shape;1820;g12d67f05389_0_9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1" name="Google Shape;1821;g12d67f05389_0_9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1"/>
        <p:cNvGrpSpPr/>
        <p:nvPr/>
      </p:nvGrpSpPr>
      <p:grpSpPr>
        <a:xfrm>
          <a:off x="0" y="0"/>
          <a:ext cx="0" cy="0"/>
          <a:chOff x="0" y="0"/>
          <a:chExt cx="0" cy="0"/>
        </a:xfrm>
      </p:grpSpPr>
      <p:sp>
        <p:nvSpPr>
          <p:cNvPr id="2172" name="Google Shape;2172;g12e0659f534_2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3" name="Google Shape;2173;g12e0659f534_2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0"/>
        <p:cNvGrpSpPr/>
        <p:nvPr/>
      </p:nvGrpSpPr>
      <p:grpSpPr>
        <a:xfrm>
          <a:off x="0" y="0"/>
          <a:ext cx="0" cy="0"/>
          <a:chOff x="0" y="0"/>
          <a:chExt cx="0" cy="0"/>
        </a:xfrm>
      </p:grpSpPr>
      <p:sp>
        <p:nvSpPr>
          <p:cNvPr id="2541" name="Google Shape;2541;g12e0659f534_2_8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2" name="Google Shape;2542;g12e0659f534_2_8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8"/>
        <p:cNvGrpSpPr/>
        <p:nvPr/>
      </p:nvGrpSpPr>
      <p:grpSpPr>
        <a:xfrm>
          <a:off x="0" y="0"/>
          <a:ext cx="0" cy="0"/>
          <a:chOff x="0" y="0"/>
          <a:chExt cx="0" cy="0"/>
        </a:xfrm>
      </p:grpSpPr>
      <p:sp>
        <p:nvSpPr>
          <p:cNvPr id="2829" name="Google Shape;2829;g12e0659f534_2_16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30" name="Google Shape;2830;g12e0659f534_2_16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2"/>
        <p:cNvGrpSpPr/>
        <p:nvPr/>
      </p:nvGrpSpPr>
      <p:grpSpPr>
        <a:xfrm>
          <a:off x="0" y="0"/>
          <a:ext cx="0" cy="0"/>
          <a:chOff x="0" y="0"/>
          <a:chExt cx="0" cy="0"/>
        </a:xfrm>
      </p:grpSpPr>
      <p:sp>
        <p:nvSpPr>
          <p:cNvPr id="3003" name="Google Shape;3003;g12e0659f534_2_24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4" name="Google Shape;3004;g12e0659f534_2_24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lt2"/>
            </a:gs>
            <a:gs pos="100000">
              <a:schemeClr val="dk2"/>
            </a:gs>
          </a:gsLst>
          <a:lin ang="5400012" scaled="0"/>
        </a:gra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58125" y="1183446"/>
            <a:ext cx="4659000" cy="13806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SzPts val="5200"/>
              <a:buNone/>
              <a:defRPr sz="5000">
                <a:solidFill>
                  <a:schemeClr val="accent6"/>
                </a:solidFill>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758175" y="2728435"/>
            <a:ext cx="4659000" cy="413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6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1" name="Google Shape;11;p2"/>
          <p:cNvSpPr txBox="1">
            <a:spLocks noGrp="1"/>
          </p:cNvSpPr>
          <p:nvPr>
            <p:ph type="ctrTitle" idx="2"/>
          </p:nvPr>
        </p:nvSpPr>
        <p:spPr>
          <a:xfrm>
            <a:off x="758125" y="702759"/>
            <a:ext cx="4659000" cy="399900"/>
          </a:xfrm>
          <a:prstGeom prst="rect">
            <a:avLst/>
          </a:prstGeom>
        </p:spPr>
        <p:txBody>
          <a:bodyPr spcFirstLastPara="1" wrap="square" lIns="91425" tIns="91425" rIns="91425" bIns="91425" anchor="ctr" anchorCtr="0">
            <a:noAutofit/>
          </a:bodyPr>
          <a:lstStyle>
            <a:lvl1pPr lvl="0" rtl="0">
              <a:spcBef>
                <a:spcPts val="0"/>
              </a:spcBef>
              <a:spcAft>
                <a:spcPts val="0"/>
              </a:spcAft>
              <a:buSzPts val="5200"/>
              <a:buNone/>
              <a:defRPr sz="33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4">
  <p:cSld name="CUSTOM_17">
    <p:spTree>
      <p:nvGrpSpPr>
        <p:cNvPr id="1" name="Shape 480"/>
        <p:cNvGrpSpPr/>
        <p:nvPr/>
      </p:nvGrpSpPr>
      <p:grpSpPr>
        <a:xfrm>
          <a:off x="0" y="0"/>
          <a:ext cx="0" cy="0"/>
          <a:chOff x="0" y="0"/>
          <a:chExt cx="0" cy="0"/>
        </a:xfrm>
      </p:grpSpPr>
      <p:sp>
        <p:nvSpPr>
          <p:cNvPr id="481" name="Google Shape;481;p17"/>
          <p:cNvSpPr txBox="1">
            <a:spLocks noGrp="1"/>
          </p:cNvSpPr>
          <p:nvPr>
            <p:ph type="title"/>
          </p:nvPr>
        </p:nvSpPr>
        <p:spPr>
          <a:xfrm flipH="1">
            <a:off x="3686025" y="2510850"/>
            <a:ext cx="3529800" cy="8055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600"/>
              <a:buNone/>
              <a:defRPr sz="4200"/>
            </a:lvl1pPr>
            <a:lvl2pPr lvl="1" algn="ctr" rtl="0">
              <a:spcBef>
                <a:spcPts val="0"/>
              </a:spcBef>
              <a:spcAft>
                <a:spcPts val="0"/>
              </a:spcAft>
              <a:buSzPts val="3600"/>
              <a:buFont typeface="Magra"/>
              <a:buNone/>
              <a:defRPr sz="3600">
                <a:latin typeface="Magra"/>
                <a:ea typeface="Magra"/>
                <a:cs typeface="Magra"/>
                <a:sym typeface="Magra"/>
              </a:defRPr>
            </a:lvl2pPr>
            <a:lvl3pPr lvl="2" algn="ctr" rtl="0">
              <a:spcBef>
                <a:spcPts val="0"/>
              </a:spcBef>
              <a:spcAft>
                <a:spcPts val="0"/>
              </a:spcAft>
              <a:buSzPts val="3600"/>
              <a:buFont typeface="Magra"/>
              <a:buNone/>
              <a:defRPr sz="3600">
                <a:latin typeface="Magra"/>
                <a:ea typeface="Magra"/>
                <a:cs typeface="Magra"/>
                <a:sym typeface="Magra"/>
              </a:defRPr>
            </a:lvl3pPr>
            <a:lvl4pPr lvl="3" algn="ctr" rtl="0">
              <a:spcBef>
                <a:spcPts val="0"/>
              </a:spcBef>
              <a:spcAft>
                <a:spcPts val="0"/>
              </a:spcAft>
              <a:buSzPts val="3600"/>
              <a:buFont typeface="Magra"/>
              <a:buNone/>
              <a:defRPr sz="3600">
                <a:latin typeface="Magra"/>
                <a:ea typeface="Magra"/>
                <a:cs typeface="Magra"/>
                <a:sym typeface="Magra"/>
              </a:defRPr>
            </a:lvl4pPr>
            <a:lvl5pPr lvl="4" algn="ctr" rtl="0">
              <a:spcBef>
                <a:spcPts val="0"/>
              </a:spcBef>
              <a:spcAft>
                <a:spcPts val="0"/>
              </a:spcAft>
              <a:buSzPts val="3600"/>
              <a:buFont typeface="Magra"/>
              <a:buNone/>
              <a:defRPr sz="3600">
                <a:latin typeface="Magra"/>
                <a:ea typeface="Magra"/>
                <a:cs typeface="Magra"/>
                <a:sym typeface="Magra"/>
              </a:defRPr>
            </a:lvl5pPr>
            <a:lvl6pPr lvl="5" algn="ctr" rtl="0">
              <a:spcBef>
                <a:spcPts val="0"/>
              </a:spcBef>
              <a:spcAft>
                <a:spcPts val="0"/>
              </a:spcAft>
              <a:buSzPts val="3600"/>
              <a:buFont typeface="Magra"/>
              <a:buNone/>
              <a:defRPr sz="3600">
                <a:latin typeface="Magra"/>
                <a:ea typeface="Magra"/>
                <a:cs typeface="Magra"/>
                <a:sym typeface="Magra"/>
              </a:defRPr>
            </a:lvl6pPr>
            <a:lvl7pPr lvl="6" algn="ctr" rtl="0">
              <a:spcBef>
                <a:spcPts val="0"/>
              </a:spcBef>
              <a:spcAft>
                <a:spcPts val="0"/>
              </a:spcAft>
              <a:buSzPts val="3600"/>
              <a:buFont typeface="Magra"/>
              <a:buNone/>
              <a:defRPr sz="3600">
                <a:latin typeface="Magra"/>
                <a:ea typeface="Magra"/>
                <a:cs typeface="Magra"/>
                <a:sym typeface="Magra"/>
              </a:defRPr>
            </a:lvl7pPr>
            <a:lvl8pPr lvl="7" algn="ctr" rtl="0">
              <a:spcBef>
                <a:spcPts val="0"/>
              </a:spcBef>
              <a:spcAft>
                <a:spcPts val="0"/>
              </a:spcAft>
              <a:buSzPts val="3600"/>
              <a:buFont typeface="Magra"/>
              <a:buNone/>
              <a:defRPr sz="3600">
                <a:latin typeface="Magra"/>
                <a:ea typeface="Magra"/>
                <a:cs typeface="Magra"/>
                <a:sym typeface="Magra"/>
              </a:defRPr>
            </a:lvl8pPr>
            <a:lvl9pPr lvl="8" algn="ctr" rtl="0">
              <a:spcBef>
                <a:spcPts val="0"/>
              </a:spcBef>
              <a:spcAft>
                <a:spcPts val="0"/>
              </a:spcAft>
              <a:buSzPts val="3600"/>
              <a:buFont typeface="Magra"/>
              <a:buNone/>
              <a:defRPr sz="3600">
                <a:latin typeface="Magra"/>
                <a:ea typeface="Magra"/>
                <a:cs typeface="Magra"/>
                <a:sym typeface="Magra"/>
              </a:defRPr>
            </a:lvl9pPr>
          </a:lstStyle>
          <a:p>
            <a:endParaRPr/>
          </a:p>
        </p:txBody>
      </p:sp>
      <p:sp>
        <p:nvSpPr>
          <p:cNvPr id="482" name="Google Shape;482;p17"/>
          <p:cNvSpPr txBox="1">
            <a:spLocks noGrp="1"/>
          </p:cNvSpPr>
          <p:nvPr>
            <p:ph type="title" idx="2" hasCustomPrompt="1"/>
          </p:nvPr>
        </p:nvSpPr>
        <p:spPr>
          <a:xfrm flipH="1">
            <a:off x="7270975" y="2510850"/>
            <a:ext cx="1159800" cy="805500"/>
          </a:xfrm>
          <a:prstGeom prst="rect">
            <a:avLst/>
          </a:prstGeom>
        </p:spPr>
        <p:txBody>
          <a:bodyPr spcFirstLastPara="1" wrap="square" lIns="91425" tIns="91425" rIns="91425" bIns="91425" anchor="ctr" anchorCtr="0">
            <a:noAutofit/>
          </a:bodyPr>
          <a:lstStyle>
            <a:lvl1pPr lvl="0" rtl="0">
              <a:spcBef>
                <a:spcPts val="0"/>
              </a:spcBef>
              <a:spcAft>
                <a:spcPts val="0"/>
              </a:spcAft>
              <a:buSzPts val="6500"/>
              <a:buNone/>
              <a:defRPr sz="6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483" name="Google Shape;483;p17"/>
          <p:cNvSpPr txBox="1">
            <a:spLocks noGrp="1"/>
          </p:cNvSpPr>
          <p:nvPr>
            <p:ph type="subTitle" idx="1"/>
          </p:nvPr>
        </p:nvSpPr>
        <p:spPr>
          <a:xfrm flipH="1">
            <a:off x="4336375" y="3457050"/>
            <a:ext cx="2859300" cy="5355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5">
  <p:cSld name="CUSTOM_20">
    <p:spTree>
      <p:nvGrpSpPr>
        <p:cNvPr id="1" name="Shape 484"/>
        <p:cNvGrpSpPr/>
        <p:nvPr/>
      </p:nvGrpSpPr>
      <p:grpSpPr>
        <a:xfrm>
          <a:off x="0" y="0"/>
          <a:ext cx="0" cy="0"/>
          <a:chOff x="0" y="0"/>
          <a:chExt cx="0" cy="0"/>
        </a:xfrm>
      </p:grpSpPr>
      <p:grpSp>
        <p:nvGrpSpPr>
          <p:cNvPr id="485" name="Google Shape;485;p18"/>
          <p:cNvGrpSpPr/>
          <p:nvPr/>
        </p:nvGrpSpPr>
        <p:grpSpPr>
          <a:xfrm>
            <a:off x="-3523" y="2571752"/>
            <a:ext cx="9147798" cy="2581173"/>
            <a:chOff x="-3523" y="2571752"/>
            <a:chExt cx="9147798" cy="2581173"/>
          </a:xfrm>
        </p:grpSpPr>
        <p:sp>
          <p:nvSpPr>
            <p:cNvPr id="486" name="Google Shape;486;p18"/>
            <p:cNvSpPr/>
            <p:nvPr/>
          </p:nvSpPr>
          <p:spPr>
            <a:xfrm>
              <a:off x="0" y="2571752"/>
              <a:ext cx="9144000" cy="2571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87" name="Google Shape;487;p18"/>
            <p:cNvGrpSpPr/>
            <p:nvPr/>
          </p:nvGrpSpPr>
          <p:grpSpPr>
            <a:xfrm>
              <a:off x="232792" y="2859482"/>
              <a:ext cx="8714100" cy="1474675"/>
              <a:chOff x="232792" y="2859482"/>
              <a:chExt cx="8714100" cy="1474675"/>
            </a:xfrm>
          </p:grpSpPr>
          <p:sp>
            <p:nvSpPr>
              <p:cNvPr id="488" name="Google Shape;488;p18"/>
              <p:cNvSpPr/>
              <p:nvPr/>
            </p:nvSpPr>
            <p:spPr>
              <a:xfrm rot="7184" flipH="1">
                <a:off x="8604841" y="2859782"/>
                <a:ext cx="287101" cy="122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18"/>
              <p:cNvSpPr/>
              <p:nvPr/>
            </p:nvSpPr>
            <p:spPr>
              <a:xfrm rot="4102" flipH="1">
                <a:off x="232791" y="4004301"/>
                <a:ext cx="251400" cy="107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18"/>
              <p:cNvSpPr/>
              <p:nvPr/>
            </p:nvSpPr>
            <p:spPr>
              <a:xfrm rot="6095" flipH="1">
                <a:off x="484193" y="3821703"/>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18"/>
              <p:cNvSpPr/>
              <p:nvPr/>
            </p:nvSpPr>
            <p:spPr>
              <a:xfrm rot="7184" flipH="1">
                <a:off x="8659791" y="4211757"/>
                <a:ext cx="287101" cy="122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2" name="Google Shape;492;p18"/>
            <p:cNvGrpSpPr/>
            <p:nvPr/>
          </p:nvGrpSpPr>
          <p:grpSpPr>
            <a:xfrm>
              <a:off x="-3523" y="3947507"/>
              <a:ext cx="1277854" cy="1205417"/>
              <a:chOff x="-3523" y="3947507"/>
              <a:chExt cx="1277854" cy="1205417"/>
            </a:xfrm>
          </p:grpSpPr>
          <p:grpSp>
            <p:nvGrpSpPr>
              <p:cNvPr id="493" name="Google Shape;493;p18"/>
              <p:cNvGrpSpPr/>
              <p:nvPr/>
            </p:nvGrpSpPr>
            <p:grpSpPr>
              <a:xfrm rot="-3674922" flipH="1">
                <a:off x="252024" y="4286952"/>
                <a:ext cx="1077456" cy="512016"/>
                <a:chOff x="4925350" y="704275"/>
                <a:chExt cx="1077475" cy="512025"/>
              </a:xfrm>
            </p:grpSpPr>
            <p:sp>
              <p:nvSpPr>
                <p:cNvPr id="494" name="Google Shape;494;p18"/>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18"/>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18"/>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18"/>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18"/>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18"/>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18"/>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18"/>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2" name="Google Shape;502;p18"/>
              <p:cNvSpPr/>
              <p:nvPr/>
            </p:nvSpPr>
            <p:spPr>
              <a:xfrm flipH="1">
                <a:off x="-3523" y="4339825"/>
                <a:ext cx="1071584" cy="813099"/>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3" name="Google Shape;503;p18"/>
            <p:cNvGrpSpPr/>
            <p:nvPr/>
          </p:nvGrpSpPr>
          <p:grpSpPr>
            <a:xfrm>
              <a:off x="8125175" y="3780600"/>
              <a:ext cx="1019100" cy="1372325"/>
              <a:chOff x="8125175" y="3780600"/>
              <a:chExt cx="1019100" cy="1372325"/>
            </a:xfrm>
          </p:grpSpPr>
          <p:sp>
            <p:nvSpPr>
              <p:cNvPr id="504" name="Google Shape;504;p18"/>
              <p:cNvSpPr/>
              <p:nvPr/>
            </p:nvSpPr>
            <p:spPr>
              <a:xfrm>
                <a:off x="812517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5" name="Google Shape;505;p18"/>
              <p:cNvGrpSpPr/>
              <p:nvPr/>
            </p:nvGrpSpPr>
            <p:grpSpPr>
              <a:xfrm>
                <a:off x="8288300" y="3780600"/>
                <a:ext cx="692200" cy="1356000"/>
                <a:chOff x="3978000" y="1359750"/>
                <a:chExt cx="692200" cy="1356000"/>
              </a:xfrm>
            </p:grpSpPr>
            <p:sp>
              <p:nvSpPr>
                <p:cNvPr id="506" name="Google Shape;506;p18"/>
                <p:cNvSpPr/>
                <p:nvPr/>
              </p:nvSpPr>
              <p:spPr>
                <a:xfrm>
                  <a:off x="3996350" y="1359750"/>
                  <a:ext cx="206850" cy="477025"/>
                </a:xfrm>
                <a:custGeom>
                  <a:avLst/>
                  <a:gdLst/>
                  <a:ahLst/>
                  <a:cxnLst/>
                  <a:rect l="l" t="t" r="r" b="b"/>
                  <a:pathLst>
                    <a:path w="8274" h="19081" extrusionOk="0">
                      <a:moveTo>
                        <a:pt x="3837" y="0"/>
                      </a:moveTo>
                      <a:cubicBezTo>
                        <a:pt x="3837" y="1"/>
                        <a:pt x="2036" y="5271"/>
                        <a:pt x="1035" y="9541"/>
                      </a:cubicBezTo>
                      <a:cubicBezTo>
                        <a:pt x="1" y="13777"/>
                        <a:pt x="2603" y="19081"/>
                        <a:pt x="2603" y="19081"/>
                      </a:cubicBezTo>
                      <a:cubicBezTo>
                        <a:pt x="8273" y="7973"/>
                        <a:pt x="3837" y="1"/>
                        <a:pt x="38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18"/>
                <p:cNvSpPr/>
                <p:nvPr/>
              </p:nvSpPr>
              <p:spPr>
                <a:xfrm>
                  <a:off x="4102275" y="1480675"/>
                  <a:ext cx="159300" cy="813100"/>
                </a:xfrm>
                <a:custGeom>
                  <a:avLst/>
                  <a:gdLst/>
                  <a:ahLst/>
                  <a:cxnLst/>
                  <a:rect l="l" t="t" r="r" b="b"/>
                  <a:pathLst>
                    <a:path w="6372" h="32524" extrusionOk="0">
                      <a:moveTo>
                        <a:pt x="3336" y="0"/>
                      </a:moveTo>
                      <a:cubicBezTo>
                        <a:pt x="3336" y="1"/>
                        <a:pt x="3803" y="935"/>
                        <a:pt x="3736" y="4704"/>
                      </a:cubicBezTo>
                      <a:cubicBezTo>
                        <a:pt x="3669" y="8473"/>
                        <a:pt x="2402" y="11542"/>
                        <a:pt x="1234" y="16645"/>
                      </a:cubicBezTo>
                      <a:cubicBezTo>
                        <a:pt x="67" y="21749"/>
                        <a:pt x="0" y="26586"/>
                        <a:pt x="4403" y="32524"/>
                      </a:cubicBezTo>
                      <a:cubicBezTo>
                        <a:pt x="4403" y="32524"/>
                        <a:pt x="4337" y="31022"/>
                        <a:pt x="4070" y="28621"/>
                      </a:cubicBezTo>
                      <a:cubicBezTo>
                        <a:pt x="3803" y="26186"/>
                        <a:pt x="5271" y="20415"/>
                        <a:pt x="5838" y="12176"/>
                      </a:cubicBezTo>
                      <a:cubicBezTo>
                        <a:pt x="6371" y="3970"/>
                        <a:pt x="3336" y="1"/>
                        <a:pt x="33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18"/>
                <p:cNvSpPr/>
                <p:nvPr/>
              </p:nvSpPr>
              <p:spPr>
                <a:xfrm>
                  <a:off x="3978000" y="2038575"/>
                  <a:ext cx="466200" cy="391575"/>
                </a:xfrm>
                <a:custGeom>
                  <a:avLst/>
                  <a:gdLst/>
                  <a:ahLst/>
                  <a:cxnLst/>
                  <a:rect l="l" t="t" r="r" b="b"/>
                  <a:pathLst>
                    <a:path w="18648" h="15663" extrusionOk="0">
                      <a:moveTo>
                        <a:pt x="18322" y="15088"/>
                      </a:moveTo>
                      <a:cubicBezTo>
                        <a:pt x="18431" y="15139"/>
                        <a:pt x="18539" y="15191"/>
                        <a:pt x="18648" y="15244"/>
                      </a:cubicBezTo>
                      <a:cubicBezTo>
                        <a:pt x="18538" y="15190"/>
                        <a:pt x="18429" y="15138"/>
                        <a:pt x="18322" y="15088"/>
                      </a:cubicBezTo>
                      <a:close/>
                      <a:moveTo>
                        <a:pt x="1" y="0"/>
                      </a:moveTo>
                      <a:lnTo>
                        <a:pt x="1" y="0"/>
                      </a:lnTo>
                      <a:cubicBezTo>
                        <a:pt x="735" y="2936"/>
                        <a:pt x="1168" y="5938"/>
                        <a:pt x="1302" y="8973"/>
                      </a:cubicBezTo>
                      <a:cubicBezTo>
                        <a:pt x="1553" y="14117"/>
                        <a:pt x="4104" y="15663"/>
                        <a:pt x="7541" y="15663"/>
                      </a:cubicBezTo>
                      <a:cubicBezTo>
                        <a:pt x="7760" y="15663"/>
                        <a:pt x="7982" y="15657"/>
                        <a:pt x="8207" y="15645"/>
                      </a:cubicBezTo>
                      <a:cubicBezTo>
                        <a:pt x="10798" y="15507"/>
                        <a:pt x="12412" y="14203"/>
                        <a:pt x="14782" y="14203"/>
                      </a:cubicBezTo>
                      <a:cubicBezTo>
                        <a:pt x="15783" y="14203"/>
                        <a:pt x="16920" y="14436"/>
                        <a:pt x="18322" y="15088"/>
                      </a:cubicBezTo>
                      <a:lnTo>
                        <a:pt x="18322" y="15088"/>
                      </a:lnTo>
                      <a:cubicBezTo>
                        <a:pt x="16717" y="14331"/>
                        <a:pt x="15029" y="13751"/>
                        <a:pt x="13310" y="13376"/>
                      </a:cubicBezTo>
                      <a:cubicBezTo>
                        <a:pt x="10542" y="12809"/>
                        <a:pt x="5271" y="13910"/>
                        <a:pt x="4571" y="8973"/>
                      </a:cubicBezTo>
                      <a:cubicBezTo>
                        <a:pt x="3837" y="4037"/>
                        <a:pt x="1" y="1"/>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18"/>
                <p:cNvSpPr/>
                <p:nvPr/>
              </p:nvSpPr>
              <p:spPr>
                <a:xfrm>
                  <a:off x="4273225" y="1963525"/>
                  <a:ext cx="321075" cy="575425"/>
                </a:xfrm>
                <a:custGeom>
                  <a:avLst/>
                  <a:gdLst/>
                  <a:ahLst/>
                  <a:cxnLst/>
                  <a:rect l="l" t="t" r="r" b="b"/>
                  <a:pathLst>
                    <a:path w="12843" h="23017" extrusionOk="0">
                      <a:moveTo>
                        <a:pt x="0" y="0"/>
                      </a:moveTo>
                      <a:lnTo>
                        <a:pt x="0" y="0"/>
                      </a:lnTo>
                      <a:cubicBezTo>
                        <a:pt x="0" y="0"/>
                        <a:pt x="668" y="3603"/>
                        <a:pt x="1401" y="8006"/>
                      </a:cubicBezTo>
                      <a:cubicBezTo>
                        <a:pt x="2135" y="12442"/>
                        <a:pt x="5738" y="13476"/>
                        <a:pt x="7939" y="15378"/>
                      </a:cubicBezTo>
                      <a:cubicBezTo>
                        <a:pt x="10174" y="17246"/>
                        <a:pt x="10541" y="19080"/>
                        <a:pt x="11175" y="20515"/>
                      </a:cubicBezTo>
                      <a:cubicBezTo>
                        <a:pt x="11609" y="21449"/>
                        <a:pt x="12142" y="22283"/>
                        <a:pt x="12843" y="23017"/>
                      </a:cubicBezTo>
                      <a:cubicBezTo>
                        <a:pt x="11275" y="18747"/>
                        <a:pt x="12476" y="13943"/>
                        <a:pt x="10241" y="11942"/>
                      </a:cubicBezTo>
                      <a:cubicBezTo>
                        <a:pt x="8039" y="9974"/>
                        <a:pt x="5037" y="8540"/>
                        <a:pt x="3269" y="4970"/>
                      </a:cubicBezTo>
                      <a:cubicBezTo>
                        <a:pt x="1502" y="1368"/>
                        <a:pt x="1"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18"/>
                <p:cNvSpPr/>
                <p:nvPr/>
              </p:nvSpPr>
              <p:spPr>
                <a:xfrm>
                  <a:off x="4038050" y="2497175"/>
                  <a:ext cx="628800" cy="180200"/>
                </a:xfrm>
                <a:custGeom>
                  <a:avLst/>
                  <a:gdLst/>
                  <a:ahLst/>
                  <a:cxnLst/>
                  <a:rect l="l" t="t" r="r" b="b"/>
                  <a:pathLst>
                    <a:path w="25152" h="7208" extrusionOk="0">
                      <a:moveTo>
                        <a:pt x="3418" y="0"/>
                      </a:moveTo>
                      <a:cubicBezTo>
                        <a:pt x="2260" y="0"/>
                        <a:pt x="1107" y="208"/>
                        <a:pt x="1" y="603"/>
                      </a:cubicBezTo>
                      <a:cubicBezTo>
                        <a:pt x="92" y="601"/>
                        <a:pt x="183" y="599"/>
                        <a:pt x="274" y="599"/>
                      </a:cubicBezTo>
                      <a:cubicBezTo>
                        <a:pt x="2546" y="599"/>
                        <a:pt x="4740" y="1397"/>
                        <a:pt x="6472" y="2905"/>
                      </a:cubicBezTo>
                      <a:cubicBezTo>
                        <a:pt x="8918" y="5052"/>
                        <a:pt x="10744" y="6468"/>
                        <a:pt x="13321" y="6468"/>
                      </a:cubicBezTo>
                      <a:cubicBezTo>
                        <a:pt x="13907" y="6468"/>
                        <a:pt x="14532" y="6395"/>
                        <a:pt x="15212" y="6240"/>
                      </a:cubicBezTo>
                      <a:cubicBezTo>
                        <a:pt x="17832" y="5645"/>
                        <a:pt x="19585" y="4964"/>
                        <a:pt x="21090" y="4964"/>
                      </a:cubicBezTo>
                      <a:cubicBezTo>
                        <a:pt x="21692" y="4964"/>
                        <a:pt x="22255" y="5073"/>
                        <a:pt x="22817" y="5340"/>
                      </a:cubicBezTo>
                      <a:cubicBezTo>
                        <a:pt x="24478" y="6088"/>
                        <a:pt x="24991" y="6881"/>
                        <a:pt x="25117" y="7129"/>
                      </a:cubicBezTo>
                      <a:lnTo>
                        <a:pt x="25117" y="7129"/>
                      </a:lnTo>
                      <a:cubicBezTo>
                        <a:pt x="23466" y="3508"/>
                        <a:pt x="20008" y="2301"/>
                        <a:pt x="16214" y="2301"/>
                      </a:cubicBezTo>
                      <a:cubicBezTo>
                        <a:pt x="15674" y="2301"/>
                        <a:pt x="15127" y="2326"/>
                        <a:pt x="14578" y="2371"/>
                      </a:cubicBezTo>
                      <a:cubicBezTo>
                        <a:pt x="14141" y="2407"/>
                        <a:pt x="13735" y="2424"/>
                        <a:pt x="13357" y="2424"/>
                      </a:cubicBezTo>
                      <a:cubicBezTo>
                        <a:pt x="9898" y="2424"/>
                        <a:pt x="8692" y="1025"/>
                        <a:pt x="5805" y="303"/>
                      </a:cubicBezTo>
                      <a:cubicBezTo>
                        <a:pt x="5016" y="99"/>
                        <a:pt x="4216" y="0"/>
                        <a:pt x="3418" y="0"/>
                      </a:cubicBezTo>
                      <a:close/>
                      <a:moveTo>
                        <a:pt x="25117" y="7129"/>
                      </a:moveTo>
                      <a:cubicBezTo>
                        <a:pt x="25128" y="7155"/>
                        <a:pt x="25140" y="7182"/>
                        <a:pt x="25152" y="7208"/>
                      </a:cubicBezTo>
                      <a:cubicBezTo>
                        <a:pt x="25152" y="7208"/>
                        <a:pt x="25142" y="7180"/>
                        <a:pt x="25117" y="71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18"/>
                <p:cNvSpPr/>
                <p:nvPr/>
              </p:nvSpPr>
              <p:spPr>
                <a:xfrm>
                  <a:off x="4033875" y="1359750"/>
                  <a:ext cx="636325" cy="1356000"/>
                </a:xfrm>
                <a:custGeom>
                  <a:avLst/>
                  <a:gdLst/>
                  <a:ahLst/>
                  <a:cxnLst/>
                  <a:rect l="l" t="t" r="r" b="b"/>
                  <a:pathLst>
                    <a:path w="25453" h="54240" fill="none" extrusionOk="0">
                      <a:moveTo>
                        <a:pt x="25452" y="54239"/>
                      </a:moveTo>
                      <a:cubicBezTo>
                        <a:pt x="25452" y="49703"/>
                        <a:pt x="21483" y="45300"/>
                        <a:pt x="16413" y="42397"/>
                      </a:cubicBezTo>
                      <a:cubicBezTo>
                        <a:pt x="11342" y="39495"/>
                        <a:pt x="5505" y="38461"/>
                        <a:pt x="2736" y="31456"/>
                      </a:cubicBezTo>
                      <a:cubicBezTo>
                        <a:pt x="1" y="24418"/>
                        <a:pt x="701" y="22450"/>
                        <a:pt x="1168" y="18113"/>
                      </a:cubicBezTo>
                      <a:cubicBezTo>
                        <a:pt x="1635" y="13810"/>
                        <a:pt x="3136" y="4470"/>
                        <a:pt x="2336"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18"/>
                <p:cNvSpPr/>
                <p:nvPr/>
              </p:nvSpPr>
              <p:spPr>
                <a:xfrm>
                  <a:off x="4139800" y="1480675"/>
                  <a:ext cx="91750" cy="813100"/>
                </a:xfrm>
                <a:custGeom>
                  <a:avLst/>
                  <a:gdLst/>
                  <a:ahLst/>
                  <a:cxnLst/>
                  <a:rect l="l" t="t" r="r" b="b"/>
                  <a:pathLst>
                    <a:path w="3670" h="32524" fill="none" extrusionOk="0">
                      <a:moveTo>
                        <a:pt x="1835" y="0"/>
                      </a:moveTo>
                      <a:cubicBezTo>
                        <a:pt x="3403" y="6171"/>
                        <a:pt x="3670" y="10908"/>
                        <a:pt x="1835" y="18013"/>
                      </a:cubicBezTo>
                      <a:cubicBezTo>
                        <a:pt x="0" y="25118"/>
                        <a:pt x="2369" y="30789"/>
                        <a:pt x="2902" y="32524"/>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18"/>
                <p:cNvSpPr/>
                <p:nvPr/>
              </p:nvSpPr>
              <p:spPr>
                <a:xfrm>
                  <a:off x="3978000" y="2037725"/>
                  <a:ext cx="441175" cy="373625"/>
                </a:xfrm>
                <a:custGeom>
                  <a:avLst/>
                  <a:gdLst/>
                  <a:ahLst/>
                  <a:cxnLst/>
                  <a:rect l="l" t="t" r="r" b="b"/>
                  <a:pathLst>
                    <a:path w="17647" h="14945" fill="none" extrusionOk="0">
                      <a:moveTo>
                        <a:pt x="1" y="1"/>
                      </a:moveTo>
                      <a:cubicBezTo>
                        <a:pt x="2503" y="5305"/>
                        <a:pt x="2203" y="10875"/>
                        <a:pt x="4571" y="12910"/>
                      </a:cubicBezTo>
                      <a:cubicBezTo>
                        <a:pt x="6906" y="14945"/>
                        <a:pt x="14311" y="12677"/>
                        <a:pt x="17647" y="1471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18"/>
                <p:cNvSpPr/>
                <p:nvPr/>
              </p:nvSpPr>
              <p:spPr>
                <a:xfrm>
                  <a:off x="4273225" y="1963525"/>
                  <a:ext cx="320250" cy="575425"/>
                </a:xfrm>
                <a:custGeom>
                  <a:avLst/>
                  <a:gdLst/>
                  <a:ahLst/>
                  <a:cxnLst/>
                  <a:rect l="l" t="t" r="r" b="b"/>
                  <a:pathLst>
                    <a:path w="12810" h="23017" fill="none" extrusionOk="0">
                      <a:moveTo>
                        <a:pt x="0" y="0"/>
                      </a:moveTo>
                      <a:cubicBezTo>
                        <a:pt x="2135" y="5170"/>
                        <a:pt x="2335" y="9373"/>
                        <a:pt x="5838" y="11508"/>
                      </a:cubicBezTo>
                      <a:cubicBezTo>
                        <a:pt x="9340" y="13643"/>
                        <a:pt x="9707" y="13210"/>
                        <a:pt x="10541" y="16345"/>
                      </a:cubicBezTo>
                      <a:cubicBezTo>
                        <a:pt x="11175" y="18613"/>
                        <a:pt x="11942" y="20848"/>
                        <a:pt x="12810" y="2301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18"/>
                <p:cNvSpPr/>
                <p:nvPr/>
              </p:nvSpPr>
              <p:spPr>
                <a:xfrm>
                  <a:off x="4038050" y="2504725"/>
                  <a:ext cx="627975" cy="172650"/>
                </a:xfrm>
                <a:custGeom>
                  <a:avLst/>
                  <a:gdLst/>
                  <a:ahLst/>
                  <a:cxnLst/>
                  <a:rect l="l" t="t" r="r" b="b"/>
                  <a:pathLst>
                    <a:path w="25119" h="6906" fill="none" extrusionOk="0">
                      <a:moveTo>
                        <a:pt x="1" y="301"/>
                      </a:moveTo>
                      <a:cubicBezTo>
                        <a:pt x="5805" y="1"/>
                        <a:pt x="8207" y="3270"/>
                        <a:pt x="11776" y="4204"/>
                      </a:cubicBezTo>
                      <a:cubicBezTo>
                        <a:pt x="15312" y="5105"/>
                        <a:pt x="16646" y="3337"/>
                        <a:pt x="19281" y="3337"/>
                      </a:cubicBezTo>
                      <a:cubicBezTo>
                        <a:pt x="21916" y="3303"/>
                        <a:pt x="25119" y="6906"/>
                        <a:pt x="25119" y="690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16" name="Google Shape;516;p18"/>
            <p:cNvGrpSpPr/>
            <p:nvPr/>
          </p:nvGrpSpPr>
          <p:grpSpPr>
            <a:xfrm flipH="1">
              <a:off x="4069925" y="4621863"/>
              <a:ext cx="483950" cy="295550"/>
              <a:chOff x="-1677100" y="665488"/>
              <a:chExt cx="483950" cy="295550"/>
            </a:xfrm>
          </p:grpSpPr>
          <p:sp>
            <p:nvSpPr>
              <p:cNvPr id="517" name="Google Shape;517;p18"/>
              <p:cNvSpPr/>
              <p:nvPr/>
            </p:nvSpPr>
            <p:spPr>
              <a:xfrm>
                <a:off x="-1619325" y="675488"/>
                <a:ext cx="268550" cy="261600"/>
              </a:xfrm>
              <a:custGeom>
                <a:avLst/>
                <a:gdLst/>
                <a:ahLst/>
                <a:cxnLst/>
                <a:rect l="l" t="t" r="r" b="b"/>
                <a:pathLst>
                  <a:path w="10742" h="10464" extrusionOk="0">
                    <a:moveTo>
                      <a:pt x="8264" y="1"/>
                    </a:moveTo>
                    <a:cubicBezTo>
                      <a:pt x="7319" y="1"/>
                      <a:pt x="3441" y="26"/>
                      <a:pt x="1836" y="435"/>
                    </a:cubicBezTo>
                    <a:cubicBezTo>
                      <a:pt x="1" y="902"/>
                      <a:pt x="1469" y="1802"/>
                      <a:pt x="6772" y="2570"/>
                    </a:cubicBezTo>
                    <a:lnTo>
                      <a:pt x="7840" y="5405"/>
                    </a:lnTo>
                    <a:cubicBezTo>
                      <a:pt x="7840" y="5405"/>
                      <a:pt x="4871" y="10108"/>
                      <a:pt x="5905" y="10442"/>
                    </a:cubicBezTo>
                    <a:cubicBezTo>
                      <a:pt x="5947" y="10457"/>
                      <a:pt x="5993" y="10464"/>
                      <a:pt x="6043" y="10464"/>
                    </a:cubicBezTo>
                    <a:cubicBezTo>
                      <a:pt x="7239" y="10464"/>
                      <a:pt x="10742" y="6439"/>
                      <a:pt x="10742" y="6439"/>
                    </a:cubicBezTo>
                    <a:lnTo>
                      <a:pt x="8474" y="1"/>
                    </a:lnTo>
                    <a:cubicBezTo>
                      <a:pt x="8474" y="1"/>
                      <a:pt x="8399" y="1"/>
                      <a:pt x="82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18"/>
              <p:cNvSpPr/>
              <p:nvPr/>
            </p:nvSpPr>
            <p:spPr>
              <a:xfrm>
                <a:off x="-1677100" y="820688"/>
                <a:ext cx="98675" cy="53325"/>
              </a:xfrm>
              <a:custGeom>
                <a:avLst/>
                <a:gdLst/>
                <a:ahLst/>
                <a:cxnLst/>
                <a:rect l="l" t="t" r="r" b="b"/>
                <a:pathLst>
                  <a:path w="3947" h="2133" extrusionOk="0">
                    <a:moveTo>
                      <a:pt x="682" y="1"/>
                    </a:moveTo>
                    <a:cubicBezTo>
                      <a:pt x="273" y="1"/>
                      <a:pt x="0" y="92"/>
                      <a:pt x="10" y="231"/>
                    </a:cubicBezTo>
                    <a:cubicBezTo>
                      <a:pt x="77" y="731"/>
                      <a:pt x="3946" y="2132"/>
                      <a:pt x="3946" y="2132"/>
                    </a:cubicBezTo>
                    <a:cubicBezTo>
                      <a:pt x="3384" y="514"/>
                      <a:pt x="1650" y="1"/>
                      <a:pt x="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18"/>
              <p:cNvSpPr/>
              <p:nvPr/>
            </p:nvSpPr>
            <p:spPr>
              <a:xfrm>
                <a:off x="-1643500" y="873988"/>
                <a:ext cx="72575" cy="87050"/>
              </a:xfrm>
              <a:custGeom>
                <a:avLst/>
                <a:gdLst/>
                <a:ahLst/>
                <a:cxnLst/>
                <a:rect l="l" t="t" r="r" b="b"/>
                <a:pathLst>
                  <a:path w="2903" h="3482" extrusionOk="0">
                    <a:moveTo>
                      <a:pt x="2602" y="0"/>
                    </a:moveTo>
                    <a:cubicBezTo>
                      <a:pt x="2602" y="0"/>
                      <a:pt x="1" y="3102"/>
                      <a:pt x="267" y="3436"/>
                    </a:cubicBezTo>
                    <a:cubicBezTo>
                      <a:pt x="291" y="3466"/>
                      <a:pt x="337" y="3481"/>
                      <a:pt x="400" y="3481"/>
                    </a:cubicBezTo>
                    <a:cubicBezTo>
                      <a:pt x="963" y="3481"/>
                      <a:pt x="2902" y="2280"/>
                      <a:pt x="26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18"/>
              <p:cNvSpPr/>
              <p:nvPr/>
            </p:nvSpPr>
            <p:spPr>
              <a:xfrm>
                <a:off x="-1607650" y="665488"/>
                <a:ext cx="414500" cy="213650"/>
              </a:xfrm>
              <a:custGeom>
                <a:avLst/>
                <a:gdLst/>
                <a:ahLst/>
                <a:cxnLst/>
                <a:rect l="l" t="t" r="r" b="b"/>
                <a:pathLst>
                  <a:path w="16580" h="8546" extrusionOk="0">
                    <a:moveTo>
                      <a:pt x="10508" y="1"/>
                    </a:moveTo>
                    <a:cubicBezTo>
                      <a:pt x="5972" y="34"/>
                      <a:pt x="1" y="4304"/>
                      <a:pt x="1168" y="8340"/>
                    </a:cubicBezTo>
                    <a:cubicBezTo>
                      <a:pt x="2040" y="8477"/>
                      <a:pt x="2917" y="8545"/>
                      <a:pt x="3792" y="8545"/>
                    </a:cubicBezTo>
                    <a:cubicBezTo>
                      <a:pt x="5899" y="8545"/>
                      <a:pt x="7995" y="8151"/>
                      <a:pt x="9975" y="7373"/>
                    </a:cubicBezTo>
                    <a:cubicBezTo>
                      <a:pt x="14578" y="5505"/>
                      <a:pt x="16579" y="3036"/>
                      <a:pt x="16579" y="3036"/>
                    </a:cubicBezTo>
                    <a:cubicBezTo>
                      <a:pt x="16579" y="3036"/>
                      <a:pt x="15012" y="1"/>
                      <a:pt x="105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18"/>
              <p:cNvSpPr/>
              <p:nvPr/>
            </p:nvSpPr>
            <p:spPr>
              <a:xfrm>
                <a:off x="-1396650" y="740563"/>
                <a:ext cx="78400" cy="90900"/>
              </a:xfrm>
              <a:custGeom>
                <a:avLst/>
                <a:gdLst/>
                <a:ahLst/>
                <a:cxnLst/>
                <a:rect l="l" t="t" r="r" b="b"/>
                <a:pathLst>
                  <a:path w="3136" h="3636" fill="none" extrusionOk="0">
                    <a:moveTo>
                      <a:pt x="3136" y="3636"/>
                    </a:moveTo>
                    <a:cubicBezTo>
                      <a:pt x="0" y="2569"/>
                      <a:pt x="134" y="0"/>
                      <a:pt x="134" y="0"/>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18"/>
              <p:cNvSpPr/>
              <p:nvPr/>
            </p:nvSpPr>
            <p:spPr>
              <a:xfrm>
                <a:off x="-1342450" y="730538"/>
                <a:ext cx="32550" cy="31725"/>
              </a:xfrm>
              <a:custGeom>
                <a:avLst/>
                <a:gdLst/>
                <a:ahLst/>
                <a:cxnLst/>
                <a:rect l="l" t="t" r="r" b="b"/>
                <a:pathLst>
                  <a:path w="1302" h="1269" extrusionOk="0">
                    <a:moveTo>
                      <a:pt x="601" y="1"/>
                    </a:moveTo>
                    <a:cubicBezTo>
                      <a:pt x="267" y="34"/>
                      <a:pt x="0" y="334"/>
                      <a:pt x="34" y="668"/>
                    </a:cubicBezTo>
                    <a:cubicBezTo>
                      <a:pt x="34" y="1001"/>
                      <a:pt x="334" y="1268"/>
                      <a:pt x="668" y="1268"/>
                    </a:cubicBezTo>
                    <a:cubicBezTo>
                      <a:pt x="1035" y="1235"/>
                      <a:pt x="1301" y="935"/>
                      <a:pt x="1268" y="601"/>
                    </a:cubicBezTo>
                    <a:cubicBezTo>
                      <a:pt x="1235" y="268"/>
                      <a:pt x="968" y="1"/>
                      <a:pt x="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18"/>
              <p:cNvSpPr/>
              <p:nvPr/>
            </p:nvSpPr>
            <p:spPr>
              <a:xfrm>
                <a:off x="-1334100" y="738888"/>
                <a:ext cx="8350" cy="8350"/>
              </a:xfrm>
              <a:custGeom>
                <a:avLst/>
                <a:gdLst/>
                <a:ahLst/>
                <a:cxnLst/>
                <a:rect l="l" t="t" r="r" b="b"/>
                <a:pathLst>
                  <a:path w="334" h="334" extrusionOk="0">
                    <a:moveTo>
                      <a:pt x="133" y="0"/>
                    </a:moveTo>
                    <a:cubicBezTo>
                      <a:pt x="67" y="0"/>
                      <a:pt x="0" y="100"/>
                      <a:pt x="0" y="167"/>
                    </a:cubicBezTo>
                    <a:cubicBezTo>
                      <a:pt x="0" y="267"/>
                      <a:pt x="67" y="334"/>
                      <a:pt x="167" y="334"/>
                    </a:cubicBezTo>
                    <a:cubicBezTo>
                      <a:pt x="267" y="334"/>
                      <a:pt x="334" y="267"/>
                      <a:pt x="334" y="167"/>
                    </a:cubicBezTo>
                    <a:cubicBezTo>
                      <a:pt x="334" y="67"/>
                      <a:pt x="234"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4" name="Google Shape;524;p18"/>
            <p:cNvSpPr/>
            <p:nvPr/>
          </p:nvSpPr>
          <p:spPr>
            <a:xfrm rot="6095" flipH="1">
              <a:off x="6694918" y="486972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18"/>
            <p:cNvSpPr/>
            <p:nvPr/>
          </p:nvSpPr>
          <p:spPr>
            <a:xfrm rot="6308" flipH="1">
              <a:off x="6246281" y="4758252"/>
              <a:ext cx="327001" cy="1392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526" name="Google Shape;526;p18"/>
          <p:cNvCxnSpPr/>
          <p:nvPr/>
        </p:nvCxnSpPr>
        <p:spPr>
          <a:xfrm>
            <a:off x="-3525" y="2571741"/>
            <a:ext cx="9158100" cy="0"/>
          </a:xfrm>
          <a:prstGeom prst="straightConnector1">
            <a:avLst/>
          </a:prstGeom>
          <a:noFill/>
          <a:ln w="9525" cap="flat" cmpd="sng">
            <a:solidFill>
              <a:schemeClr val="accent4"/>
            </a:solidFill>
            <a:prstDash val="solid"/>
            <a:round/>
            <a:headEnd type="none" w="med" len="med"/>
            <a:tailEnd type="none" w="med" len="med"/>
          </a:ln>
        </p:spPr>
      </p:cxnSp>
      <p:sp>
        <p:nvSpPr>
          <p:cNvPr id="527" name="Google Shape;527;p18"/>
          <p:cNvSpPr txBox="1">
            <a:spLocks noGrp="1"/>
          </p:cNvSpPr>
          <p:nvPr>
            <p:ph type="title"/>
          </p:nvPr>
        </p:nvSpPr>
        <p:spPr>
          <a:xfrm>
            <a:off x="2566550" y="1709713"/>
            <a:ext cx="5864100" cy="6975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600"/>
              <a:buNone/>
              <a:defRPr sz="4200"/>
            </a:lvl1pPr>
            <a:lvl2pPr lvl="1" rtl="0">
              <a:spcBef>
                <a:spcPts val="0"/>
              </a:spcBef>
              <a:spcAft>
                <a:spcPts val="0"/>
              </a:spcAft>
              <a:buClr>
                <a:schemeClr val="accent6"/>
              </a:buClr>
              <a:buSzPts val="3600"/>
              <a:buFont typeface="Magra"/>
              <a:buNone/>
              <a:defRPr sz="3600">
                <a:solidFill>
                  <a:schemeClr val="accent6"/>
                </a:solidFill>
                <a:latin typeface="Magra"/>
                <a:ea typeface="Magra"/>
                <a:cs typeface="Magra"/>
                <a:sym typeface="Magra"/>
              </a:defRPr>
            </a:lvl2pPr>
            <a:lvl3pPr lvl="2" rtl="0">
              <a:spcBef>
                <a:spcPts val="0"/>
              </a:spcBef>
              <a:spcAft>
                <a:spcPts val="0"/>
              </a:spcAft>
              <a:buClr>
                <a:schemeClr val="accent6"/>
              </a:buClr>
              <a:buSzPts val="3600"/>
              <a:buFont typeface="Magra"/>
              <a:buNone/>
              <a:defRPr sz="3600">
                <a:solidFill>
                  <a:schemeClr val="accent6"/>
                </a:solidFill>
                <a:latin typeface="Magra"/>
                <a:ea typeface="Magra"/>
                <a:cs typeface="Magra"/>
                <a:sym typeface="Magra"/>
              </a:defRPr>
            </a:lvl3pPr>
            <a:lvl4pPr lvl="3" rtl="0">
              <a:spcBef>
                <a:spcPts val="0"/>
              </a:spcBef>
              <a:spcAft>
                <a:spcPts val="0"/>
              </a:spcAft>
              <a:buClr>
                <a:schemeClr val="accent6"/>
              </a:buClr>
              <a:buSzPts val="3600"/>
              <a:buFont typeface="Magra"/>
              <a:buNone/>
              <a:defRPr sz="3600">
                <a:solidFill>
                  <a:schemeClr val="accent6"/>
                </a:solidFill>
                <a:latin typeface="Magra"/>
                <a:ea typeface="Magra"/>
                <a:cs typeface="Magra"/>
                <a:sym typeface="Magra"/>
              </a:defRPr>
            </a:lvl4pPr>
            <a:lvl5pPr lvl="4" rtl="0">
              <a:spcBef>
                <a:spcPts val="0"/>
              </a:spcBef>
              <a:spcAft>
                <a:spcPts val="0"/>
              </a:spcAft>
              <a:buClr>
                <a:schemeClr val="accent6"/>
              </a:buClr>
              <a:buSzPts val="3600"/>
              <a:buFont typeface="Magra"/>
              <a:buNone/>
              <a:defRPr sz="3600">
                <a:solidFill>
                  <a:schemeClr val="accent6"/>
                </a:solidFill>
                <a:latin typeface="Magra"/>
                <a:ea typeface="Magra"/>
                <a:cs typeface="Magra"/>
                <a:sym typeface="Magra"/>
              </a:defRPr>
            </a:lvl5pPr>
            <a:lvl6pPr lvl="5" rtl="0">
              <a:spcBef>
                <a:spcPts val="0"/>
              </a:spcBef>
              <a:spcAft>
                <a:spcPts val="0"/>
              </a:spcAft>
              <a:buClr>
                <a:schemeClr val="accent6"/>
              </a:buClr>
              <a:buSzPts val="3600"/>
              <a:buFont typeface="Magra"/>
              <a:buNone/>
              <a:defRPr sz="3600">
                <a:solidFill>
                  <a:schemeClr val="accent6"/>
                </a:solidFill>
                <a:latin typeface="Magra"/>
                <a:ea typeface="Magra"/>
                <a:cs typeface="Magra"/>
                <a:sym typeface="Magra"/>
              </a:defRPr>
            </a:lvl6pPr>
            <a:lvl7pPr lvl="6" rtl="0">
              <a:spcBef>
                <a:spcPts val="0"/>
              </a:spcBef>
              <a:spcAft>
                <a:spcPts val="0"/>
              </a:spcAft>
              <a:buClr>
                <a:schemeClr val="accent6"/>
              </a:buClr>
              <a:buSzPts val="3600"/>
              <a:buFont typeface="Magra"/>
              <a:buNone/>
              <a:defRPr sz="3600">
                <a:solidFill>
                  <a:schemeClr val="accent6"/>
                </a:solidFill>
                <a:latin typeface="Magra"/>
                <a:ea typeface="Magra"/>
                <a:cs typeface="Magra"/>
                <a:sym typeface="Magra"/>
              </a:defRPr>
            </a:lvl7pPr>
            <a:lvl8pPr lvl="7" rtl="0">
              <a:spcBef>
                <a:spcPts val="0"/>
              </a:spcBef>
              <a:spcAft>
                <a:spcPts val="0"/>
              </a:spcAft>
              <a:buClr>
                <a:schemeClr val="accent6"/>
              </a:buClr>
              <a:buSzPts val="3600"/>
              <a:buFont typeface="Magra"/>
              <a:buNone/>
              <a:defRPr sz="3600">
                <a:solidFill>
                  <a:schemeClr val="accent6"/>
                </a:solidFill>
                <a:latin typeface="Magra"/>
                <a:ea typeface="Magra"/>
                <a:cs typeface="Magra"/>
                <a:sym typeface="Magra"/>
              </a:defRPr>
            </a:lvl8pPr>
            <a:lvl9pPr lvl="8" rtl="0">
              <a:spcBef>
                <a:spcPts val="0"/>
              </a:spcBef>
              <a:spcAft>
                <a:spcPts val="0"/>
              </a:spcAft>
              <a:buClr>
                <a:schemeClr val="accent6"/>
              </a:buClr>
              <a:buSzPts val="3600"/>
              <a:buFont typeface="Magra"/>
              <a:buNone/>
              <a:defRPr sz="3600">
                <a:solidFill>
                  <a:schemeClr val="accent6"/>
                </a:solidFill>
                <a:latin typeface="Magra"/>
                <a:ea typeface="Magra"/>
                <a:cs typeface="Magra"/>
                <a:sym typeface="Magra"/>
              </a:defRPr>
            </a:lvl9pPr>
          </a:lstStyle>
          <a:p>
            <a:endParaRPr/>
          </a:p>
        </p:txBody>
      </p:sp>
      <p:sp>
        <p:nvSpPr>
          <p:cNvPr id="528" name="Google Shape;528;p18"/>
          <p:cNvSpPr txBox="1">
            <a:spLocks noGrp="1"/>
          </p:cNvSpPr>
          <p:nvPr>
            <p:ph type="title" idx="2" hasCustomPrompt="1"/>
          </p:nvPr>
        </p:nvSpPr>
        <p:spPr>
          <a:xfrm>
            <a:off x="6970675" y="880575"/>
            <a:ext cx="1460100" cy="697500"/>
          </a:xfrm>
          <a:prstGeom prst="rect">
            <a:avLst/>
          </a:prstGeom>
        </p:spPr>
        <p:txBody>
          <a:bodyPr spcFirstLastPara="1" wrap="square" lIns="91425" tIns="91425" rIns="91425" bIns="91425" anchor="ctr" anchorCtr="0">
            <a:noAutofit/>
          </a:bodyPr>
          <a:lstStyle>
            <a:lvl1pPr lvl="0" rtl="0">
              <a:spcBef>
                <a:spcPts val="0"/>
              </a:spcBef>
              <a:spcAft>
                <a:spcPts val="0"/>
              </a:spcAft>
              <a:buSzPts val="6500"/>
              <a:buNone/>
              <a:defRPr sz="6500"/>
            </a:lvl1pPr>
            <a:lvl2pPr lvl="1" rtl="0">
              <a:spcBef>
                <a:spcPts val="0"/>
              </a:spcBef>
              <a:spcAft>
                <a:spcPts val="0"/>
              </a:spcAft>
              <a:buClr>
                <a:schemeClr val="accent6"/>
              </a:buClr>
              <a:buSzPts val="6500"/>
              <a:buFont typeface="Magra"/>
              <a:buNone/>
              <a:defRPr sz="6500">
                <a:solidFill>
                  <a:schemeClr val="accent6"/>
                </a:solidFill>
                <a:latin typeface="Magra"/>
                <a:ea typeface="Magra"/>
                <a:cs typeface="Magra"/>
                <a:sym typeface="Magra"/>
              </a:defRPr>
            </a:lvl2pPr>
            <a:lvl3pPr lvl="2" rtl="0">
              <a:spcBef>
                <a:spcPts val="0"/>
              </a:spcBef>
              <a:spcAft>
                <a:spcPts val="0"/>
              </a:spcAft>
              <a:buClr>
                <a:schemeClr val="accent6"/>
              </a:buClr>
              <a:buSzPts val="6500"/>
              <a:buFont typeface="Magra"/>
              <a:buNone/>
              <a:defRPr sz="6500">
                <a:solidFill>
                  <a:schemeClr val="accent6"/>
                </a:solidFill>
                <a:latin typeface="Magra"/>
                <a:ea typeface="Magra"/>
                <a:cs typeface="Magra"/>
                <a:sym typeface="Magra"/>
              </a:defRPr>
            </a:lvl3pPr>
            <a:lvl4pPr lvl="3" rtl="0">
              <a:spcBef>
                <a:spcPts val="0"/>
              </a:spcBef>
              <a:spcAft>
                <a:spcPts val="0"/>
              </a:spcAft>
              <a:buClr>
                <a:schemeClr val="accent6"/>
              </a:buClr>
              <a:buSzPts val="6500"/>
              <a:buFont typeface="Magra"/>
              <a:buNone/>
              <a:defRPr sz="6500">
                <a:solidFill>
                  <a:schemeClr val="accent6"/>
                </a:solidFill>
                <a:latin typeface="Magra"/>
                <a:ea typeface="Magra"/>
                <a:cs typeface="Magra"/>
                <a:sym typeface="Magra"/>
              </a:defRPr>
            </a:lvl4pPr>
            <a:lvl5pPr lvl="4" rtl="0">
              <a:spcBef>
                <a:spcPts val="0"/>
              </a:spcBef>
              <a:spcAft>
                <a:spcPts val="0"/>
              </a:spcAft>
              <a:buClr>
                <a:schemeClr val="accent6"/>
              </a:buClr>
              <a:buSzPts val="6500"/>
              <a:buFont typeface="Magra"/>
              <a:buNone/>
              <a:defRPr sz="6500">
                <a:solidFill>
                  <a:schemeClr val="accent6"/>
                </a:solidFill>
                <a:latin typeface="Magra"/>
                <a:ea typeface="Magra"/>
                <a:cs typeface="Magra"/>
                <a:sym typeface="Magra"/>
              </a:defRPr>
            </a:lvl5pPr>
            <a:lvl6pPr lvl="5" rtl="0">
              <a:spcBef>
                <a:spcPts val="0"/>
              </a:spcBef>
              <a:spcAft>
                <a:spcPts val="0"/>
              </a:spcAft>
              <a:buClr>
                <a:schemeClr val="accent6"/>
              </a:buClr>
              <a:buSzPts val="6500"/>
              <a:buFont typeface="Magra"/>
              <a:buNone/>
              <a:defRPr sz="6500">
                <a:solidFill>
                  <a:schemeClr val="accent6"/>
                </a:solidFill>
                <a:latin typeface="Magra"/>
                <a:ea typeface="Magra"/>
                <a:cs typeface="Magra"/>
                <a:sym typeface="Magra"/>
              </a:defRPr>
            </a:lvl6pPr>
            <a:lvl7pPr lvl="6" rtl="0">
              <a:spcBef>
                <a:spcPts val="0"/>
              </a:spcBef>
              <a:spcAft>
                <a:spcPts val="0"/>
              </a:spcAft>
              <a:buClr>
                <a:schemeClr val="accent6"/>
              </a:buClr>
              <a:buSzPts val="6500"/>
              <a:buFont typeface="Magra"/>
              <a:buNone/>
              <a:defRPr sz="6500">
                <a:solidFill>
                  <a:schemeClr val="accent6"/>
                </a:solidFill>
                <a:latin typeface="Magra"/>
                <a:ea typeface="Magra"/>
                <a:cs typeface="Magra"/>
                <a:sym typeface="Magra"/>
              </a:defRPr>
            </a:lvl7pPr>
            <a:lvl8pPr lvl="7" rtl="0">
              <a:spcBef>
                <a:spcPts val="0"/>
              </a:spcBef>
              <a:spcAft>
                <a:spcPts val="0"/>
              </a:spcAft>
              <a:buClr>
                <a:schemeClr val="accent6"/>
              </a:buClr>
              <a:buSzPts val="6500"/>
              <a:buFont typeface="Magra"/>
              <a:buNone/>
              <a:defRPr sz="6500">
                <a:solidFill>
                  <a:schemeClr val="accent6"/>
                </a:solidFill>
                <a:latin typeface="Magra"/>
                <a:ea typeface="Magra"/>
                <a:cs typeface="Magra"/>
                <a:sym typeface="Magra"/>
              </a:defRPr>
            </a:lvl8pPr>
            <a:lvl9pPr lvl="8" rtl="0">
              <a:spcBef>
                <a:spcPts val="0"/>
              </a:spcBef>
              <a:spcAft>
                <a:spcPts val="0"/>
              </a:spcAft>
              <a:buClr>
                <a:schemeClr val="accent6"/>
              </a:buClr>
              <a:buSzPts val="6500"/>
              <a:buFont typeface="Magra"/>
              <a:buNone/>
              <a:defRPr sz="6500">
                <a:solidFill>
                  <a:schemeClr val="accent6"/>
                </a:solidFill>
                <a:latin typeface="Magra"/>
                <a:ea typeface="Magra"/>
                <a:cs typeface="Magra"/>
                <a:sym typeface="Magra"/>
              </a:defRPr>
            </a:lvl9pPr>
          </a:lstStyle>
          <a:p>
            <a:r>
              <a:t>xx%</a:t>
            </a:r>
          </a:p>
        </p:txBody>
      </p:sp>
      <p:sp>
        <p:nvSpPr>
          <p:cNvPr id="529" name="Google Shape;529;p18"/>
          <p:cNvSpPr txBox="1">
            <a:spLocks noGrp="1"/>
          </p:cNvSpPr>
          <p:nvPr>
            <p:ph type="subTitle" idx="1"/>
          </p:nvPr>
        </p:nvSpPr>
        <p:spPr>
          <a:xfrm>
            <a:off x="5340900" y="2647950"/>
            <a:ext cx="3090000" cy="6975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400"/>
              <a:buNone/>
              <a:defRPr sz="1600"/>
            </a:lvl1pPr>
            <a:lvl2pPr lvl="1" algn="r" rtl="0">
              <a:lnSpc>
                <a:spcPct val="100000"/>
              </a:lnSpc>
              <a:spcBef>
                <a:spcPts val="0"/>
              </a:spcBef>
              <a:spcAft>
                <a:spcPts val="0"/>
              </a:spcAft>
              <a:buSzPts val="1400"/>
              <a:buNone/>
              <a:defRPr/>
            </a:lvl2pPr>
            <a:lvl3pPr lvl="2" algn="r" rtl="0">
              <a:lnSpc>
                <a:spcPct val="100000"/>
              </a:lnSpc>
              <a:spcBef>
                <a:spcPts val="0"/>
              </a:spcBef>
              <a:spcAft>
                <a:spcPts val="0"/>
              </a:spcAft>
              <a:buSzPts val="1400"/>
              <a:buNone/>
              <a:defRPr/>
            </a:lvl3pPr>
            <a:lvl4pPr lvl="3" algn="r" rtl="0">
              <a:lnSpc>
                <a:spcPct val="100000"/>
              </a:lnSpc>
              <a:spcBef>
                <a:spcPts val="0"/>
              </a:spcBef>
              <a:spcAft>
                <a:spcPts val="0"/>
              </a:spcAft>
              <a:buSzPts val="1400"/>
              <a:buNone/>
              <a:defRPr/>
            </a:lvl4pPr>
            <a:lvl5pPr lvl="4" algn="r" rtl="0">
              <a:lnSpc>
                <a:spcPct val="100000"/>
              </a:lnSpc>
              <a:spcBef>
                <a:spcPts val="0"/>
              </a:spcBef>
              <a:spcAft>
                <a:spcPts val="0"/>
              </a:spcAft>
              <a:buSzPts val="1400"/>
              <a:buNone/>
              <a:defRPr/>
            </a:lvl5pPr>
            <a:lvl6pPr lvl="5" algn="r" rtl="0">
              <a:lnSpc>
                <a:spcPct val="100000"/>
              </a:lnSpc>
              <a:spcBef>
                <a:spcPts val="0"/>
              </a:spcBef>
              <a:spcAft>
                <a:spcPts val="0"/>
              </a:spcAft>
              <a:buSzPts val="1400"/>
              <a:buNone/>
              <a:defRPr/>
            </a:lvl6pPr>
            <a:lvl7pPr lvl="6" algn="r" rtl="0">
              <a:lnSpc>
                <a:spcPct val="100000"/>
              </a:lnSpc>
              <a:spcBef>
                <a:spcPts val="0"/>
              </a:spcBef>
              <a:spcAft>
                <a:spcPts val="0"/>
              </a:spcAft>
              <a:buSzPts val="1400"/>
              <a:buNone/>
              <a:defRPr/>
            </a:lvl7pPr>
            <a:lvl8pPr lvl="7" algn="r" rtl="0">
              <a:lnSpc>
                <a:spcPct val="100000"/>
              </a:lnSpc>
              <a:spcBef>
                <a:spcPts val="0"/>
              </a:spcBef>
              <a:spcAft>
                <a:spcPts val="0"/>
              </a:spcAft>
              <a:buSzPts val="1400"/>
              <a:buNone/>
              <a:defRPr/>
            </a:lvl8pPr>
            <a:lvl9pPr lvl="8" algn="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Quote">
  <p:cSld name="CUSTOM_2">
    <p:spTree>
      <p:nvGrpSpPr>
        <p:cNvPr id="1" name="Shape 530"/>
        <p:cNvGrpSpPr/>
        <p:nvPr/>
      </p:nvGrpSpPr>
      <p:grpSpPr>
        <a:xfrm>
          <a:off x="0" y="0"/>
          <a:ext cx="0" cy="0"/>
          <a:chOff x="0" y="0"/>
          <a:chExt cx="0" cy="0"/>
        </a:xfrm>
      </p:grpSpPr>
      <p:grpSp>
        <p:nvGrpSpPr>
          <p:cNvPr id="531" name="Google Shape;531;p19"/>
          <p:cNvGrpSpPr/>
          <p:nvPr/>
        </p:nvGrpSpPr>
        <p:grpSpPr>
          <a:xfrm>
            <a:off x="-3525" y="539500"/>
            <a:ext cx="9158100" cy="4645636"/>
            <a:chOff x="-3525" y="539500"/>
            <a:chExt cx="9158100" cy="4645636"/>
          </a:xfrm>
        </p:grpSpPr>
        <p:sp>
          <p:nvSpPr>
            <p:cNvPr id="532" name="Google Shape;532;p19"/>
            <p:cNvSpPr/>
            <p:nvPr/>
          </p:nvSpPr>
          <p:spPr>
            <a:xfrm>
              <a:off x="0" y="539500"/>
              <a:ext cx="9144000" cy="4604309"/>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33" name="Google Shape;533;p19"/>
            <p:cNvCxnSpPr/>
            <p:nvPr/>
          </p:nvCxnSpPr>
          <p:spPr>
            <a:xfrm>
              <a:off x="-3525" y="539666"/>
              <a:ext cx="9158100" cy="0"/>
            </a:xfrm>
            <a:prstGeom prst="straightConnector1">
              <a:avLst/>
            </a:prstGeom>
            <a:noFill/>
            <a:ln w="9525" cap="flat" cmpd="sng">
              <a:solidFill>
                <a:schemeClr val="accent4"/>
              </a:solidFill>
              <a:prstDash val="solid"/>
              <a:round/>
              <a:headEnd type="none" w="med" len="med"/>
              <a:tailEnd type="none" w="med" len="med"/>
            </a:ln>
          </p:spPr>
        </p:cxnSp>
        <p:grpSp>
          <p:nvGrpSpPr>
            <p:cNvPr id="534" name="Google Shape;534;p19"/>
            <p:cNvGrpSpPr/>
            <p:nvPr/>
          </p:nvGrpSpPr>
          <p:grpSpPr>
            <a:xfrm flipH="1">
              <a:off x="183125" y="757138"/>
              <a:ext cx="483950" cy="295550"/>
              <a:chOff x="-1677100" y="665488"/>
              <a:chExt cx="483950" cy="295550"/>
            </a:xfrm>
          </p:grpSpPr>
          <p:sp>
            <p:nvSpPr>
              <p:cNvPr id="535" name="Google Shape;535;p19"/>
              <p:cNvSpPr/>
              <p:nvPr/>
            </p:nvSpPr>
            <p:spPr>
              <a:xfrm>
                <a:off x="-1619325" y="675488"/>
                <a:ext cx="268550" cy="261600"/>
              </a:xfrm>
              <a:custGeom>
                <a:avLst/>
                <a:gdLst/>
                <a:ahLst/>
                <a:cxnLst/>
                <a:rect l="l" t="t" r="r" b="b"/>
                <a:pathLst>
                  <a:path w="10742" h="10464" extrusionOk="0">
                    <a:moveTo>
                      <a:pt x="8264" y="1"/>
                    </a:moveTo>
                    <a:cubicBezTo>
                      <a:pt x="7319" y="1"/>
                      <a:pt x="3441" y="26"/>
                      <a:pt x="1836" y="435"/>
                    </a:cubicBezTo>
                    <a:cubicBezTo>
                      <a:pt x="1" y="902"/>
                      <a:pt x="1469" y="1802"/>
                      <a:pt x="6772" y="2570"/>
                    </a:cubicBezTo>
                    <a:lnTo>
                      <a:pt x="7840" y="5405"/>
                    </a:lnTo>
                    <a:cubicBezTo>
                      <a:pt x="7840" y="5405"/>
                      <a:pt x="4871" y="10108"/>
                      <a:pt x="5905" y="10442"/>
                    </a:cubicBezTo>
                    <a:cubicBezTo>
                      <a:pt x="5947" y="10457"/>
                      <a:pt x="5993" y="10464"/>
                      <a:pt x="6043" y="10464"/>
                    </a:cubicBezTo>
                    <a:cubicBezTo>
                      <a:pt x="7239" y="10464"/>
                      <a:pt x="10742" y="6439"/>
                      <a:pt x="10742" y="6439"/>
                    </a:cubicBezTo>
                    <a:lnTo>
                      <a:pt x="8474" y="1"/>
                    </a:lnTo>
                    <a:cubicBezTo>
                      <a:pt x="8474" y="1"/>
                      <a:pt x="8399" y="1"/>
                      <a:pt x="82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19"/>
              <p:cNvSpPr/>
              <p:nvPr/>
            </p:nvSpPr>
            <p:spPr>
              <a:xfrm>
                <a:off x="-1677100" y="820688"/>
                <a:ext cx="98675" cy="53325"/>
              </a:xfrm>
              <a:custGeom>
                <a:avLst/>
                <a:gdLst/>
                <a:ahLst/>
                <a:cxnLst/>
                <a:rect l="l" t="t" r="r" b="b"/>
                <a:pathLst>
                  <a:path w="3947" h="2133" extrusionOk="0">
                    <a:moveTo>
                      <a:pt x="682" y="1"/>
                    </a:moveTo>
                    <a:cubicBezTo>
                      <a:pt x="273" y="1"/>
                      <a:pt x="0" y="92"/>
                      <a:pt x="10" y="231"/>
                    </a:cubicBezTo>
                    <a:cubicBezTo>
                      <a:pt x="77" y="731"/>
                      <a:pt x="3946" y="2132"/>
                      <a:pt x="3946" y="2132"/>
                    </a:cubicBezTo>
                    <a:cubicBezTo>
                      <a:pt x="3384" y="514"/>
                      <a:pt x="1650" y="1"/>
                      <a:pt x="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19"/>
              <p:cNvSpPr/>
              <p:nvPr/>
            </p:nvSpPr>
            <p:spPr>
              <a:xfrm>
                <a:off x="-1643500" y="873988"/>
                <a:ext cx="72575" cy="87050"/>
              </a:xfrm>
              <a:custGeom>
                <a:avLst/>
                <a:gdLst/>
                <a:ahLst/>
                <a:cxnLst/>
                <a:rect l="l" t="t" r="r" b="b"/>
                <a:pathLst>
                  <a:path w="2903" h="3482" extrusionOk="0">
                    <a:moveTo>
                      <a:pt x="2602" y="0"/>
                    </a:moveTo>
                    <a:cubicBezTo>
                      <a:pt x="2602" y="0"/>
                      <a:pt x="1" y="3102"/>
                      <a:pt x="267" y="3436"/>
                    </a:cubicBezTo>
                    <a:cubicBezTo>
                      <a:pt x="291" y="3466"/>
                      <a:pt x="337" y="3481"/>
                      <a:pt x="400" y="3481"/>
                    </a:cubicBezTo>
                    <a:cubicBezTo>
                      <a:pt x="963" y="3481"/>
                      <a:pt x="2902" y="2280"/>
                      <a:pt x="26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19"/>
              <p:cNvSpPr/>
              <p:nvPr/>
            </p:nvSpPr>
            <p:spPr>
              <a:xfrm>
                <a:off x="-1607650" y="665488"/>
                <a:ext cx="414500" cy="213650"/>
              </a:xfrm>
              <a:custGeom>
                <a:avLst/>
                <a:gdLst/>
                <a:ahLst/>
                <a:cxnLst/>
                <a:rect l="l" t="t" r="r" b="b"/>
                <a:pathLst>
                  <a:path w="16580" h="8546" extrusionOk="0">
                    <a:moveTo>
                      <a:pt x="10508" y="1"/>
                    </a:moveTo>
                    <a:cubicBezTo>
                      <a:pt x="5972" y="34"/>
                      <a:pt x="1" y="4304"/>
                      <a:pt x="1168" y="8340"/>
                    </a:cubicBezTo>
                    <a:cubicBezTo>
                      <a:pt x="2040" y="8477"/>
                      <a:pt x="2917" y="8545"/>
                      <a:pt x="3792" y="8545"/>
                    </a:cubicBezTo>
                    <a:cubicBezTo>
                      <a:pt x="5899" y="8545"/>
                      <a:pt x="7995" y="8151"/>
                      <a:pt x="9975" y="7373"/>
                    </a:cubicBezTo>
                    <a:cubicBezTo>
                      <a:pt x="14578" y="5505"/>
                      <a:pt x="16579" y="3036"/>
                      <a:pt x="16579" y="3036"/>
                    </a:cubicBezTo>
                    <a:cubicBezTo>
                      <a:pt x="16579" y="3036"/>
                      <a:pt x="15012" y="1"/>
                      <a:pt x="105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19"/>
              <p:cNvSpPr/>
              <p:nvPr/>
            </p:nvSpPr>
            <p:spPr>
              <a:xfrm>
                <a:off x="-1396650" y="740563"/>
                <a:ext cx="78400" cy="90900"/>
              </a:xfrm>
              <a:custGeom>
                <a:avLst/>
                <a:gdLst/>
                <a:ahLst/>
                <a:cxnLst/>
                <a:rect l="l" t="t" r="r" b="b"/>
                <a:pathLst>
                  <a:path w="3136" h="3636" fill="none" extrusionOk="0">
                    <a:moveTo>
                      <a:pt x="3136" y="3636"/>
                    </a:moveTo>
                    <a:cubicBezTo>
                      <a:pt x="0" y="2569"/>
                      <a:pt x="134" y="0"/>
                      <a:pt x="134" y="0"/>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19"/>
              <p:cNvSpPr/>
              <p:nvPr/>
            </p:nvSpPr>
            <p:spPr>
              <a:xfrm>
                <a:off x="-1342450" y="730538"/>
                <a:ext cx="32550" cy="31725"/>
              </a:xfrm>
              <a:custGeom>
                <a:avLst/>
                <a:gdLst/>
                <a:ahLst/>
                <a:cxnLst/>
                <a:rect l="l" t="t" r="r" b="b"/>
                <a:pathLst>
                  <a:path w="1302" h="1269" extrusionOk="0">
                    <a:moveTo>
                      <a:pt x="601" y="1"/>
                    </a:moveTo>
                    <a:cubicBezTo>
                      <a:pt x="267" y="34"/>
                      <a:pt x="0" y="334"/>
                      <a:pt x="34" y="668"/>
                    </a:cubicBezTo>
                    <a:cubicBezTo>
                      <a:pt x="34" y="1001"/>
                      <a:pt x="334" y="1268"/>
                      <a:pt x="668" y="1268"/>
                    </a:cubicBezTo>
                    <a:cubicBezTo>
                      <a:pt x="1035" y="1235"/>
                      <a:pt x="1301" y="935"/>
                      <a:pt x="1268" y="601"/>
                    </a:cubicBezTo>
                    <a:cubicBezTo>
                      <a:pt x="1235" y="268"/>
                      <a:pt x="968" y="1"/>
                      <a:pt x="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19"/>
              <p:cNvSpPr/>
              <p:nvPr/>
            </p:nvSpPr>
            <p:spPr>
              <a:xfrm>
                <a:off x="-1334100" y="738888"/>
                <a:ext cx="8350" cy="8350"/>
              </a:xfrm>
              <a:custGeom>
                <a:avLst/>
                <a:gdLst/>
                <a:ahLst/>
                <a:cxnLst/>
                <a:rect l="l" t="t" r="r" b="b"/>
                <a:pathLst>
                  <a:path w="334" h="334" extrusionOk="0">
                    <a:moveTo>
                      <a:pt x="133" y="0"/>
                    </a:moveTo>
                    <a:cubicBezTo>
                      <a:pt x="67" y="0"/>
                      <a:pt x="0" y="100"/>
                      <a:pt x="0" y="167"/>
                    </a:cubicBezTo>
                    <a:cubicBezTo>
                      <a:pt x="0" y="267"/>
                      <a:pt x="67" y="334"/>
                      <a:pt x="167" y="334"/>
                    </a:cubicBezTo>
                    <a:cubicBezTo>
                      <a:pt x="267" y="334"/>
                      <a:pt x="334" y="267"/>
                      <a:pt x="334" y="167"/>
                    </a:cubicBezTo>
                    <a:cubicBezTo>
                      <a:pt x="334" y="67"/>
                      <a:pt x="234"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2" name="Google Shape;542;p19"/>
            <p:cNvGrpSpPr/>
            <p:nvPr/>
          </p:nvGrpSpPr>
          <p:grpSpPr>
            <a:xfrm>
              <a:off x="7403112" y="4379650"/>
              <a:ext cx="1741163" cy="805486"/>
              <a:chOff x="7403112" y="4379650"/>
              <a:chExt cx="1741163" cy="805486"/>
            </a:xfrm>
          </p:grpSpPr>
          <p:sp>
            <p:nvSpPr>
              <p:cNvPr id="543" name="Google Shape;543;p19"/>
              <p:cNvSpPr/>
              <p:nvPr/>
            </p:nvSpPr>
            <p:spPr>
              <a:xfrm>
                <a:off x="812517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44" name="Google Shape;544;p19"/>
              <p:cNvGrpSpPr/>
              <p:nvPr/>
            </p:nvGrpSpPr>
            <p:grpSpPr>
              <a:xfrm rot="739684">
                <a:off x="7445348" y="4564015"/>
                <a:ext cx="1077430" cy="512003"/>
                <a:chOff x="4925350" y="704275"/>
                <a:chExt cx="1077475" cy="512025"/>
              </a:xfrm>
            </p:grpSpPr>
            <p:sp>
              <p:nvSpPr>
                <p:cNvPr id="545" name="Google Shape;545;p19"/>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19"/>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19"/>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19"/>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19"/>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19"/>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19"/>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19"/>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53" name="Google Shape;553;p19"/>
            <p:cNvGrpSpPr/>
            <p:nvPr/>
          </p:nvGrpSpPr>
          <p:grpSpPr>
            <a:xfrm>
              <a:off x="-3525" y="3780600"/>
              <a:ext cx="1160775" cy="1372325"/>
              <a:chOff x="-3525" y="3780600"/>
              <a:chExt cx="1160775" cy="1372325"/>
            </a:xfrm>
          </p:grpSpPr>
          <p:sp>
            <p:nvSpPr>
              <p:cNvPr id="554" name="Google Shape;554;p19"/>
              <p:cNvSpPr/>
              <p:nvPr/>
            </p:nvSpPr>
            <p:spPr>
              <a:xfrm flipH="1">
                <a:off x="-352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5" name="Google Shape;555;p19"/>
              <p:cNvGrpSpPr/>
              <p:nvPr/>
            </p:nvGrpSpPr>
            <p:grpSpPr>
              <a:xfrm flipH="1">
                <a:off x="465050" y="3780600"/>
                <a:ext cx="692200" cy="1356000"/>
                <a:chOff x="3978000" y="1359750"/>
                <a:chExt cx="692200" cy="1356000"/>
              </a:xfrm>
            </p:grpSpPr>
            <p:sp>
              <p:nvSpPr>
                <p:cNvPr id="556" name="Google Shape;556;p19"/>
                <p:cNvSpPr/>
                <p:nvPr/>
              </p:nvSpPr>
              <p:spPr>
                <a:xfrm>
                  <a:off x="3996350" y="1359750"/>
                  <a:ext cx="206850" cy="477025"/>
                </a:xfrm>
                <a:custGeom>
                  <a:avLst/>
                  <a:gdLst/>
                  <a:ahLst/>
                  <a:cxnLst/>
                  <a:rect l="l" t="t" r="r" b="b"/>
                  <a:pathLst>
                    <a:path w="8274" h="19081" extrusionOk="0">
                      <a:moveTo>
                        <a:pt x="3837" y="0"/>
                      </a:moveTo>
                      <a:cubicBezTo>
                        <a:pt x="3837" y="1"/>
                        <a:pt x="2036" y="5271"/>
                        <a:pt x="1035" y="9541"/>
                      </a:cubicBezTo>
                      <a:cubicBezTo>
                        <a:pt x="1" y="13777"/>
                        <a:pt x="2603" y="19081"/>
                        <a:pt x="2603" y="19081"/>
                      </a:cubicBezTo>
                      <a:cubicBezTo>
                        <a:pt x="8273" y="7973"/>
                        <a:pt x="3837" y="1"/>
                        <a:pt x="38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19"/>
                <p:cNvSpPr/>
                <p:nvPr/>
              </p:nvSpPr>
              <p:spPr>
                <a:xfrm>
                  <a:off x="4102275" y="1480675"/>
                  <a:ext cx="159300" cy="813100"/>
                </a:xfrm>
                <a:custGeom>
                  <a:avLst/>
                  <a:gdLst/>
                  <a:ahLst/>
                  <a:cxnLst/>
                  <a:rect l="l" t="t" r="r" b="b"/>
                  <a:pathLst>
                    <a:path w="6372" h="32524" extrusionOk="0">
                      <a:moveTo>
                        <a:pt x="3336" y="0"/>
                      </a:moveTo>
                      <a:cubicBezTo>
                        <a:pt x="3336" y="1"/>
                        <a:pt x="3803" y="935"/>
                        <a:pt x="3736" y="4704"/>
                      </a:cubicBezTo>
                      <a:cubicBezTo>
                        <a:pt x="3669" y="8473"/>
                        <a:pt x="2402" y="11542"/>
                        <a:pt x="1234" y="16645"/>
                      </a:cubicBezTo>
                      <a:cubicBezTo>
                        <a:pt x="67" y="21749"/>
                        <a:pt x="0" y="26586"/>
                        <a:pt x="4403" y="32524"/>
                      </a:cubicBezTo>
                      <a:cubicBezTo>
                        <a:pt x="4403" y="32524"/>
                        <a:pt x="4337" y="31022"/>
                        <a:pt x="4070" y="28621"/>
                      </a:cubicBezTo>
                      <a:cubicBezTo>
                        <a:pt x="3803" y="26186"/>
                        <a:pt x="5271" y="20415"/>
                        <a:pt x="5838" y="12176"/>
                      </a:cubicBezTo>
                      <a:cubicBezTo>
                        <a:pt x="6371" y="3970"/>
                        <a:pt x="3336" y="1"/>
                        <a:pt x="33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19"/>
                <p:cNvSpPr/>
                <p:nvPr/>
              </p:nvSpPr>
              <p:spPr>
                <a:xfrm>
                  <a:off x="3978000" y="2038575"/>
                  <a:ext cx="466200" cy="391575"/>
                </a:xfrm>
                <a:custGeom>
                  <a:avLst/>
                  <a:gdLst/>
                  <a:ahLst/>
                  <a:cxnLst/>
                  <a:rect l="l" t="t" r="r" b="b"/>
                  <a:pathLst>
                    <a:path w="18648" h="15663" extrusionOk="0">
                      <a:moveTo>
                        <a:pt x="18322" y="15088"/>
                      </a:moveTo>
                      <a:cubicBezTo>
                        <a:pt x="18431" y="15139"/>
                        <a:pt x="18539" y="15191"/>
                        <a:pt x="18648" y="15244"/>
                      </a:cubicBezTo>
                      <a:cubicBezTo>
                        <a:pt x="18538" y="15190"/>
                        <a:pt x="18429" y="15138"/>
                        <a:pt x="18322" y="15088"/>
                      </a:cubicBezTo>
                      <a:close/>
                      <a:moveTo>
                        <a:pt x="1" y="0"/>
                      </a:moveTo>
                      <a:lnTo>
                        <a:pt x="1" y="0"/>
                      </a:lnTo>
                      <a:cubicBezTo>
                        <a:pt x="735" y="2936"/>
                        <a:pt x="1168" y="5938"/>
                        <a:pt x="1302" y="8973"/>
                      </a:cubicBezTo>
                      <a:cubicBezTo>
                        <a:pt x="1553" y="14117"/>
                        <a:pt x="4104" y="15663"/>
                        <a:pt x="7541" y="15663"/>
                      </a:cubicBezTo>
                      <a:cubicBezTo>
                        <a:pt x="7760" y="15663"/>
                        <a:pt x="7982" y="15657"/>
                        <a:pt x="8207" y="15645"/>
                      </a:cubicBezTo>
                      <a:cubicBezTo>
                        <a:pt x="10798" y="15507"/>
                        <a:pt x="12412" y="14203"/>
                        <a:pt x="14782" y="14203"/>
                      </a:cubicBezTo>
                      <a:cubicBezTo>
                        <a:pt x="15783" y="14203"/>
                        <a:pt x="16920" y="14436"/>
                        <a:pt x="18322" y="15088"/>
                      </a:cubicBezTo>
                      <a:lnTo>
                        <a:pt x="18322" y="15088"/>
                      </a:lnTo>
                      <a:cubicBezTo>
                        <a:pt x="16717" y="14331"/>
                        <a:pt x="15029" y="13751"/>
                        <a:pt x="13310" y="13376"/>
                      </a:cubicBezTo>
                      <a:cubicBezTo>
                        <a:pt x="10542" y="12809"/>
                        <a:pt x="5271" y="13910"/>
                        <a:pt x="4571" y="8973"/>
                      </a:cubicBezTo>
                      <a:cubicBezTo>
                        <a:pt x="3837" y="4037"/>
                        <a:pt x="1" y="1"/>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19"/>
                <p:cNvSpPr/>
                <p:nvPr/>
              </p:nvSpPr>
              <p:spPr>
                <a:xfrm>
                  <a:off x="4273225" y="1963525"/>
                  <a:ext cx="321075" cy="575425"/>
                </a:xfrm>
                <a:custGeom>
                  <a:avLst/>
                  <a:gdLst/>
                  <a:ahLst/>
                  <a:cxnLst/>
                  <a:rect l="l" t="t" r="r" b="b"/>
                  <a:pathLst>
                    <a:path w="12843" h="23017" extrusionOk="0">
                      <a:moveTo>
                        <a:pt x="0" y="0"/>
                      </a:moveTo>
                      <a:lnTo>
                        <a:pt x="0" y="0"/>
                      </a:lnTo>
                      <a:cubicBezTo>
                        <a:pt x="0" y="0"/>
                        <a:pt x="668" y="3603"/>
                        <a:pt x="1401" y="8006"/>
                      </a:cubicBezTo>
                      <a:cubicBezTo>
                        <a:pt x="2135" y="12442"/>
                        <a:pt x="5738" y="13476"/>
                        <a:pt x="7939" y="15378"/>
                      </a:cubicBezTo>
                      <a:cubicBezTo>
                        <a:pt x="10174" y="17246"/>
                        <a:pt x="10541" y="19080"/>
                        <a:pt x="11175" y="20515"/>
                      </a:cubicBezTo>
                      <a:cubicBezTo>
                        <a:pt x="11609" y="21449"/>
                        <a:pt x="12142" y="22283"/>
                        <a:pt x="12843" y="23017"/>
                      </a:cubicBezTo>
                      <a:cubicBezTo>
                        <a:pt x="11275" y="18747"/>
                        <a:pt x="12476" y="13943"/>
                        <a:pt x="10241" y="11942"/>
                      </a:cubicBezTo>
                      <a:cubicBezTo>
                        <a:pt x="8039" y="9974"/>
                        <a:pt x="5037" y="8540"/>
                        <a:pt x="3269" y="4970"/>
                      </a:cubicBezTo>
                      <a:cubicBezTo>
                        <a:pt x="1502" y="1368"/>
                        <a:pt x="1"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19"/>
                <p:cNvSpPr/>
                <p:nvPr/>
              </p:nvSpPr>
              <p:spPr>
                <a:xfrm>
                  <a:off x="4038050" y="2497175"/>
                  <a:ext cx="628800" cy="180200"/>
                </a:xfrm>
                <a:custGeom>
                  <a:avLst/>
                  <a:gdLst/>
                  <a:ahLst/>
                  <a:cxnLst/>
                  <a:rect l="l" t="t" r="r" b="b"/>
                  <a:pathLst>
                    <a:path w="25152" h="7208" extrusionOk="0">
                      <a:moveTo>
                        <a:pt x="3418" y="0"/>
                      </a:moveTo>
                      <a:cubicBezTo>
                        <a:pt x="2260" y="0"/>
                        <a:pt x="1107" y="208"/>
                        <a:pt x="1" y="603"/>
                      </a:cubicBezTo>
                      <a:cubicBezTo>
                        <a:pt x="92" y="601"/>
                        <a:pt x="183" y="599"/>
                        <a:pt x="274" y="599"/>
                      </a:cubicBezTo>
                      <a:cubicBezTo>
                        <a:pt x="2546" y="599"/>
                        <a:pt x="4740" y="1397"/>
                        <a:pt x="6472" y="2905"/>
                      </a:cubicBezTo>
                      <a:cubicBezTo>
                        <a:pt x="8918" y="5052"/>
                        <a:pt x="10744" y="6468"/>
                        <a:pt x="13321" y="6468"/>
                      </a:cubicBezTo>
                      <a:cubicBezTo>
                        <a:pt x="13907" y="6468"/>
                        <a:pt x="14532" y="6395"/>
                        <a:pt x="15212" y="6240"/>
                      </a:cubicBezTo>
                      <a:cubicBezTo>
                        <a:pt x="17832" y="5645"/>
                        <a:pt x="19585" y="4964"/>
                        <a:pt x="21090" y="4964"/>
                      </a:cubicBezTo>
                      <a:cubicBezTo>
                        <a:pt x="21692" y="4964"/>
                        <a:pt x="22255" y="5073"/>
                        <a:pt x="22817" y="5340"/>
                      </a:cubicBezTo>
                      <a:cubicBezTo>
                        <a:pt x="24478" y="6088"/>
                        <a:pt x="24991" y="6881"/>
                        <a:pt x="25117" y="7129"/>
                      </a:cubicBezTo>
                      <a:lnTo>
                        <a:pt x="25117" y="7129"/>
                      </a:lnTo>
                      <a:cubicBezTo>
                        <a:pt x="23466" y="3508"/>
                        <a:pt x="20008" y="2301"/>
                        <a:pt x="16214" y="2301"/>
                      </a:cubicBezTo>
                      <a:cubicBezTo>
                        <a:pt x="15674" y="2301"/>
                        <a:pt x="15127" y="2326"/>
                        <a:pt x="14578" y="2371"/>
                      </a:cubicBezTo>
                      <a:cubicBezTo>
                        <a:pt x="14141" y="2407"/>
                        <a:pt x="13735" y="2424"/>
                        <a:pt x="13357" y="2424"/>
                      </a:cubicBezTo>
                      <a:cubicBezTo>
                        <a:pt x="9898" y="2424"/>
                        <a:pt x="8692" y="1025"/>
                        <a:pt x="5805" y="303"/>
                      </a:cubicBezTo>
                      <a:cubicBezTo>
                        <a:pt x="5016" y="99"/>
                        <a:pt x="4216" y="0"/>
                        <a:pt x="3418" y="0"/>
                      </a:cubicBezTo>
                      <a:close/>
                      <a:moveTo>
                        <a:pt x="25117" y="7129"/>
                      </a:moveTo>
                      <a:cubicBezTo>
                        <a:pt x="25128" y="7155"/>
                        <a:pt x="25140" y="7182"/>
                        <a:pt x="25152" y="7208"/>
                      </a:cubicBezTo>
                      <a:cubicBezTo>
                        <a:pt x="25152" y="7208"/>
                        <a:pt x="25142" y="7180"/>
                        <a:pt x="25117" y="71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19"/>
                <p:cNvSpPr/>
                <p:nvPr/>
              </p:nvSpPr>
              <p:spPr>
                <a:xfrm>
                  <a:off x="4033875" y="1359750"/>
                  <a:ext cx="636325" cy="1356000"/>
                </a:xfrm>
                <a:custGeom>
                  <a:avLst/>
                  <a:gdLst/>
                  <a:ahLst/>
                  <a:cxnLst/>
                  <a:rect l="l" t="t" r="r" b="b"/>
                  <a:pathLst>
                    <a:path w="25453" h="54240" fill="none" extrusionOk="0">
                      <a:moveTo>
                        <a:pt x="25452" y="54239"/>
                      </a:moveTo>
                      <a:cubicBezTo>
                        <a:pt x="25452" y="49703"/>
                        <a:pt x="21483" y="45300"/>
                        <a:pt x="16413" y="42397"/>
                      </a:cubicBezTo>
                      <a:cubicBezTo>
                        <a:pt x="11342" y="39495"/>
                        <a:pt x="5505" y="38461"/>
                        <a:pt x="2736" y="31456"/>
                      </a:cubicBezTo>
                      <a:cubicBezTo>
                        <a:pt x="1" y="24418"/>
                        <a:pt x="701" y="22450"/>
                        <a:pt x="1168" y="18113"/>
                      </a:cubicBezTo>
                      <a:cubicBezTo>
                        <a:pt x="1635" y="13810"/>
                        <a:pt x="3136" y="4470"/>
                        <a:pt x="2336"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19"/>
                <p:cNvSpPr/>
                <p:nvPr/>
              </p:nvSpPr>
              <p:spPr>
                <a:xfrm>
                  <a:off x="4139800" y="1480675"/>
                  <a:ext cx="91750" cy="813100"/>
                </a:xfrm>
                <a:custGeom>
                  <a:avLst/>
                  <a:gdLst/>
                  <a:ahLst/>
                  <a:cxnLst/>
                  <a:rect l="l" t="t" r="r" b="b"/>
                  <a:pathLst>
                    <a:path w="3670" h="32524" fill="none" extrusionOk="0">
                      <a:moveTo>
                        <a:pt x="1835" y="0"/>
                      </a:moveTo>
                      <a:cubicBezTo>
                        <a:pt x="3403" y="6171"/>
                        <a:pt x="3670" y="10908"/>
                        <a:pt x="1835" y="18013"/>
                      </a:cubicBezTo>
                      <a:cubicBezTo>
                        <a:pt x="0" y="25118"/>
                        <a:pt x="2369" y="30789"/>
                        <a:pt x="2902" y="32524"/>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19"/>
                <p:cNvSpPr/>
                <p:nvPr/>
              </p:nvSpPr>
              <p:spPr>
                <a:xfrm>
                  <a:off x="3978000" y="2037725"/>
                  <a:ext cx="441175" cy="373625"/>
                </a:xfrm>
                <a:custGeom>
                  <a:avLst/>
                  <a:gdLst/>
                  <a:ahLst/>
                  <a:cxnLst/>
                  <a:rect l="l" t="t" r="r" b="b"/>
                  <a:pathLst>
                    <a:path w="17647" h="14945" fill="none" extrusionOk="0">
                      <a:moveTo>
                        <a:pt x="1" y="1"/>
                      </a:moveTo>
                      <a:cubicBezTo>
                        <a:pt x="2503" y="5305"/>
                        <a:pt x="2203" y="10875"/>
                        <a:pt x="4571" y="12910"/>
                      </a:cubicBezTo>
                      <a:cubicBezTo>
                        <a:pt x="6906" y="14945"/>
                        <a:pt x="14311" y="12677"/>
                        <a:pt x="17647" y="1471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19"/>
                <p:cNvSpPr/>
                <p:nvPr/>
              </p:nvSpPr>
              <p:spPr>
                <a:xfrm>
                  <a:off x="4273225" y="1963525"/>
                  <a:ext cx="320250" cy="575425"/>
                </a:xfrm>
                <a:custGeom>
                  <a:avLst/>
                  <a:gdLst/>
                  <a:ahLst/>
                  <a:cxnLst/>
                  <a:rect l="l" t="t" r="r" b="b"/>
                  <a:pathLst>
                    <a:path w="12810" h="23017" fill="none" extrusionOk="0">
                      <a:moveTo>
                        <a:pt x="0" y="0"/>
                      </a:moveTo>
                      <a:cubicBezTo>
                        <a:pt x="2135" y="5170"/>
                        <a:pt x="2335" y="9373"/>
                        <a:pt x="5838" y="11508"/>
                      </a:cubicBezTo>
                      <a:cubicBezTo>
                        <a:pt x="9340" y="13643"/>
                        <a:pt x="9707" y="13210"/>
                        <a:pt x="10541" y="16345"/>
                      </a:cubicBezTo>
                      <a:cubicBezTo>
                        <a:pt x="11175" y="18613"/>
                        <a:pt x="11942" y="20848"/>
                        <a:pt x="12810" y="2301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19"/>
                <p:cNvSpPr/>
                <p:nvPr/>
              </p:nvSpPr>
              <p:spPr>
                <a:xfrm>
                  <a:off x="4038050" y="2504725"/>
                  <a:ext cx="627975" cy="172650"/>
                </a:xfrm>
                <a:custGeom>
                  <a:avLst/>
                  <a:gdLst/>
                  <a:ahLst/>
                  <a:cxnLst/>
                  <a:rect l="l" t="t" r="r" b="b"/>
                  <a:pathLst>
                    <a:path w="25119" h="6906" fill="none" extrusionOk="0">
                      <a:moveTo>
                        <a:pt x="1" y="301"/>
                      </a:moveTo>
                      <a:cubicBezTo>
                        <a:pt x="5805" y="1"/>
                        <a:pt x="8207" y="3270"/>
                        <a:pt x="11776" y="4204"/>
                      </a:cubicBezTo>
                      <a:cubicBezTo>
                        <a:pt x="15312" y="5105"/>
                        <a:pt x="16646" y="3337"/>
                        <a:pt x="19281" y="3337"/>
                      </a:cubicBezTo>
                      <a:cubicBezTo>
                        <a:pt x="21916" y="3303"/>
                        <a:pt x="25119" y="6906"/>
                        <a:pt x="25119" y="690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566" name="Google Shape;566;p19"/>
          <p:cNvSpPr txBox="1">
            <a:spLocks noGrp="1"/>
          </p:cNvSpPr>
          <p:nvPr>
            <p:ph type="title"/>
          </p:nvPr>
        </p:nvSpPr>
        <p:spPr>
          <a:xfrm>
            <a:off x="1481525" y="3576845"/>
            <a:ext cx="6180900" cy="412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567" name="Google Shape;567;p19"/>
          <p:cNvSpPr txBox="1">
            <a:spLocks noGrp="1"/>
          </p:cNvSpPr>
          <p:nvPr>
            <p:ph type="subTitle" idx="1"/>
          </p:nvPr>
        </p:nvSpPr>
        <p:spPr>
          <a:xfrm>
            <a:off x="1481500" y="1315055"/>
            <a:ext cx="6180900" cy="2024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500"/>
              <a:buNone/>
              <a:defRPr sz="3200"/>
            </a:lvl1pPr>
            <a:lvl2pPr lvl="1" algn="ctr" rtl="0">
              <a:lnSpc>
                <a:spcPct val="100000"/>
              </a:lnSpc>
              <a:spcBef>
                <a:spcPts val="0"/>
              </a:spcBef>
              <a:spcAft>
                <a:spcPts val="0"/>
              </a:spcAft>
              <a:buSzPts val="2500"/>
              <a:buNone/>
              <a:defRPr sz="2500"/>
            </a:lvl2pPr>
            <a:lvl3pPr lvl="2" algn="ctr" rtl="0">
              <a:lnSpc>
                <a:spcPct val="100000"/>
              </a:lnSpc>
              <a:spcBef>
                <a:spcPts val="0"/>
              </a:spcBef>
              <a:spcAft>
                <a:spcPts val="0"/>
              </a:spcAft>
              <a:buSzPts val="2500"/>
              <a:buNone/>
              <a:defRPr sz="2500"/>
            </a:lvl3pPr>
            <a:lvl4pPr lvl="3" algn="ctr" rtl="0">
              <a:lnSpc>
                <a:spcPct val="100000"/>
              </a:lnSpc>
              <a:spcBef>
                <a:spcPts val="0"/>
              </a:spcBef>
              <a:spcAft>
                <a:spcPts val="0"/>
              </a:spcAft>
              <a:buSzPts val="2500"/>
              <a:buNone/>
              <a:defRPr sz="2500"/>
            </a:lvl4pPr>
            <a:lvl5pPr lvl="4" algn="ctr" rtl="0">
              <a:lnSpc>
                <a:spcPct val="100000"/>
              </a:lnSpc>
              <a:spcBef>
                <a:spcPts val="0"/>
              </a:spcBef>
              <a:spcAft>
                <a:spcPts val="0"/>
              </a:spcAft>
              <a:buSzPts val="2500"/>
              <a:buNone/>
              <a:defRPr sz="2500"/>
            </a:lvl5pPr>
            <a:lvl6pPr lvl="5" algn="ctr" rtl="0">
              <a:lnSpc>
                <a:spcPct val="100000"/>
              </a:lnSpc>
              <a:spcBef>
                <a:spcPts val="0"/>
              </a:spcBef>
              <a:spcAft>
                <a:spcPts val="0"/>
              </a:spcAft>
              <a:buSzPts val="2500"/>
              <a:buNone/>
              <a:defRPr sz="2500"/>
            </a:lvl6pPr>
            <a:lvl7pPr lvl="6" algn="ctr" rtl="0">
              <a:lnSpc>
                <a:spcPct val="100000"/>
              </a:lnSpc>
              <a:spcBef>
                <a:spcPts val="0"/>
              </a:spcBef>
              <a:spcAft>
                <a:spcPts val="0"/>
              </a:spcAft>
              <a:buSzPts val="2500"/>
              <a:buNone/>
              <a:defRPr sz="2500"/>
            </a:lvl7pPr>
            <a:lvl8pPr lvl="7" algn="ctr" rtl="0">
              <a:lnSpc>
                <a:spcPct val="100000"/>
              </a:lnSpc>
              <a:spcBef>
                <a:spcPts val="0"/>
              </a:spcBef>
              <a:spcAft>
                <a:spcPts val="0"/>
              </a:spcAft>
              <a:buSzPts val="2500"/>
              <a:buNone/>
              <a:defRPr sz="2500"/>
            </a:lvl8pPr>
            <a:lvl9pPr lvl="8" algn="ctr" rtl="0">
              <a:lnSpc>
                <a:spcPct val="100000"/>
              </a:lnSpc>
              <a:spcBef>
                <a:spcPts val="0"/>
              </a:spcBef>
              <a:spcAft>
                <a:spcPts val="0"/>
              </a:spcAft>
              <a:buSzPts val="2500"/>
              <a:buNone/>
              <a:defRPr sz="25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1313"/>
        <p:cNvGrpSpPr/>
        <p:nvPr/>
      </p:nvGrpSpPr>
      <p:grpSpPr>
        <a:xfrm>
          <a:off x="0" y="0"/>
          <a:ext cx="0" cy="0"/>
          <a:chOff x="0" y="0"/>
          <a:chExt cx="0" cy="0"/>
        </a:xfrm>
      </p:grpSpPr>
      <p:grpSp>
        <p:nvGrpSpPr>
          <p:cNvPr id="1314" name="Google Shape;1314;p34"/>
          <p:cNvGrpSpPr/>
          <p:nvPr/>
        </p:nvGrpSpPr>
        <p:grpSpPr>
          <a:xfrm flipH="1">
            <a:off x="-3525" y="3780600"/>
            <a:ext cx="9158100" cy="1404536"/>
            <a:chOff x="-3525" y="3780600"/>
            <a:chExt cx="9158100" cy="1404536"/>
          </a:xfrm>
        </p:grpSpPr>
        <p:grpSp>
          <p:nvGrpSpPr>
            <p:cNvPr id="1315" name="Google Shape;1315;p34"/>
            <p:cNvGrpSpPr/>
            <p:nvPr/>
          </p:nvGrpSpPr>
          <p:grpSpPr>
            <a:xfrm>
              <a:off x="-3525" y="4608662"/>
              <a:ext cx="9158100" cy="535483"/>
              <a:chOff x="-3525" y="3151625"/>
              <a:chExt cx="9158100" cy="1992125"/>
            </a:xfrm>
          </p:grpSpPr>
          <p:cxnSp>
            <p:nvCxnSpPr>
              <p:cNvPr id="1316" name="Google Shape;1316;p34"/>
              <p:cNvCxnSpPr/>
              <p:nvPr/>
            </p:nvCxnSpPr>
            <p:spPr>
              <a:xfrm>
                <a:off x="-3525" y="3151625"/>
                <a:ext cx="9158100" cy="0"/>
              </a:xfrm>
              <a:prstGeom prst="straightConnector1">
                <a:avLst/>
              </a:prstGeom>
              <a:noFill/>
              <a:ln w="9525" cap="flat" cmpd="sng">
                <a:solidFill>
                  <a:schemeClr val="accent4"/>
                </a:solidFill>
                <a:prstDash val="solid"/>
                <a:round/>
                <a:headEnd type="none" w="med" len="med"/>
                <a:tailEnd type="none" w="med" len="med"/>
              </a:ln>
            </p:spPr>
          </p:cxnSp>
          <p:sp>
            <p:nvSpPr>
              <p:cNvPr id="1317" name="Google Shape;1317;p34"/>
              <p:cNvSpPr/>
              <p:nvPr/>
            </p:nvSpPr>
            <p:spPr>
              <a:xfrm>
                <a:off x="0" y="3163450"/>
                <a:ext cx="9144000" cy="1980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18" name="Google Shape;1318;p34"/>
            <p:cNvGrpSpPr/>
            <p:nvPr/>
          </p:nvGrpSpPr>
          <p:grpSpPr>
            <a:xfrm>
              <a:off x="7403112" y="4379650"/>
              <a:ext cx="1741163" cy="805486"/>
              <a:chOff x="7403112" y="4379650"/>
              <a:chExt cx="1741163" cy="805486"/>
            </a:xfrm>
          </p:grpSpPr>
          <p:sp>
            <p:nvSpPr>
              <p:cNvPr id="1319" name="Google Shape;1319;p34"/>
              <p:cNvSpPr/>
              <p:nvPr/>
            </p:nvSpPr>
            <p:spPr>
              <a:xfrm>
                <a:off x="812517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20" name="Google Shape;1320;p34"/>
              <p:cNvGrpSpPr/>
              <p:nvPr/>
            </p:nvGrpSpPr>
            <p:grpSpPr>
              <a:xfrm rot="739684">
                <a:off x="7445348" y="4564015"/>
                <a:ext cx="1077430" cy="512003"/>
                <a:chOff x="4925350" y="704275"/>
                <a:chExt cx="1077475" cy="512025"/>
              </a:xfrm>
            </p:grpSpPr>
            <p:sp>
              <p:nvSpPr>
                <p:cNvPr id="1321" name="Google Shape;1321;p34"/>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34"/>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34"/>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34"/>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34"/>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34"/>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34"/>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34"/>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329" name="Google Shape;1329;p34"/>
            <p:cNvSpPr/>
            <p:nvPr/>
          </p:nvSpPr>
          <p:spPr>
            <a:xfrm flipH="1">
              <a:off x="-352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30" name="Google Shape;1330;p34"/>
            <p:cNvGrpSpPr/>
            <p:nvPr/>
          </p:nvGrpSpPr>
          <p:grpSpPr>
            <a:xfrm>
              <a:off x="228600" y="3780600"/>
              <a:ext cx="692200" cy="1356000"/>
              <a:chOff x="3978000" y="1359750"/>
              <a:chExt cx="692200" cy="1356000"/>
            </a:xfrm>
          </p:grpSpPr>
          <p:sp>
            <p:nvSpPr>
              <p:cNvPr id="1331" name="Google Shape;1331;p34"/>
              <p:cNvSpPr/>
              <p:nvPr/>
            </p:nvSpPr>
            <p:spPr>
              <a:xfrm>
                <a:off x="3996350" y="1359750"/>
                <a:ext cx="206850" cy="477025"/>
              </a:xfrm>
              <a:custGeom>
                <a:avLst/>
                <a:gdLst/>
                <a:ahLst/>
                <a:cxnLst/>
                <a:rect l="l" t="t" r="r" b="b"/>
                <a:pathLst>
                  <a:path w="8274" h="19081" extrusionOk="0">
                    <a:moveTo>
                      <a:pt x="3837" y="0"/>
                    </a:moveTo>
                    <a:cubicBezTo>
                      <a:pt x="3837" y="1"/>
                      <a:pt x="2036" y="5271"/>
                      <a:pt x="1035" y="9541"/>
                    </a:cubicBezTo>
                    <a:cubicBezTo>
                      <a:pt x="1" y="13777"/>
                      <a:pt x="2603" y="19081"/>
                      <a:pt x="2603" y="19081"/>
                    </a:cubicBezTo>
                    <a:cubicBezTo>
                      <a:pt x="8273" y="7973"/>
                      <a:pt x="3837" y="1"/>
                      <a:pt x="38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34"/>
              <p:cNvSpPr/>
              <p:nvPr/>
            </p:nvSpPr>
            <p:spPr>
              <a:xfrm>
                <a:off x="4102275" y="1480675"/>
                <a:ext cx="159300" cy="813100"/>
              </a:xfrm>
              <a:custGeom>
                <a:avLst/>
                <a:gdLst/>
                <a:ahLst/>
                <a:cxnLst/>
                <a:rect l="l" t="t" r="r" b="b"/>
                <a:pathLst>
                  <a:path w="6372" h="32524" extrusionOk="0">
                    <a:moveTo>
                      <a:pt x="3336" y="0"/>
                    </a:moveTo>
                    <a:cubicBezTo>
                      <a:pt x="3336" y="1"/>
                      <a:pt x="3803" y="935"/>
                      <a:pt x="3736" y="4704"/>
                    </a:cubicBezTo>
                    <a:cubicBezTo>
                      <a:pt x="3669" y="8473"/>
                      <a:pt x="2402" y="11542"/>
                      <a:pt x="1234" y="16645"/>
                    </a:cubicBezTo>
                    <a:cubicBezTo>
                      <a:pt x="67" y="21749"/>
                      <a:pt x="0" y="26586"/>
                      <a:pt x="4403" y="32524"/>
                    </a:cubicBezTo>
                    <a:cubicBezTo>
                      <a:pt x="4403" y="32524"/>
                      <a:pt x="4337" y="31022"/>
                      <a:pt x="4070" y="28621"/>
                    </a:cubicBezTo>
                    <a:cubicBezTo>
                      <a:pt x="3803" y="26186"/>
                      <a:pt x="5271" y="20415"/>
                      <a:pt x="5838" y="12176"/>
                    </a:cubicBezTo>
                    <a:cubicBezTo>
                      <a:pt x="6371" y="3970"/>
                      <a:pt x="3336" y="1"/>
                      <a:pt x="33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34"/>
              <p:cNvSpPr/>
              <p:nvPr/>
            </p:nvSpPr>
            <p:spPr>
              <a:xfrm>
                <a:off x="3978000" y="2038575"/>
                <a:ext cx="466200" cy="391575"/>
              </a:xfrm>
              <a:custGeom>
                <a:avLst/>
                <a:gdLst/>
                <a:ahLst/>
                <a:cxnLst/>
                <a:rect l="l" t="t" r="r" b="b"/>
                <a:pathLst>
                  <a:path w="18648" h="15663" extrusionOk="0">
                    <a:moveTo>
                      <a:pt x="18322" y="15088"/>
                    </a:moveTo>
                    <a:cubicBezTo>
                      <a:pt x="18431" y="15139"/>
                      <a:pt x="18539" y="15191"/>
                      <a:pt x="18648" y="15244"/>
                    </a:cubicBezTo>
                    <a:cubicBezTo>
                      <a:pt x="18538" y="15190"/>
                      <a:pt x="18429" y="15138"/>
                      <a:pt x="18322" y="15088"/>
                    </a:cubicBezTo>
                    <a:close/>
                    <a:moveTo>
                      <a:pt x="1" y="0"/>
                    </a:moveTo>
                    <a:lnTo>
                      <a:pt x="1" y="0"/>
                    </a:lnTo>
                    <a:cubicBezTo>
                      <a:pt x="735" y="2936"/>
                      <a:pt x="1168" y="5938"/>
                      <a:pt x="1302" y="8973"/>
                    </a:cubicBezTo>
                    <a:cubicBezTo>
                      <a:pt x="1553" y="14117"/>
                      <a:pt x="4104" y="15663"/>
                      <a:pt x="7541" y="15663"/>
                    </a:cubicBezTo>
                    <a:cubicBezTo>
                      <a:pt x="7760" y="15663"/>
                      <a:pt x="7982" y="15657"/>
                      <a:pt x="8207" y="15645"/>
                    </a:cubicBezTo>
                    <a:cubicBezTo>
                      <a:pt x="10798" y="15507"/>
                      <a:pt x="12412" y="14203"/>
                      <a:pt x="14782" y="14203"/>
                    </a:cubicBezTo>
                    <a:cubicBezTo>
                      <a:pt x="15783" y="14203"/>
                      <a:pt x="16920" y="14436"/>
                      <a:pt x="18322" y="15088"/>
                    </a:cubicBezTo>
                    <a:lnTo>
                      <a:pt x="18322" y="15088"/>
                    </a:lnTo>
                    <a:cubicBezTo>
                      <a:pt x="16717" y="14331"/>
                      <a:pt x="15029" y="13751"/>
                      <a:pt x="13310" y="13376"/>
                    </a:cubicBezTo>
                    <a:cubicBezTo>
                      <a:pt x="10542" y="12809"/>
                      <a:pt x="5271" y="13910"/>
                      <a:pt x="4571" y="8973"/>
                    </a:cubicBezTo>
                    <a:cubicBezTo>
                      <a:pt x="3837" y="4037"/>
                      <a:pt x="1" y="1"/>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34"/>
              <p:cNvSpPr/>
              <p:nvPr/>
            </p:nvSpPr>
            <p:spPr>
              <a:xfrm>
                <a:off x="4273225" y="1963525"/>
                <a:ext cx="321075" cy="575425"/>
              </a:xfrm>
              <a:custGeom>
                <a:avLst/>
                <a:gdLst/>
                <a:ahLst/>
                <a:cxnLst/>
                <a:rect l="l" t="t" r="r" b="b"/>
                <a:pathLst>
                  <a:path w="12843" h="23017" extrusionOk="0">
                    <a:moveTo>
                      <a:pt x="0" y="0"/>
                    </a:moveTo>
                    <a:lnTo>
                      <a:pt x="0" y="0"/>
                    </a:lnTo>
                    <a:cubicBezTo>
                      <a:pt x="0" y="0"/>
                      <a:pt x="668" y="3603"/>
                      <a:pt x="1401" y="8006"/>
                    </a:cubicBezTo>
                    <a:cubicBezTo>
                      <a:pt x="2135" y="12442"/>
                      <a:pt x="5738" y="13476"/>
                      <a:pt x="7939" y="15378"/>
                    </a:cubicBezTo>
                    <a:cubicBezTo>
                      <a:pt x="10174" y="17246"/>
                      <a:pt x="10541" y="19080"/>
                      <a:pt x="11175" y="20515"/>
                    </a:cubicBezTo>
                    <a:cubicBezTo>
                      <a:pt x="11609" y="21449"/>
                      <a:pt x="12142" y="22283"/>
                      <a:pt x="12843" y="23017"/>
                    </a:cubicBezTo>
                    <a:cubicBezTo>
                      <a:pt x="11275" y="18747"/>
                      <a:pt x="12476" y="13943"/>
                      <a:pt x="10241" y="11942"/>
                    </a:cubicBezTo>
                    <a:cubicBezTo>
                      <a:pt x="8039" y="9974"/>
                      <a:pt x="5037" y="8540"/>
                      <a:pt x="3269" y="4970"/>
                    </a:cubicBezTo>
                    <a:cubicBezTo>
                      <a:pt x="1502" y="1368"/>
                      <a:pt x="1"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34"/>
              <p:cNvSpPr/>
              <p:nvPr/>
            </p:nvSpPr>
            <p:spPr>
              <a:xfrm>
                <a:off x="4038050" y="2497175"/>
                <a:ext cx="628800" cy="180200"/>
              </a:xfrm>
              <a:custGeom>
                <a:avLst/>
                <a:gdLst/>
                <a:ahLst/>
                <a:cxnLst/>
                <a:rect l="l" t="t" r="r" b="b"/>
                <a:pathLst>
                  <a:path w="25152" h="7208" extrusionOk="0">
                    <a:moveTo>
                      <a:pt x="3418" y="0"/>
                    </a:moveTo>
                    <a:cubicBezTo>
                      <a:pt x="2260" y="0"/>
                      <a:pt x="1107" y="208"/>
                      <a:pt x="1" y="603"/>
                    </a:cubicBezTo>
                    <a:cubicBezTo>
                      <a:pt x="92" y="601"/>
                      <a:pt x="183" y="599"/>
                      <a:pt x="274" y="599"/>
                    </a:cubicBezTo>
                    <a:cubicBezTo>
                      <a:pt x="2546" y="599"/>
                      <a:pt x="4740" y="1397"/>
                      <a:pt x="6472" y="2905"/>
                    </a:cubicBezTo>
                    <a:cubicBezTo>
                      <a:pt x="8918" y="5052"/>
                      <a:pt x="10744" y="6468"/>
                      <a:pt x="13321" y="6468"/>
                    </a:cubicBezTo>
                    <a:cubicBezTo>
                      <a:pt x="13907" y="6468"/>
                      <a:pt x="14532" y="6395"/>
                      <a:pt x="15212" y="6240"/>
                    </a:cubicBezTo>
                    <a:cubicBezTo>
                      <a:pt x="17832" y="5645"/>
                      <a:pt x="19585" y="4964"/>
                      <a:pt x="21090" y="4964"/>
                    </a:cubicBezTo>
                    <a:cubicBezTo>
                      <a:pt x="21692" y="4964"/>
                      <a:pt x="22255" y="5073"/>
                      <a:pt x="22817" y="5340"/>
                    </a:cubicBezTo>
                    <a:cubicBezTo>
                      <a:pt x="24478" y="6088"/>
                      <a:pt x="24991" y="6881"/>
                      <a:pt x="25117" y="7129"/>
                    </a:cubicBezTo>
                    <a:lnTo>
                      <a:pt x="25117" y="7129"/>
                    </a:lnTo>
                    <a:cubicBezTo>
                      <a:pt x="23466" y="3508"/>
                      <a:pt x="20008" y="2301"/>
                      <a:pt x="16214" y="2301"/>
                    </a:cubicBezTo>
                    <a:cubicBezTo>
                      <a:pt x="15674" y="2301"/>
                      <a:pt x="15127" y="2326"/>
                      <a:pt x="14578" y="2371"/>
                    </a:cubicBezTo>
                    <a:cubicBezTo>
                      <a:pt x="14141" y="2407"/>
                      <a:pt x="13735" y="2424"/>
                      <a:pt x="13357" y="2424"/>
                    </a:cubicBezTo>
                    <a:cubicBezTo>
                      <a:pt x="9898" y="2424"/>
                      <a:pt x="8692" y="1025"/>
                      <a:pt x="5805" y="303"/>
                    </a:cubicBezTo>
                    <a:cubicBezTo>
                      <a:pt x="5016" y="99"/>
                      <a:pt x="4216" y="0"/>
                      <a:pt x="3418" y="0"/>
                    </a:cubicBezTo>
                    <a:close/>
                    <a:moveTo>
                      <a:pt x="25117" y="7129"/>
                    </a:moveTo>
                    <a:cubicBezTo>
                      <a:pt x="25128" y="7155"/>
                      <a:pt x="25140" y="7182"/>
                      <a:pt x="25152" y="7208"/>
                    </a:cubicBezTo>
                    <a:cubicBezTo>
                      <a:pt x="25152" y="7208"/>
                      <a:pt x="25142" y="7180"/>
                      <a:pt x="25117" y="71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34"/>
              <p:cNvSpPr/>
              <p:nvPr/>
            </p:nvSpPr>
            <p:spPr>
              <a:xfrm>
                <a:off x="4033875" y="1359750"/>
                <a:ext cx="636325" cy="1356000"/>
              </a:xfrm>
              <a:custGeom>
                <a:avLst/>
                <a:gdLst/>
                <a:ahLst/>
                <a:cxnLst/>
                <a:rect l="l" t="t" r="r" b="b"/>
                <a:pathLst>
                  <a:path w="25453" h="54240" fill="none" extrusionOk="0">
                    <a:moveTo>
                      <a:pt x="25452" y="54239"/>
                    </a:moveTo>
                    <a:cubicBezTo>
                      <a:pt x="25452" y="49703"/>
                      <a:pt x="21483" y="45300"/>
                      <a:pt x="16413" y="42397"/>
                    </a:cubicBezTo>
                    <a:cubicBezTo>
                      <a:pt x="11342" y="39495"/>
                      <a:pt x="5505" y="38461"/>
                      <a:pt x="2736" y="31456"/>
                    </a:cubicBezTo>
                    <a:cubicBezTo>
                      <a:pt x="1" y="24418"/>
                      <a:pt x="701" y="22450"/>
                      <a:pt x="1168" y="18113"/>
                    </a:cubicBezTo>
                    <a:cubicBezTo>
                      <a:pt x="1635" y="13810"/>
                      <a:pt x="3136" y="4470"/>
                      <a:pt x="2336"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34"/>
              <p:cNvSpPr/>
              <p:nvPr/>
            </p:nvSpPr>
            <p:spPr>
              <a:xfrm>
                <a:off x="4139800" y="1480675"/>
                <a:ext cx="91750" cy="813100"/>
              </a:xfrm>
              <a:custGeom>
                <a:avLst/>
                <a:gdLst/>
                <a:ahLst/>
                <a:cxnLst/>
                <a:rect l="l" t="t" r="r" b="b"/>
                <a:pathLst>
                  <a:path w="3670" h="32524" fill="none" extrusionOk="0">
                    <a:moveTo>
                      <a:pt x="1835" y="0"/>
                    </a:moveTo>
                    <a:cubicBezTo>
                      <a:pt x="3403" y="6171"/>
                      <a:pt x="3670" y="10908"/>
                      <a:pt x="1835" y="18013"/>
                    </a:cubicBezTo>
                    <a:cubicBezTo>
                      <a:pt x="0" y="25118"/>
                      <a:pt x="2369" y="30789"/>
                      <a:pt x="2902" y="32524"/>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34"/>
              <p:cNvSpPr/>
              <p:nvPr/>
            </p:nvSpPr>
            <p:spPr>
              <a:xfrm>
                <a:off x="3978000" y="2037725"/>
                <a:ext cx="441175" cy="373625"/>
              </a:xfrm>
              <a:custGeom>
                <a:avLst/>
                <a:gdLst/>
                <a:ahLst/>
                <a:cxnLst/>
                <a:rect l="l" t="t" r="r" b="b"/>
                <a:pathLst>
                  <a:path w="17647" h="14945" fill="none" extrusionOk="0">
                    <a:moveTo>
                      <a:pt x="1" y="1"/>
                    </a:moveTo>
                    <a:cubicBezTo>
                      <a:pt x="2503" y="5305"/>
                      <a:pt x="2203" y="10875"/>
                      <a:pt x="4571" y="12910"/>
                    </a:cubicBezTo>
                    <a:cubicBezTo>
                      <a:pt x="6906" y="14945"/>
                      <a:pt x="14311" y="12677"/>
                      <a:pt x="17647" y="1471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34"/>
              <p:cNvSpPr/>
              <p:nvPr/>
            </p:nvSpPr>
            <p:spPr>
              <a:xfrm>
                <a:off x="4273225" y="1963525"/>
                <a:ext cx="320250" cy="575425"/>
              </a:xfrm>
              <a:custGeom>
                <a:avLst/>
                <a:gdLst/>
                <a:ahLst/>
                <a:cxnLst/>
                <a:rect l="l" t="t" r="r" b="b"/>
                <a:pathLst>
                  <a:path w="12810" h="23017" fill="none" extrusionOk="0">
                    <a:moveTo>
                      <a:pt x="0" y="0"/>
                    </a:moveTo>
                    <a:cubicBezTo>
                      <a:pt x="2135" y="5170"/>
                      <a:pt x="2335" y="9373"/>
                      <a:pt x="5838" y="11508"/>
                    </a:cubicBezTo>
                    <a:cubicBezTo>
                      <a:pt x="9340" y="13643"/>
                      <a:pt x="9707" y="13210"/>
                      <a:pt x="10541" y="16345"/>
                    </a:cubicBezTo>
                    <a:cubicBezTo>
                      <a:pt x="11175" y="18613"/>
                      <a:pt x="11942" y="20848"/>
                      <a:pt x="12810" y="2301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34"/>
              <p:cNvSpPr/>
              <p:nvPr/>
            </p:nvSpPr>
            <p:spPr>
              <a:xfrm>
                <a:off x="4038050" y="2504725"/>
                <a:ext cx="627975" cy="172650"/>
              </a:xfrm>
              <a:custGeom>
                <a:avLst/>
                <a:gdLst/>
                <a:ahLst/>
                <a:cxnLst/>
                <a:rect l="l" t="t" r="r" b="b"/>
                <a:pathLst>
                  <a:path w="25119" h="6906" fill="none" extrusionOk="0">
                    <a:moveTo>
                      <a:pt x="1" y="301"/>
                    </a:moveTo>
                    <a:cubicBezTo>
                      <a:pt x="5805" y="1"/>
                      <a:pt x="8207" y="3270"/>
                      <a:pt x="11776" y="4204"/>
                    </a:cubicBezTo>
                    <a:cubicBezTo>
                      <a:pt x="15312" y="5105"/>
                      <a:pt x="16646" y="3337"/>
                      <a:pt x="19281" y="3337"/>
                    </a:cubicBezTo>
                    <a:cubicBezTo>
                      <a:pt x="21916" y="3303"/>
                      <a:pt x="25119" y="6906"/>
                      <a:pt x="25119" y="690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41" name="Google Shape;1341;p34"/>
            <p:cNvGrpSpPr/>
            <p:nvPr/>
          </p:nvGrpSpPr>
          <p:grpSpPr>
            <a:xfrm flipH="1">
              <a:off x="3853275" y="4102696"/>
              <a:ext cx="1437451" cy="1070462"/>
              <a:chOff x="3348635" y="3991675"/>
              <a:chExt cx="1586765" cy="1181655"/>
            </a:xfrm>
          </p:grpSpPr>
          <p:grpSp>
            <p:nvGrpSpPr>
              <p:cNvPr id="1342" name="Google Shape;1342;p34"/>
              <p:cNvGrpSpPr/>
              <p:nvPr/>
            </p:nvGrpSpPr>
            <p:grpSpPr>
              <a:xfrm>
                <a:off x="3825400" y="4246925"/>
                <a:ext cx="1066625" cy="897225"/>
                <a:chOff x="3825400" y="4246925"/>
                <a:chExt cx="1066625" cy="897225"/>
              </a:xfrm>
            </p:grpSpPr>
            <p:sp>
              <p:nvSpPr>
                <p:cNvPr id="1343" name="Google Shape;1343;p34"/>
                <p:cNvSpPr/>
                <p:nvPr/>
              </p:nvSpPr>
              <p:spPr>
                <a:xfrm>
                  <a:off x="3825400" y="4246925"/>
                  <a:ext cx="1066625" cy="897225"/>
                </a:xfrm>
                <a:custGeom>
                  <a:avLst/>
                  <a:gdLst/>
                  <a:ahLst/>
                  <a:cxnLst/>
                  <a:rect l="l" t="t" r="r" b="b"/>
                  <a:pathLst>
                    <a:path w="42665" h="35889" extrusionOk="0">
                      <a:moveTo>
                        <a:pt x="14839" y="1"/>
                      </a:moveTo>
                      <a:cubicBezTo>
                        <a:pt x="12955" y="1"/>
                        <a:pt x="11176" y="3827"/>
                        <a:pt x="12076" y="9169"/>
                      </a:cubicBezTo>
                      <a:cubicBezTo>
                        <a:pt x="13110" y="15340"/>
                        <a:pt x="15845" y="15407"/>
                        <a:pt x="16979" y="17108"/>
                      </a:cubicBezTo>
                      <a:cubicBezTo>
                        <a:pt x="18080" y="18776"/>
                        <a:pt x="16212" y="19110"/>
                        <a:pt x="15412" y="21311"/>
                      </a:cubicBezTo>
                      <a:cubicBezTo>
                        <a:pt x="14644" y="23546"/>
                        <a:pt x="14644" y="26215"/>
                        <a:pt x="12910" y="26215"/>
                      </a:cubicBezTo>
                      <a:cubicBezTo>
                        <a:pt x="11209" y="26215"/>
                        <a:pt x="10008" y="23480"/>
                        <a:pt x="10942" y="20978"/>
                      </a:cubicBezTo>
                      <a:cubicBezTo>
                        <a:pt x="11876" y="18443"/>
                        <a:pt x="13510" y="16441"/>
                        <a:pt x="10875" y="14907"/>
                      </a:cubicBezTo>
                      <a:cubicBezTo>
                        <a:pt x="10533" y="14710"/>
                        <a:pt x="10227" y="14622"/>
                        <a:pt x="9955" y="14622"/>
                      </a:cubicBezTo>
                      <a:cubicBezTo>
                        <a:pt x="8102" y="14622"/>
                        <a:pt x="7826" y="18738"/>
                        <a:pt x="8640" y="20978"/>
                      </a:cubicBezTo>
                      <a:cubicBezTo>
                        <a:pt x="9574" y="23546"/>
                        <a:pt x="9507" y="26715"/>
                        <a:pt x="7773" y="28083"/>
                      </a:cubicBezTo>
                      <a:cubicBezTo>
                        <a:pt x="7472" y="28324"/>
                        <a:pt x="7203" y="28433"/>
                        <a:pt x="6970" y="28433"/>
                      </a:cubicBezTo>
                      <a:cubicBezTo>
                        <a:pt x="5883" y="28433"/>
                        <a:pt x="5583" y="26077"/>
                        <a:pt x="6572" y="23880"/>
                      </a:cubicBezTo>
                      <a:cubicBezTo>
                        <a:pt x="7385" y="22044"/>
                        <a:pt x="6612" y="20613"/>
                        <a:pt x="5109" y="20613"/>
                      </a:cubicBezTo>
                      <a:cubicBezTo>
                        <a:pt x="4455" y="20613"/>
                        <a:pt x="3663" y="20884"/>
                        <a:pt x="2803" y="21512"/>
                      </a:cubicBezTo>
                      <a:cubicBezTo>
                        <a:pt x="1" y="23546"/>
                        <a:pt x="3336" y="26548"/>
                        <a:pt x="5738" y="29717"/>
                      </a:cubicBezTo>
                      <a:cubicBezTo>
                        <a:pt x="7479" y="32015"/>
                        <a:pt x="6696" y="34224"/>
                        <a:pt x="4571" y="34224"/>
                      </a:cubicBezTo>
                      <a:cubicBezTo>
                        <a:pt x="3764" y="34224"/>
                        <a:pt x="2764" y="33906"/>
                        <a:pt x="1635" y="33153"/>
                      </a:cubicBezTo>
                      <a:lnTo>
                        <a:pt x="1635" y="33153"/>
                      </a:lnTo>
                      <a:cubicBezTo>
                        <a:pt x="1635" y="33153"/>
                        <a:pt x="2302" y="35388"/>
                        <a:pt x="2402" y="35488"/>
                      </a:cubicBezTo>
                      <a:cubicBezTo>
                        <a:pt x="2446" y="35532"/>
                        <a:pt x="13405" y="35889"/>
                        <a:pt x="20927" y="35889"/>
                      </a:cubicBezTo>
                      <a:cubicBezTo>
                        <a:pt x="24914" y="35889"/>
                        <a:pt x="27935" y="35789"/>
                        <a:pt x="27854" y="35488"/>
                      </a:cubicBezTo>
                      <a:cubicBezTo>
                        <a:pt x="27620" y="34588"/>
                        <a:pt x="30222" y="33053"/>
                        <a:pt x="34258" y="32986"/>
                      </a:cubicBezTo>
                      <a:cubicBezTo>
                        <a:pt x="38295" y="32886"/>
                        <a:pt x="38728" y="31685"/>
                        <a:pt x="38528" y="29717"/>
                      </a:cubicBezTo>
                      <a:cubicBezTo>
                        <a:pt x="38429" y="28553"/>
                        <a:pt x="37373" y="27925"/>
                        <a:pt x="36008" y="27925"/>
                      </a:cubicBezTo>
                      <a:cubicBezTo>
                        <a:pt x="35067" y="27925"/>
                        <a:pt x="33979" y="28224"/>
                        <a:pt x="32957" y="28850"/>
                      </a:cubicBezTo>
                      <a:cubicBezTo>
                        <a:pt x="32056" y="29411"/>
                        <a:pt x="31186" y="29664"/>
                        <a:pt x="30502" y="29664"/>
                      </a:cubicBezTo>
                      <a:cubicBezTo>
                        <a:pt x="29315" y="29664"/>
                        <a:pt x="28693" y="28899"/>
                        <a:pt x="29455" y="27649"/>
                      </a:cubicBezTo>
                      <a:cubicBezTo>
                        <a:pt x="30656" y="25681"/>
                        <a:pt x="34425" y="25848"/>
                        <a:pt x="37160" y="25081"/>
                      </a:cubicBezTo>
                      <a:cubicBezTo>
                        <a:pt x="39929" y="24280"/>
                        <a:pt x="42664" y="19777"/>
                        <a:pt x="40429" y="17108"/>
                      </a:cubicBezTo>
                      <a:cubicBezTo>
                        <a:pt x="39937" y="16513"/>
                        <a:pt x="39346" y="16260"/>
                        <a:pt x="38719" y="16260"/>
                      </a:cubicBezTo>
                      <a:cubicBezTo>
                        <a:pt x="36495" y="16260"/>
                        <a:pt x="33807" y="19441"/>
                        <a:pt x="33391" y="21912"/>
                      </a:cubicBezTo>
                      <a:cubicBezTo>
                        <a:pt x="33191" y="23179"/>
                        <a:pt x="32618" y="23710"/>
                        <a:pt x="31991" y="23710"/>
                      </a:cubicBezTo>
                      <a:cubicBezTo>
                        <a:pt x="31050" y="23710"/>
                        <a:pt x="29989" y="22513"/>
                        <a:pt x="29889" y="20811"/>
                      </a:cubicBezTo>
                      <a:cubicBezTo>
                        <a:pt x="29722" y="17976"/>
                        <a:pt x="32190" y="16208"/>
                        <a:pt x="31790" y="13606"/>
                      </a:cubicBezTo>
                      <a:cubicBezTo>
                        <a:pt x="31628" y="12647"/>
                        <a:pt x="31145" y="12199"/>
                        <a:pt x="30504" y="12199"/>
                      </a:cubicBezTo>
                      <a:cubicBezTo>
                        <a:pt x="29430" y="12199"/>
                        <a:pt x="27911" y="13459"/>
                        <a:pt x="26720" y="15674"/>
                      </a:cubicBezTo>
                      <a:cubicBezTo>
                        <a:pt x="24852" y="19210"/>
                        <a:pt x="28021" y="21512"/>
                        <a:pt x="27887" y="24447"/>
                      </a:cubicBezTo>
                      <a:cubicBezTo>
                        <a:pt x="27720" y="27349"/>
                        <a:pt x="24585" y="31018"/>
                        <a:pt x="21516" y="31018"/>
                      </a:cubicBezTo>
                      <a:cubicBezTo>
                        <a:pt x="18414" y="31018"/>
                        <a:pt x="16546" y="27783"/>
                        <a:pt x="17146" y="23913"/>
                      </a:cubicBezTo>
                      <a:cubicBezTo>
                        <a:pt x="17747" y="20077"/>
                        <a:pt x="21249" y="21545"/>
                        <a:pt x="23918" y="19310"/>
                      </a:cubicBezTo>
                      <a:cubicBezTo>
                        <a:pt x="25974" y="17540"/>
                        <a:pt x="25024" y="15972"/>
                        <a:pt x="23318" y="15972"/>
                      </a:cubicBezTo>
                      <a:cubicBezTo>
                        <a:pt x="22838" y="15972"/>
                        <a:pt x="22299" y="16096"/>
                        <a:pt x="21749" y="16375"/>
                      </a:cubicBezTo>
                      <a:cubicBezTo>
                        <a:pt x="20979" y="16770"/>
                        <a:pt x="20364" y="16951"/>
                        <a:pt x="19888" y="16951"/>
                      </a:cubicBezTo>
                      <a:cubicBezTo>
                        <a:pt x="18840" y="16951"/>
                        <a:pt x="18466" y="16073"/>
                        <a:pt x="18581" y="14673"/>
                      </a:cubicBezTo>
                      <a:cubicBezTo>
                        <a:pt x="18747" y="12605"/>
                        <a:pt x="22617" y="12105"/>
                        <a:pt x="23984" y="9770"/>
                      </a:cubicBezTo>
                      <a:cubicBezTo>
                        <a:pt x="25333" y="7501"/>
                        <a:pt x="26259" y="1894"/>
                        <a:pt x="22675" y="1894"/>
                      </a:cubicBezTo>
                      <a:cubicBezTo>
                        <a:pt x="22623" y="1894"/>
                        <a:pt x="22571" y="1895"/>
                        <a:pt x="22517" y="1897"/>
                      </a:cubicBezTo>
                      <a:cubicBezTo>
                        <a:pt x="18714" y="2098"/>
                        <a:pt x="20115" y="6100"/>
                        <a:pt x="20382" y="9103"/>
                      </a:cubicBezTo>
                      <a:cubicBezTo>
                        <a:pt x="20649" y="12105"/>
                        <a:pt x="18147" y="12338"/>
                        <a:pt x="16279" y="12605"/>
                      </a:cubicBezTo>
                      <a:cubicBezTo>
                        <a:pt x="16156" y="12622"/>
                        <a:pt x="16040" y="12631"/>
                        <a:pt x="15933" y="12631"/>
                      </a:cubicBezTo>
                      <a:cubicBezTo>
                        <a:pt x="14383" y="12631"/>
                        <a:pt x="14455" y="10841"/>
                        <a:pt x="15578" y="7535"/>
                      </a:cubicBezTo>
                      <a:cubicBezTo>
                        <a:pt x="16779" y="4032"/>
                        <a:pt x="17813" y="1631"/>
                        <a:pt x="15678" y="263"/>
                      </a:cubicBezTo>
                      <a:cubicBezTo>
                        <a:pt x="15402" y="86"/>
                        <a:pt x="15119" y="1"/>
                        <a:pt x="1483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34"/>
                <p:cNvSpPr/>
                <p:nvPr/>
              </p:nvSpPr>
              <p:spPr>
                <a:xfrm>
                  <a:off x="3826225" y="4618750"/>
                  <a:ext cx="967400" cy="524200"/>
                </a:xfrm>
                <a:custGeom>
                  <a:avLst/>
                  <a:gdLst/>
                  <a:ahLst/>
                  <a:cxnLst/>
                  <a:rect l="l" t="t" r="r" b="b"/>
                  <a:pathLst>
                    <a:path w="38696" h="20968" extrusionOk="0">
                      <a:moveTo>
                        <a:pt x="9208" y="0"/>
                      </a:moveTo>
                      <a:lnTo>
                        <a:pt x="9208" y="0"/>
                      </a:lnTo>
                      <a:cubicBezTo>
                        <a:pt x="8040" y="968"/>
                        <a:pt x="7973" y="4203"/>
                        <a:pt x="8640" y="6105"/>
                      </a:cubicBezTo>
                      <a:cubicBezTo>
                        <a:pt x="9608" y="8673"/>
                        <a:pt x="9508" y="11842"/>
                        <a:pt x="7807" y="13210"/>
                      </a:cubicBezTo>
                      <a:cubicBezTo>
                        <a:pt x="7500" y="13451"/>
                        <a:pt x="7227" y="13560"/>
                        <a:pt x="6992" y="13560"/>
                      </a:cubicBezTo>
                      <a:cubicBezTo>
                        <a:pt x="5894" y="13560"/>
                        <a:pt x="5611" y="11204"/>
                        <a:pt x="6572" y="9007"/>
                      </a:cubicBezTo>
                      <a:cubicBezTo>
                        <a:pt x="7410" y="7146"/>
                        <a:pt x="6625" y="5707"/>
                        <a:pt x="5124" y="5707"/>
                      </a:cubicBezTo>
                      <a:cubicBezTo>
                        <a:pt x="4472" y="5707"/>
                        <a:pt x="3685" y="5979"/>
                        <a:pt x="2836" y="6605"/>
                      </a:cubicBezTo>
                      <a:cubicBezTo>
                        <a:pt x="1" y="8673"/>
                        <a:pt x="3337" y="11675"/>
                        <a:pt x="5738" y="14811"/>
                      </a:cubicBezTo>
                      <a:cubicBezTo>
                        <a:pt x="7478" y="17107"/>
                        <a:pt x="6697" y="19332"/>
                        <a:pt x="4575" y="19332"/>
                      </a:cubicBezTo>
                      <a:cubicBezTo>
                        <a:pt x="3768" y="19332"/>
                        <a:pt x="2766" y="19010"/>
                        <a:pt x="1635" y="18247"/>
                      </a:cubicBezTo>
                      <a:lnTo>
                        <a:pt x="1635" y="18247"/>
                      </a:lnTo>
                      <a:cubicBezTo>
                        <a:pt x="1636" y="18247"/>
                        <a:pt x="2336" y="20482"/>
                        <a:pt x="2403" y="20582"/>
                      </a:cubicBezTo>
                      <a:cubicBezTo>
                        <a:pt x="2468" y="20625"/>
                        <a:pt x="13417" y="20968"/>
                        <a:pt x="20941" y="20968"/>
                      </a:cubicBezTo>
                      <a:cubicBezTo>
                        <a:pt x="24938" y="20968"/>
                        <a:pt x="27969" y="20871"/>
                        <a:pt x="27888" y="20582"/>
                      </a:cubicBezTo>
                      <a:cubicBezTo>
                        <a:pt x="27654" y="19715"/>
                        <a:pt x="30189" y="18180"/>
                        <a:pt x="34259" y="18113"/>
                      </a:cubicBezTo>
                      <a:cubicBezTo>
                        <a:pt x="38262" y="18013"/>
                        <a:pt x="38695" y="16812"/>
                        <a:pt x="38528" y="14844"/>
                      </a:cubicBezTo>
                      <a:cubicBezTo>
                        <a:pt x="38462" y="14010"/>
                        <a:pt x="37828" y="13343"/>
                        <a:pt x="37027" y="13177"/>
                      </a:cubicBezTo>
                      <a:cubicBezTo>
                        <a:pt x="36360" y="14377"/>
                        <a:pt x="34926" y="15845"/>
                        <a:pt x="32024" y="16279"/>
                      </a:cubicBezTo>
                      <a:cubicBezTo>
                        <a:pt x="26887" y="17046"/>
                        <a:pt x="27487" y="15878"/>
                        <a:pt x="23384" y="18013"/>
                      </a:cubicBezTo>
                      <a:cubicBezTo>
                        <a:pt x="22132" y="18665"/>
                        <a:pt x="21227" y="18941"/>
                        <a:pt x="20522" y="18941"/>
                      </a:cubicBezTo>
                      <a:cubicBezTo>
                        <a:pt x="18917" y="18941"/>
                        <a:pt x="18344" y="17514"/>
                        <a:pt x="17046" y="15845"/>
                      </a:cubicBezTo>
                      <a:cubicBezTo>
                        <a:pt x="16670" y="15369"/>
                        <a:pt x="16324" y="15180"/>
                        <a:pt x="15989" y="15180"/>
                      </a:cubicBezTo>
                      <a:cubicBezTo>
                        <a:pt x="14696" y="15180"/>
                        <a:pt x="13557" y="18000"/>
                        <a:pt x="11363" y="18000"/>
                      </a:cubicBezTo>
                      <a:cubicBezTo>
                        <a:pt x="11258" y="18000"/>
                        <a:pt x="11151" y="17993"/>
                        <a:pt x="11042" y="17980"/>
                      </a:cubicBezTo>
                      <a:cubicBezTo>
                        <a:pt x="8040" y="17646"/>
                        <a:pt x="11042" y="15478"/>
                        <a:pt x="11042" y="13110"/>
                      </a:cubicBezTo>
                      <a:cubicBezTo>
                        <a:pt x="11042" y="10741"/>
                        <a:pt x="8640" y="6071"/>
                        <a:pt x="9174" y="5071"/>
                      </a:cubicBezTo>
                      <a:cubicBezTo>
                        <a:pt x="9474" y="4404"/>
                        <a:pt x="9941" y="1969"/>
                        <a:pt x="920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45" name="Google Shape;1345;p34"/>
              <p:cNvGrpSpPr/>
              <p:nvPr/>
            </p:nvGrpSpPr>
            <p:grpSpPr>
              <a:xfrm>
                <a:off x="4424175" y="4550550"/>
                <a:ext cx="511225" cy="592950"/>
                <a:chOff x="4483725" y="3281075"/>
                <a:chExt cx="511225" cy="592950"/>
              </a:xfrm>
            </p:grpSpPr>
            <p:sp>
              <p:nvSpPr>
                <p:cNvPr id="1346" name="Google Shape;1346;p34"/>
                <p:cNvSpPr/>
                <p:nvPr/>
              </p:nvSpPr>
              <p:spPr>
                <a:xfrm>
                  <a:off x="4483725" y="3362800"/>
                  <a:ext cx="152650" cy="334425"/>
                </a:xfrm>
                <a:custGeom>
                  <a:avLst/>
                  <a:gdLst/>
                  <a:ahLst/>
                  <a:cxnLst/>
                  <a:rect l="l" t="t" r="r" b="b"/>
                  <a:pathLst>
                    <a:path w="6106" h="13377" extrusionOk="0">
                      <a:moveTo>
                        <a:pt x="1435" y="0"/>
                      </a:moveTo>
                      <a:cubicBezTo>
                        <a:pt x="1435" y="1"/>
                        <a:pt x="1" y="6005"/>
                        <a:pt x="2336" y="8373"/>
                      </a:cubicBezTo>
                      <a:cubicBezTo>
                        <a:pt x="3703" y="9774"/>
                        <a:pt x="4738" y="11509"/>
                        <a:pt x="5271" y="13377"/>
                      </a:cubicBezTo>
                      <a:cubicBezTo>
                        <a:pt x="5271" y="13377"/>
                        <a:pt x="6105" y="8540"/>
                        <a:pt x="5471" y="6338"/>
                      </a:cubicBezTo>
                      <a:cubicBezTo>
                        <a:pt x="4871" y="4170"/>
                        <a:pt x="2536" y="3836"/>
                        <a:pt x="14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34"/>
                <p:cNvSpPr/>
                <p:nvPr/>
              </p:nvSpPr>
              <p:spPr>
                <a:xfrm>
                  <a:off x="4597150" y="3490375"/>
                  <a:ext cx="371950" cy="345275"/>
                </a:xfrm>
                <a:custGeom>
                  <a:avLst/>
                  <a:gdLst/>
                  <a:ahLst/>
                  <a:cxnLst/>
                  <a:rect l="l" t="t" r="r" b="b"/>
                  <a:pathLst>
                    <a:path w="14878" h="13811" extrusionOk="0">
                      <a:moveTo>
                        <a:pt x="14878" y="1"/>
                      </a:moveTo>
                      <a:lnTo>
                        <a:pt x="14878" y="1"/>
                      </a:lnTo>
                      <a:cubicBezTo>
                        <a:pt x="13176" y="1836"/>
                        <a:pt x="11042" y="3170"/>
                        <a:pt x="8640" y="3870"/>
                      </a:cubicBezTo>
                      <a:cubicBezTo>
                        <a:pt x="4837" y="4938"/>
                        <a:pt x="4037" y="5538"/>
                        <a:pt x="3036" y="7706"/>
                      </a:cubicBezTo>
                      <a:cubicBezTo>
                        <a:pt x="2069" y="9841"/>
                        <a:pt x="0" y="13811"/>
                        <a:pt x="0" y="13811"/>
                      </a:cubicBezTo>
                      <a:cubicBezTo>
                        <a:pt x="2969" y="10642"/>
                        <a:pt x="3036" y="8974"/>
                        <a:pt x="5738" y="8274"/>
                      </a:cubicBezTo>
                      <a:cubicBezTo>
                        <a:pt x="8473" y="7573"/>
                        <a:pt x="11775" y="6472"/>
                        <a:pt x="13210" y="4571"/>
                      </a:cubicBezTo>
                      <a:cubicBezTo>
                        <a:pt x="14611" y="2636"/>
                        <a:pt x="14878" y="1"/>
                        <a:pt x="148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34"/>
                <p:cNvSpPr/>
                <p:nvPr/>
              </p:nvSpPr>
              <p:spPr>
                <a:xfrm>
                  <a:off x="4663850" y="3281075"/>
                  <a:ext cx="331100" cy="278550"/>
                </a:xfrm>
                <a:custGeom>
                  <a:avLst/>
                  <a:gdLst/>
                  <a:ahLst/>
                  <a:cxnLst/>
                  <a:rect l="l" t="t" r="r" b="b"/>
                  <a:pathLst>
                    <a:path w="13244" h="11142" extrusionOk="0">
                      <a:moveTo>
                        <a:pt x="13244" y="0"/>
                      </a:moveTo>
                      <a:cubicBezTo>
                        <a:pt x="13243" y="1"/>
                        <a:pt x="10642" y="2669"/>
                        <a:pt x="7173" y="3570"/>
                      </a:cubicBezTo>
                      <a:cubicBezTo>
                        <a:pt x="3704" y="4504"/>
                        <a:pt x="1469" y="6538"/>
                        <a:pt x="735" y="8373"/>
                      </a:cubicBezTo>
                      <a:cubicBezTo>
                        <a:pt x="1" y="10241"/>
                        <a:pt x="268" y="11142"/>
                        <a:pt x="268" y="11142"/>
                      </a:cubicBezTo>
                      <a:cubicBezTo>
                        <a:pt x="2603" y="9007"/>
                        <a:pt x="4671" y="9507"/>
                        <a:pt x="8507" y="6672"/>
                      </a:cubicBezTo>
                      <a:cubicBezTo>
                        <a:pt x="10742" y="5004"/>
                        <a:pt x="12410" y="2669"/>
                        <a:pt x="132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34"/>
                <p:cNvSpPr/>
                <p:nvPr/>
              </p:nvSpPr>
              <p:spPr>
                <a:xfrm>
                  <a:off x="4576300" y="3281075"/>
                  <a:ext cx="417825" cy="592950"/>
                </a:xfrm>
                <a:custGeom>
                  <a:avLst/>
                  <a:gdLst/>
                  <a:ahLst/>
                  <a:cxnLst/>
                  <a:rect l="l" t="t" r="r" b="b"/>
                  <a:pathLst>
                    <a:path w="16713" h="23718" fill="none" extrusionOk="0">
                      <a:moveTo>
                        <a:pt x="0" y="23717"/>
                      </a:moveTo>
                      <a:cubicBezTo>
                        <a:pt x="2369" y="20482"/>
                        <a:pt x="601" y="17713"/>
                        <a:pt x="2269" y="14144"/>
                      </a:cubicBezTo>
                      <a:cubicBezTo>
                        <a:pt x="3937" y="10608"/>
                        <a:pt x="5671" y="6905"/>
                        <a:pt x="9474" y="5604"/>
                      </a:cubicBezTo>
                      <a:cubicBezTo>
                        <a:pt x="13243" y="4337"/>
                        <a:pt x="16712" y="0"/>
                        <a:pt x="16712"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34"/>
                <p:cNvSpPr/>
                <p:nvPr/>
              </p:nvSpPr>
              <p:spPr>
                <a:xfrm>
                  <a:off x="4519600" y="3362800"/>
                  <a:ext cx="95925" cy="334425"/>
                </a:xfrm>
                <a:custGeom>
                  <a:avLst/>
                  <a:gdLst/>
                  <a:ahLst/>
                  <a:cxnLst/>
                  <a:rect l="l" t="t" r="r" b="b"/>
                  <a:pathLst>
                    <a:path w="3837" h="13377" fill="none" extrusionOk="0">
                      <a:moveTo>
                        <a:pt x="0" y="0"/>
                      </a:moveTo>
                      <a:cubicBezTo>
                        <a:pt x="400" y="5404"/>
                        <a:pt x="2535" y="5905"/>
                        <a:pt x="3102" y="8606"/>
                      </a:cubicBezTo>
                      <a:cubicBezTo>
                        <a:pt x="3469" y="10174"/>
                        <a:pt x="3703" y="11775"/>
                        <a:pt x="3836" y="1337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34"/>
                <p:cNvSpPr/>
                <p:nvPr/>
              </p:nvSpPr>
              <p:spPr>
                <a:xfrm>
                  <a:off x="4597150" y="3491225"/>
                  <a:ext cx="371125" cy="345275"/>
                </a:xfrm>
                <a:custGeom>
                  <a:avLst/>
                  <a:gdLst/>
                  <a:ahLst/>
                  <a:cxnLst/>
                  <a:rect l="l" t="t" r="r" b="b"/>
                  <a:pathLst>
                    <a:path w="14845" h="13811" fill="none" extrusionOk="0">
                      <a:moveTo>
                        <a:pt x="14844" y="0"/>
                      </a:moveTo>
                      <a:cubicBezTo>
                        <a:pt x="12343" y="3970"/>
                        <a:pt x="9207" y="4637"/>
                        <a:pt x="6505" y="6238"/>
                      </a:cubicBezTo>
                      <a:cubicBezTo>
                        <a:pt x="3836" y="7839"/>
                        <a:pt x="2202" y="10141"/>
                        <a:pt x="0" y="1381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52" name="Google Shape;1352;p34"/>
              <p:cNvGrpSpPr/>
              <p:nvPr/>
            </p:nvGrpSpPr>
            <p:grpSpPr>
              <a:xfrm rot="3402052">
                <a:off x="3319649" y="4326495"/>
                <a:ext cx="1077455" cy="512015"/>
                <a:chOff x="4925350" y="704275"/>
                <a:chExt cx="1077475" cy="512025"/>
              </a:xfrm>
            </p:grpSpPr>
            <p:sp>
              <p:nvSpPr>
                <p:cNvPr id="1353" name="Google Shape;1353;p34"/>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34"/>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34"/>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34"/>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34"/>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34"/>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34"/>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34"/>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361" name="Google Shape;1361;p34"/>
            <p:cNvSpPr/>
            <p:nvPr/>
          </p:nvSpPr>
          <p:spPr>
            <a:xfrm rot="-6095">
              <a:off x="1750774" y="486262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34"/>
            <p:cNvSpPr/>
            <p:nvPr/>
          </p:nvSpPr>
          <p:spPr>
            <a:xfrm rot="950585">
              <a:off x="6974512" y="4864342"/>
              <a:ext cx="161536" cy="68571"/>
            </a:xfrm>
            <a:prstGeom prst="ellipse">
              <a:avLst/>
            </a:prstGeom>
            <a:solidFill>
              <a:srgbClr val="7D9DCD"/>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63" name="Google Shape;1363;p34"/>
            <p:cNvGrpSpPr/>
            <p:nvPr/>
          </p:nvGrpSpPr>
          <p:grpSpPr>
            <a:xfrm rot="260469" flipH="1">
              <a:off x="2736344" y="4733837"/>
              <a:ext cx="442031" cy="203389"/>
              <a:chOff x="3029000" y="3167975"/>
              <a:chExt cx="442000" cy="203375"/>
            </a:xfrm>
          </p:grpSpPr>
          <p:sp>
            <p:nvSpPr>
              <p:cNvPr id="1364" name="Google Shape;1364;p34"/>
              <p:cNvSpPr/>
              <p:nvPr/>
            </p:nvSpPr>
            <p:spPr>
              <a:xfrm>
                <a:off x="3134900" y="3167975"/>
                <a:ext cx="189500" cy="203375"/>
              </a:xfrm>
              <a:custGeom>
                <a:avLst/>
                <a:gdLst/>
                <a:ahLst/>
                <a:cxnLst/>
                <a:rect l="l" t="t" r="r" b="b"/>
                <a:pathLst>
                  <a:path w="7580" h="8135" extrusionOk="0">
                    <a:moveTo>
                      <a:pt x="4307" y="1"/>
                    </a:moveTo>
                    <a:cubicBezTo>
                      <a:pt x="3145" y="1"/>
                      <a:pt x="1903" y="214"/>
                      <a:pt x="1235" y="724"/>
                    </a:cubicBezTo>
                    <a:cubicBezTo>
                      <a:pt x="1" y="1691"/>
                      <a:pt x="201" y="6661"/>
                      <a:pt x="1869" y="7262"/>
                    </a:cubicBezTo>
                    <a:cubicBezTo>
                      <a:pt x="3134" y="7717"/>
                      <a:pt x="4841" y="8134"/>
                      <a:pt x="5621" y="8134"/>
                    </a:cubicBezTo>
                    <a:cubicBezTo>
                      <a:pt x="5868" y="8134"/>
                      <a:pt x="6022" y="8092"/>
                      <a:pt x="6039" y="7996"/>
                    </a:cubicBezTo>
                    <a:cubicBezTo>
                      <a:pt x="6139" y="7595"/>
                      <a:pt x="3370" y="6028"/>
                      <a:pt x="3370" y="6028"/>
                    </a:cubicBezTo>
                    <a:lnTo>
                      <a:pt x="3537" y="1558"/>
                    </a:lnTo>
                    <a:cubicBezTo>
                      <a:pt x="3945" y="1618"/>
                      <a:pt x="4333" y="1645"/>
                      <a:pt x="4692" y="1645"/>
                    </a:cubicBezTo>
                    <a:cubicBezTo>
                      <a:pt x="6505" y="1645"/>
                      <a:pt x="7580" y="958"/>
                      <a:pt x="6772" y="457"/>
                    </a:cubicBezTo>
                    <a:cubicBezTo>
                      <a:pt x="6330" y="173"/>
                      <a:pt x="5351" y="1"/>
                      <a:pt x="43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34"/>
              <p:cNvSpPr/>
              <p:nvPr/>
            </p:nvSpPr>
            <p:spPr>
              <a:xfrm>
                <a:off x="3351725" y="3228375"/>
                <a:ext cx="106775" cy="64450"/>
              </a:xfrm>
              <a:custGeom>
                <a:avLst/>
                <a:gdLst/>
                <a:ahLst/>
                <a:cxnLst/>
                <a:rect l="l" t="t" r="r" b="b"/>
                <a:pathLst>
                  <a:path w="4271" h="2578" extrusionOk="0">
                    <a:moveTo>
                      <a:pt x="3786" y="1"/>
                    </a:moveTo>
                    <a:cubicBezTo>
                      <a:pt x="2892" y="1"/>
                      <a:pt x="228" y="818"/>
                      <a:pt x="1" y="2577"/>
                    </a:cubicBezTo>
                    <a:cubicBezTo>
                      <a:pt x="1" y="2577"/>
                      <a:pt x="4270" y="376"/>
                      <a:pt x="4070" y="76"/>
                    </a:cubicBezTo>
                    <a:cubicBezTo>
                      <a:pt x="4045" y="26"/>
                      <a:pt x="3943" y="1"/>
                      <a:pt x="37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34"/>
              <p:cNvSpPr/>
              <p:nvPr/>
            </p:nvSpPr>
            <p:spPr>
              <a:xfrm>
                <a:off x="3346125" y="3292800"/>
                <a:ext cx="124875" cy="55525"/>
              </a:xfrm>
              <a:custGeom>
                <a:avLst/>
                <a:gdLst/>
                <a:ahLst/>
                <a:cxnLst/>
                <a:rect l="l" t="t" r="r" b="b"/>
                <a:pathLst>
                  <a:path w="4995" h="2221" extrusionOk="0">
                    <a:moveTo>
                      <a:pt x="225" y="0"/>
                    </a:moveTo>
                    <a:lnTo>
                      <a:pt x="225" y="0"/>
                    </a:lnTo>
                    <a:cubicBezTo>
                      <a:pt x="0" y="366"/>
                      <a:pt x="1880" y="2220"/>
                      <a:pt x="3495" y="2220"/>
                    </a:cubicBezTo>
                    <a:cubicBezTo>
                      <a:pt x="3798" y="2220"/>
                      <a:pt x="4092" y="2155"/>
                      <a:pt x="4361" y="2002"/>
                    </a:cubicBezTo>
                    <a:cubicBezTo>
                      <a:pt x="4995" y="1668"/>
                      <a:pt x="225" y="1"/>
                      <a:pt x="2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34"/>
              <p:cNvSpPr/>
              <p:nvPr/>
            </p:nvSpPr>
            <p:spPr>
              <a:xfrm>
                <a:off x="3029000" y="3184850"/>
                <a:ext cx="334850" cy="165025"/>
              </a:xfrm>
              <a:custGeom>
                <a:avLst/>
                <a:gdLst/>
                <a:ahLst/>
                <a:cxnLst/>
                <a:rect l="l" t="t" r="r" b="b"/>
                <a:pathLst>
                  <a:path w="13394" h="6601" extrusionOk="0">
                    <a:moveTo>
                      <a:pt x="5827" y="0"/>
                    </a:moveTo>
                    <a:cubicBezTo>
                      <a:pt x="5708" y="0"/>
                      <a:pt x="5589" y="5"/>
                      <a:pt x="5471" y="15"/>
                    </a:cubicBezTo>
                    <a:cubicBezTo>
                      <a:pt x="2002" y="316"/>
                      <a:pt x="1" y="4585"/>
                      <a:pt x="167" y="5286"/>
                    </a:cubicBezTo>
                    <a:cubicBezTo>
                      <a:pt x="262" y="5682"/>
                      <a:pt x="2308" y="6601"/>
                      <a:pt x="5208" y="6601"/>
                    </a:cubicBezTo>
                    <a:cubicBezTo>
                      <a:pt x="7437" y="6601"/>
                      <a:pt x="10170" y="6058"/>
                      <a:pt x="12910" y="4318"/>
                    </a:cubicBezTo>
                    <a:cubicBezTo>
                      <a:pt x="13393" y="3996"/>
                      <a:pt x="9238" y="0"/>
                      <a:pt x="58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34"/>
              <p:cNvSpPr/>
              <p:nvPr/>
            </p:nvSpPr>
            <p:spPr>
              <a:xfrm>
                <a:off x="3164925" y="3257775"/>
                <a:ext cx="20875" cy="92600"/>
              </a:xfrm>
              <a:custGeom>
                <a:avLst/>
                <a:gdLst/>
                <a:ahLst/>
                <a:cxnLst/>
                <a:rect l="l" t="t" r="r" b="b"/>
                <a:pathLst>
                  <a:path w="835" h="3704" fill="none" extrusionOk="0">
                    <a:moveTo>
                      <a:pt x="1" y="0"/>
                    </a:moveTo>
                    <a:cubicBezTo>
                      <a:pt x="835" y="1535"/>
                      <a:pt x="468" y="3169"/>
                      <a:pt x="34" y="3703"/>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34"/>
              <p:cNvSpPr/>
              <p:nvPr/>
            </p:nvSpPr>
            <p:spPr>
              <a:xfrm>
                <a:off x="3081550" y="3257050"/>
                <a:ext cx="28375" cy="25675"/>
              </a:xfrm>
              <a:custGeom>
                <a:avLst/>
                <a:gdLst/>
                <a:ahLst/>
                <a:cxnLst/>
                <a:rect l="l" t="t" r="r" b="b"/>
                <a:pathLst>
                  <a:path w="1135" h="1027" extrusionOk="0">
                    <a:moveTo>
                      <a:pt x="563" y="0"/>
                    </a:moveTo>
                    <a:cubicBezTo>
                      <a:pt x="508" y="0"/>
                      <a:pt x="454" y="9"/>
                      <a:pt x="400" y="29"/>
                    </a:cubicBezTo>
                    <a:cubicBezTo>
                      <a:pt x="133" y="130"/>
                      <a:pt x="0" y="396"/>
                      <a:pt x="100" y="663"/>
                    </a:cubicBezTo>
                    <a:cubicBezTo>
                      <a:pt x="153" y="877"/>
                      <a:pt x="356" y="1026"/>
                      <a:pt x="572" y="1026"/>
                    </a:cubicBezTo>
                    <a:cubicBezTo>
                      <a:pt x="626" y="1026"/>
                      <a:pt x="681" y="1017"/>
                      <a:pt x="734" y="997"/>
                    </a:cubicBezTo>
                    <a:cubicBezTo>
                      <a:pt x="1001" y="897"/>
                      <a:pt x="1134" y="630"/>
                      <a:pt x="1067" y="363"/>
                    </a:cubicBezTo>
                    <a:cubicBezTo>
                      <a:pt x="987" y="150"/>
                      <a:pt x="779"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34"/>
              <p:cNvSpPr/>
              <p:nvPr/>
            </p:nvSpPr>
            <p:spPr>
              <a:xfrm>
                <a:off x="3088200" y="3264950"/>
                <a:ext cx="7550" cy="7025"/>
              </a:xfrm>
              <a:custGeom>
                <a:avLst/>
                <a:gdLst/>
                <a:ahLst/>
                <a:cxnLst/>
                <a:rect l="l" t="t" r="r" b="b"/>
                <a:pathLst>
                  <a:path w="302" h="281" extrusionOk="0">
                    <a:moveTo>
                      <a:pt x="159" y="1"/>
                    </a:moveTo>
                    <a:cubicBezTo>
                      <a:pt x="139" y="1"/>
                      <a:pt x="119" y="5"/>
                      <a:pt x="101" y="14"/>
                    </a:cubicBezTo>
                    <a:cubicBezTo>
                      <a:pt x="34" y="14"/>
                      <a:pt x="1" y="114"/>
                      <a:pt x="34" y="180"/>
                    </a:cubicBezTo>
                    <a:cubicBezTo>
                      <a:pt x="34" y="247"/>
                      <a:pt x="134" y="281"/>
                      <a:pt x="201" y="281"/>
                    </a:cubicBezTo>
                    <a:cubicBezTo>
                      <a:pt x="268" y="247"/>
                      <a:pt x="301" y="147"/>
                      <a:pt x="268" y="80"/>
                    </a:cubicBezTo>
                    <a:cubicBezTo>
                      <a:pt x="268" y="32"/>
                      <a:pt x="214" y="1"/>
                      <a:pt x="1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1">
  <p:cSld name="CUSTOM_10">
    <p:spTree>
      <p:nvGrpSpPr>
        <p:cNvPr id="1" name="Shape 1371"/>
        <p:cNvGrpSpPr/>
        <p:nvPr/>
      </p:nvGrpSpPr>
      <p:grpSpPr>
        <a:xfrm>
          <a:off x="0" y="0"/>
          <a:ext cx="0" cy="0"/>
          <a:chOff x="0" y="0"/>
          <a:chExt cx="0" cy="0"/>
        </a:xfrm>
      </p:grpSpPr>
      <p:grpSp>
        <p:nvGrpSpPr>
          <p:cNvPr id="1372" name="Google Shape;1372;p35"/>
          <p:cNvGrpSpPr/>
          <p:nvPr/>
        </p:nvGrpSpPr>
        <p:grpSpPr>
          <a:xfrm>
            <a:off x="-3525" y="539666"/>
            <a:ext cx="9158100" cy="4645470"/>
            <a:chOff x="-3525" y="539666"/>
            <a:chExt cx="9158100" cy="4645470"/>
          </a:xfrm>
        </p:grpSpPr>
        <p:grpSp>
          <p:nvGrpSpPr>
            <p:cNvPr id="1373" name="Google Shape;1373;p35"/>
            <p:cNvGrpSpPr/>
            <p:nvPr/>
          </p:nvGrpSpPr>
          <p:grpSpPr>
            <a:xfrm>
              <a:off x="-3525" y="539666"/>
              <a:ext cx="9158100" cy="4645470"/>
              <a:chOff x="-3525" y="539666"/>
              <a:chExt cx="9158100" cy="4645470"/>
            </a:xfrm>
          </p:grpSpPr>
          <p:grpSp>
            <p:nvGrpSpPr>
              <p:cNvPr id="1374" name="Google Shape;1374;p35"/>
              <p:cNvGrpSpPr/>
              <p:nvPr/>
            </p:nvGrpSpPr>
            <p:grpSpPr>
              <a:xfrm>
                <a:off x="-3525" y="539666"/>
                <a:ext cx="9158100" cy="4645470"/>
                <a:chOff x="-3525" y="539666"/>
                <a:chExt cx="9158100" cy="4645470"/>
              </a:xfrm>
            </p:grpSpPr>
            <p:grpSp>
              <p:nvGrpSpPr>
                <p:cNvPr id="1375" name="Google Shape;1375;p35"/>
                <p:cNvGrpSpPr/>
                <p:nvPr/>
              </p:nvGrpSpPr>
              <p:grpSpPr>
                <a:xfrm>
                  <a:off x="-3525" y="539666"/>
                  <a:ext cx="9158100" cy="4645470"/>
                  <a:chOff x="-3525" y="539666"/>
                  <a:chExt cx="9158100" cy="4645470"/>
                </a:xfrm>
              </p:grpSpPr>
              <p:grpSp>
                <p:nvGrpSpPr>
                  <p:cNvPr id="1376" name="Google Shape;1376;p35"/>
                  <p:cNvGrpSpPr/>
                  <p:nvPr/>
                </p:nvGrpSpPr>
                <p:grpSpPr>
                  <a:xfrm>
                    <a:off x="-3525" y="539666"/>
                    <a:ext cx="9158100" cy="4645470"/>
                    <a:chOff x="-3525" y="539666"/>
                    <a:chExt cx="9158100" cy="4645470"/>
                  </a:xfrm>
                </p:grpSpPr>
                <p:grpSp>
                  <p:nvGrpSpPr>
                    <p:cNvPr id="1377" name="Google Shape;1377;p35"/>
                    <p:cNvGrpSpPr/>
                    <p:nvPr/>
                  </p:nvGrpSpPr>
                  <p:grpSpPr>
                    <a:xfrm>
                      <a:off x="-3525" y="539666"/>
                      <a:ext cx="9158100" cy="4604318"/>
                      <a:chOff x="-3525" y="3151625"/>
                      <a:chExt cx="9158100" cy="1992004"/>
                    </a:xfrm>
                  </p:grpSpPr>
                  <p:cxnSp>
                    <p:nvCxnSpPr>
                      <p:cNvPr id="1378" name="Google Shape;1378;p35"/>
                      <p:cNvCxnSpPr/>
                      <p:nvPr/>
                    </p:nvCxnSpPr>
                    <p:spPr>
                      <a:xfrm>
                        <a:off x="-3525" y="3151625"/>
                        <a:ext cx="9158100" cy="0"/>
                      </a:xfrm>
                      <a:prstGeom prst="straightConnector1">
                        <a:avLst/>
                      </a:prstGeom>
                      <a:noFill/>
                      <a:ln w="9525" cap="flat" cmpd="sng">
                        <a:solidFill>
                          <a:schemeClr val="accent4"/>
                        </a:solidFill>
                        <a:prstDash val="solid"/>
                        <a:round/>
                        <a:headEnd type="none" w="med" len="med"/>
                        <a:tailEnd type="none" w="med" len="med"/>
                      </a:ln>
                    </p:spPr>
                  </p:cxnSp>
                  <p:sp>
                    <p:nvSpPr>
                      <p:cNvPr id="1379" name="Google Shape;1379;p35"/>
                      <p:cNvSpPr/>
                      <p:nvPr/>
                    </p:nvSpPr>
                    <p:spPr>
                      <a:xfrm>
                        <a:off x="0" y="3151629"/>
                        <a:ext cx="9144000" cy="199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80" name="Google Shape;1380;p35"/>
                    <p:cNvSpPr/>
                    <p:nvPr/>
                  </p:nvSpPr>
                  <p:spPr>
                    <a:xfrm rot="694837">
                      <a:off x="8696127" y="2988733"/>
                      <a:ext cx="336245" cy="142675"/>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1" name="Google Shape;1381;p35"/>
                    <p:cNvSpPr/>
                    <p:nvPr/>
                  </p:nvSpPr>
                  <p:spPr>
                    <a:xfrm rot="-399723" flipH="1">
                      <a:off x="8437901" y="3446252"/>
                      <a:ext cx="336170" cy="142856"/>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35"/>
                    <p:cNvSpPr/>
                    <p:nvPr/>
                  </p:nvSpPr>
                  <p:spPr>
                    <a:xfrm rot="1510072" flipH="1">
                      <a:off x="8306970" y="4427302"/>
                      <a:ext cx="247606" cy="10481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83" name="Google Shape;1383;p35"/>
                    <p:cNvGrpSpPr/>
                    <p:nvPr/>
                  </p:nvGrpSpPr>
                  <p:grpSpPr>
                    <a:xfrm>
                      <a:off x="7403112" y="4379650"/>
                      <a:ext cx="1741163" cy="805486"/>
                      <a:chOff x="7403112" y="4379650"/>
                      <a:chExt cx="1741163" cy="805486"/>
                    </a:xfrm>
                  </p:grpSpPr>
                  <p:sp>
                    <p:nvSpPr>
                      <p:cNvPr id="1384" name="Google Shape;1384;p35"/>
                      <p:cNvSpPr/>
                      <p:nvPr/>
                    </p:nvSpPr>
                    <p:spPr>
                      <a:xfrm>
                        <a:off x="812517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85" name="Google Shape;1385;p35"/>
                      <p:cNvGrpSpPr/>
                      <p:nvPr/>
                    </p:nvGrpSpPr>
                    <p:grpSpPr>
                      <a:xfrm rot="739684">
                        <a:off x="7445348" y="4564015"/>
                        <a:ext cx="1077430" cy="512003"/>
                        <a:chOff x="4925350" y="704275"/>
                        <a:chExt cx="1077475" cy="512025"/>
                      </a:xfrm>
                    </p:grpSpPr>
                    <p:sp>
                      <p:nvSpPr>
                        <p:cNvPr id="1386" name="Google Shape;1386;p35"/>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7" name="Google Shape;1387;p35"/>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35"/>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35"/>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35"/>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35"/>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35"/>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35"/>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394" name="Google Shape;1394;p35"/>
                  <p:cNvGrpSpPr/>
                  <p:nvPr/>
                </p:nvGrpSpPr>
                <p:grpSpPr>
                  <a:xfrm flipH="1">
                    <a:off x="7946884" y="764962"/>
                    <a:ext cx="967802" cy="1502136"/>
                    <a:chOff x="4191425" y="5591575"/>
                    <a:chExt cx="761150" cy="1181575"/>
                  </a:xfrm>
                </p:grpSpPr>
                <p:sp>
                  <p:nvSpPr>
                    <p:cNvPr id="1395" name="Google Shape;1395;p35"/>
                    <p:cNvSpPr/>
                    <p:nvPr/>
                  </p:nvSpPr>
                  <p:spPr>
                    <a:xfrm>
                      <a:off x="4314000" y="5827450"/>
                      <a:ext cx="263550" cy="778075"/>
                    </a:xfrm>
                    <a:custGeom>
                      <a:avLst/>
                      <a:gdLst/>
                      <a:ahLst/>
                      <a:cxnLst/>
                      <a:rect l="l" t="t" r="r" b="b"/>
                      <a:pathLst>
                        <a:path w="10542" h="31123" fill="none" extrusionOk="0">
                          <a:moveTo>
                            <a:pt x="5538" y="31123"/>
                          </a:moveTo>
                          <a:cubicBezTo>
                            <a:pt x="4537" y="26953"/>
                            <a:pt x="1001" y="28821"/>
                            <a:pt x="1201" y="23350"/>
                          </a:cubicBezTo>
                          <a:cubicBezTo>
                            <a:pt x="1368" y="17846"/>
                            <a:pt x="3503" y="16812"/>
                            <a:pt x="2769" y="13076"/>
                          </a:cubicBezTo>
                          <a:cubicBezTo>
                            <a:pt x="2002" y="9307"/>
                            <a:pt x="1" y="8907"/>
                            <a:pt x="1668" y="5204"/>
                          </a:cubicBezTo>
                          <a:cubicBezTo>
                            <a:pt x="3336" y="1535"/>
                            <a:pt x="10541" y="0"/>
                            <a:pt x="10541"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35"/>
                    <p:cNvSpPr/>
                    <p:nvPr/>
                  </p:nvSpPr>
                  <p:spPr>
                    <a:xfrm>
                      <a:off x="4329000" y="5809050"/>
                      <a:ext cx="312750" cy="522200"/>
                    </a:xfrm>
                    <a:custGeom>
                      <a:avLst/>
                      <a:gdLst/>
                      <a:ahLst/>
                      <a:cxnLst/>
                      <a:rect l="l" t="t" r="r" b="b"/>
                      <a:pathLst>
                        <a:path w="12510" h="20888" extrusionOk="0">
                          <a:moveTo>
                            <a:pt x="8338" y="0"/>
                          </a:moveTo>
                          <a:cubicBezTo>
                            <a:pt x="7919" y="0"/>
                            <a:pt x="7640" y="136"/>
                            <a:pt x="7640" y="136"/>
                          </a:cubicBezTo>
                          <a:cubicBezTo>
                            <a:pt x="3770" y="636"/>
                            <a:pt x="4137" y="5973"/>
                            <a:pt x="4137" y="5973"/>
                          </a:cubicBezTo>
                          <a:cubicBezTo>
                            <a:pt x="4137" y="5973"/>
                            <a:pt x="1102" y="6474"/>
                            <a:pt x="668" y="8876"/>
                          </a:cubicBezTo>
                          <a:cubicBezTo>
                            <a:pt x="401" y="10210"/>
                            <a:pt x="1068" y="11577"/>
                            <a:pt x="2336" y="12145"/>
                          </a:cubicBezTo>
                          <a:cubicBezTo>
                            <a:pt x="335" y="12645"/>
                            <a:pt x="101" y="14713"/>
                            <a:pt x="1535" y="14880"/>
                          </a:cubicBezTo>
                          <a:cubicBezTo>
                            <a:pt x="568" y="16147"/>
                            <a:pt x="368" y="16881"/>
                            <a:pt x="1736" y="17682"/>
                          </a:cubicBezTo>
                          <a:cubicBezTo>
                            <a:pt x="101" y="18549"/>
                            <a:pt x="1" y="20817"/>
                            <a:pt x="1402" y="20884"/>
                          </a:cubicBezTo>
                          <a:cubicBezTo>
                            <a:pt x="1450" y="20887"/>
                            <a:pt x="1496" y="20888"/>
                            <a:pt x="1542" y="20888"/>
                          </a:cubicBezTo>
                          <a:cubicBezTo>
                            <a:pt x="3376" y="20888"/>
                            <a:pt x="3482" y="18956"/>
                            <a:pt x="2603" y="17882"/>
                          </a:cubicBezTo>
                          <a:cubicBezTo>
                            <a:pt x="3870" y="17215"/>
                            <a:pt x="4404" y="16348"/>
                            <a:pt x="3704" y="15047"/>
                          </a:cubicBezTo>
                          <a:cubicBezTo>
                            <a:pt x="4938" y="14146"/>
                            <a:pt x="5005" y="13145"/>
                            <a:pt x="3870" y="12011"/>
                          </a:cubicBezTo>
                          <a:cubicBezTo>
                            <a:pt x="6506" y="11577"/>
                            <a:pt x="7873" y="10343"/>
                            <a:pt x="6973" y="7641"/>
                          </a:cubicBezTo>
                          <a:cubicBezTo>
                            <a:pt x="6973" y="7641"/>
                            <a:pt x="12510" y="7174"/>
                            <a:pt x="11209" y="3105"/>
                          </a:cubicBezTo>
                          <a:cubicBezTo>
                            <a:pt x="10365" y="464"/>
                            <a:pt x="9113" y="0"/>
                            <a:pt x="833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35"/>
                    <p:cNvSpPr/>
                    <p:nvPr/>
                  </p:nvSpPr>
                  <p:spPr>
                    <a:xfrm>
                      <a:off x="4299000" y="5822450"/>
                      <a:ext cx="432825" cy="950700"/>
                    </a:xfrm>
                    <a:custGeom>
                      <a:avLst/>
                      <a:gdLst/>
                      <a:ahLst/>
                      <a:cxnLst/>
                      <a:rect l="l" t="t" r="r" b="b"/>
                      <a:pathLst>
                        <a:path w="17313" h="38028" fill="none" extrusionOk="0">
                          <a:moveTo>
                            <a:pt x="3769" y="38027"/>
                          </a:moveTo>
                          <a:cubicBezTo>
                            <a:pt x="6538" y="35426"/>
                            <a:pt x="5204" y="32557"/>
                            <a:pt x="3769" y="28787"/>
                          </a:cubicBezTo>
                          <a:cubicBezTo>
                            <a:pt x="2368" y="25018"/>
                            <a:pt x="5070" y="21816"/>
                            <a:pt x="6538" y="19748"/>
                          </a:cubicBezTo>
                          <a:cubicBezTo>
                            <a:pt x="8039" y="17646"/>
                            <a:pt x="7105" y="14310"/>
                            <a:pt x="8339" y="11075"/>
                          </a:cubicBezTo>
                          <a:cubicBezTo>
                            <a:pt x="9574" y="7873"/>
                            <a:pt x="17312" y="4237"/>
                            <a:pt x="17312" y="4237"/>
                          </a:cubicBezTo>
                          <a:lnTo>
                            <a:pt x="13810" y="0"/>
                          </a:lnTo>
                          <a:cubicBezTo>
                            <a:pt x="13810" y="0"/>
                            <a:pt x="6805" y="2802"/>
                            <a:pt x="5004" y="8239"/>
                          </a:cubicBezTo>
                          <a:cubicBezTo>
                            <a:pt x="3236" y="13643"/>
                            <a:pt x="5004" y="17646"/>
                            <a:pt x="2502" y="22149"/>
                          </a:cubicBezTo>
                          <a:cubicBezTo>
                            <a:pt x="0" y="26619"/>
                            <a:pt x="200" y="28154"/>
                            <a:pt x="1268" y="30889"/>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35"/>
                    <p:cNvSpPr/>
                    <p:nvPr/>
                  </p:nvSpPr>
                  <p:spPr>
                    <a:xfrm>
                      <a:off x="4191425" y="5771575"/>
                      <a:ext cx="341100" cy="916500"/>
                    </a:xfrm>
                    <a:custGeom>
                      <a:avLst/>
                      <a:gdLst/>
                      <a:ahLst/>
                      <a:cxnLst/>
                      <a:rect l="l" t="t" r="r" b="b"/>
                      <a:pathLst>
                        <a:path w="13644" h="36660" fill="none" extrusionOk="0">
                          <a:moveTo>
                            <a:pt x="1768" y="36660"/>
                          </a:moveTo>
                          <a:cubicBezTo>
                            <a:pt x="2969" y="34258"/>
                            <a:pt x="0" y="30089"/>
                            <a:pt x="1768" y="26253"/>
                          </a:cubicBezTo>
                          <a:cubicBezTo>
                            <a:pt x="3536" y="22416"/>
                            <a:pt x="5304" y="21149"/>
                            <a:pt x="4270" y="17813"/>
                          </a:cubicBezTo>
                          <a:cubicBezTo>
                            <a:pt x="3202" y="14477"/>
                            <a:pt x="500" y="11842"/>
                            <a:pt x="3269" y="7773"/>
                          </a:cubicBezTo>
                          <a:cubicBezTo>
                            <a:pt x="6038" y="3703"/>
                            <a:pt x="11041" y="100"/>
                            <a:pt x="13643"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35"/>
                    <p:cNvSpPr/>
                    <p:nvPr/>
                  </p:nvSpPr>
                  <p:spPr>
                    <a:xfrm>
                      <a:off x="4406575" y="5591575"/>
                      <a:ext cx="546000" cy="364150"/>
                    </a:xfrm>
                    <a:custGeom>
                      <a:avLst/>
                      <a:gdLst/>
                      <a:ahLst/>
                      <a:cxnLst/>
                      <a:rect l="l" t="t" r="r" b="b"/>
                      <a:pathLst>
                        <a:path w="21840" h="14566" extrusionOk="0">
                          <a:moveTo>
                            <a:pt x="12052" y="1"/>
                          </a:moveTo>
                          <a:cubicBezTo>
                            <a:pt x="10985" y="1"/>
                            <a:pt x="9861" y="116"/>
                            <a:pt x="8706" y="362"/>
                          </a:cubicBezTo>
                          <a:cubicBezTo>
                            <a:pt x="1401" y="1897"/>
                            <a:pt x="1068" y="2564"/>
                            <a:pt x="667" y="4031"/>
                          </a:cubicBezTo>
                          <a:cubicBezTo>
                            <a:pt x="0" y="6300"/>
                            <a:pt x="4603" y="13105"/>
                            <a:pt x="10141" y="14339"/>
                          </a:cubicBezTo>
                          <a:cubicBezTo>
                            <a:pt x="10851" y="14493"/>
                            <a:pt x="11513" y="14566"/>
                            <a:pt x="12130" y="14566"/>
                          </a:cubicBezTo>
                          <a:cubicBezTo>
                            <a:pt x="16319" y="14566"/>
                            <a:pt x="18466" y="11209"/>
                            <a:pt x="20181" y="7167"/>
                          </a:cubicBezTo>
                          <a:cubicBezTo>
                            <a:pt x="21840" y="3288"/>
                            <a:pt x="17766" y="1"/>
                            <a:pt x="120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00" name="Google Shape;1400;p35"/>
                  <p:cNvGrpSpPr/>
                  <p:nvPr/>
                </p:nvGrpSpPr>
                <p:grpSpPr>
                  <a:xfrm>
                    <a:off x="4673750" y="4608563"/>
                    <a:ext cx="483950" cy="295550"/>
                    <a:chOff x="-1677100" y="665488"/>
                    <a:chExt cx="483950" cy="295550"/>
                  </a:xfrm>
                </p:grpSpPr>
                <p:sp>
                  <p:nvSpPr>
                    <p:cNvPr id="1401" name="Google Shape;1401;p35"/>
                    <p:cNvSpPr/>
                    <p:nvPr/>
                  </p:nvSpPr>
                  <p:spPr>
                    <a:xfrm>
                      <a:off x="-1619325" y="675488"/>
                      <a:ext cx="268550" cy="261600"/>
                    </a:xfrm>
                    <a:custGeom>
                      <a:avLst/>
                      <a:gdLst/>
                      <a:ahLst/>
                      <a:cxnLst/>
                      <a:rect l="l" t="t" r="r" b="b"/>
                      <a:pathLst>
                        <a:path w="10742" h="10464" extrusionOk="0">
                          <a:moveTo>
                            <a:pt x="8264" y="1"/>
                          </a:moveTo>
                          <a:cubicBezTo>
                            <a:pt x="7319" y="1"/>
                            <a:pt x="3441" y="26"/>
                            <a:pt x="1836" y="435"/>
                          </a:cubicBezTo>
                          <a:cubicBezTo>
                            <a:pt x="1" y="902"/>
                            <a:pt x="1469" y="1802"/>
                            <a:pt x="6772" y="2570"/>
                          </a:cubicBezTo>
                          <a:lnTo>
                            <a:pt x="7840" y="5405"/>
                          </a:lnTo>
                          <a:cubicBezTo>
                            <a:pt x="7840" y="5405"/>
                            <a:pt x="4871" y="10108"/>
                            <a:pt x="5905" y="10442"/>
                          </a:cubicBezTo>
                          <a:cubicBezTo>
                            <a:pt x="5947" y="10457"/>
                            <a:pt x="5993" y="10464"/>
                            <a:pt x="6043" y="10464"/>
                          </a:cubicBezTo>
                          <a:cubicBezTo>
                            <a:pt x="7239" y="10464"/>
                            <a:pt x="10742" y="6439"/>
                            <a:pt x="10742" y="6439"/>
                          </a:cubicBezTo>
                          <a:lnTo>
                            <a:pt x="8474" y="1"/>
                          </a:lnTo>
                          <a:cubicBezTo>
                            <a:pt x="8474" y="1"/>
                            <a:pt x="8399" y="1"/>
                            <a:pt x="82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35"/>
                    <p:cNvSpPr/>
                    <p:nvPr/>
                  </p:nvSpPr>
                  <p:spPr>
                    <a:xfrm>
                      <a:off x="-1677100" y="820688"/>
                      <a:ext cx="98675" cy="53325"/>
                    </a:xfrm>
                    <a:custGeom>
                      <a:avLst/>
                      <a:gdLst/>
                      <a:ahLst/>
                      <a:cxnLst/>
                      <a:rect l="l" t="t" r="r" b="b"/>
                      <a:pathLst>
                        <a:path w="3947" h="2133" extrusionOk="0">
                          <a:moveTo>
                            <a:pt x="682" y="1"/>
                          </a:moveTo>
                          <a:cubicBezTo>
                            <a:pt x="273" y="1"/>
                            <a:pt x="0" y="92"/>
                            <a:pt x="10" y="231"/>
                          </a:cubicBezTo>
                          <a:cubicBezTo>
                            <a:pt x="77" y="731"/>
                            <a:pt x="3946" y="2132"/>
                            <a:pt x="3946" y="2132"/>
                          </a:cubicBezTo>
                          <a:cubicBezTo>
                            <a:pt x="3384" y="514"/>
                            <a:pt x="1650" y="1"/>
                            <a:pt x="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35"/>
                    <p:cNvSpPr/>
                    <p:nvPr/>
                  </p:nvSpPr>
                  <p:spPr>
                    <a:xfrm>
                      <a:off x="-1643500" y="873988"/>
                      <a:ext cx="72575" cy="87050"/>
                    </a:xfrm>
                    <a:custGeom>
                      <a:avLst/>
                      <a:gdLst/>
                      <a:ahLst/>
                      <a:cxnLst/>
                      <a:rect l="l" t="t" r="r" b="b"/>
                      <a:pathLst>
                        <a:path w="2903" h="3482" extrusionOk="0">
                          <a:moveTo>
                            <a:pt x="2602" y="0"/>
                          </a:moveTo>
                          <a:cubicBezTo>
                            <a:pt x="2602" y="0"/>
                            <a:pt x="1" y="3102"/>
                            <a:pt x="267" y="3436"/>
                          </a:cubicBezTo>
                          <a:cubicBezTo>
                            <a:pt x="291" y="3466"/>
                            <a:pt x="337" y="3481"/>
                            <a:pt x="400" y="3481"/>
                          </a:cubicBezTo>
                          <a:cubicBezTo>
                            <a:pt x="963" y="3481"/>
                            <a:pt x="2902" y="2280"/>
                            <a:pt x="26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35"/>
                    <p:cNvSpPr/>
                    <p:nvPr/>
                  </p:nvSpPr>
                  <p:spPr>
                    <a:xfrm>
                      <a:off x="-1607650" y="665488"/>
                      <a:ext cx="414500" cy="213650"/>
                    </a:xfrm>
                    <a:custGeom>
                      <a:avLst/>
                      <a:gdLst/>
                      <a:ahLst/>
                      <a:cxnLst/>
                      <a:rect l="l" t="t" r="r" b="b"/>
                      <a:pathLst>
                        <a:path w="16580" h="8546" extrusionOk="0">
                          <a:moveTo>
                            <a:pt x="10508" y="1"/>
                          </a:moveTo>
                          <a:cubicBezTo>
                            <a:pt x="5972" y="34"/>
                            <a:pt x="1" y="4304"/>
                            <a:pt x="1168" y="8340"/>
                          </a:cubicBezTo>
                          <a:cubicBezTo>
                            <a:pt x="2040" y="8477"/>
                            <a:pt x="2917" y="8545"/>
                            <a:pt x="3792" y="8545"/>
                          </a:cubicBezTo>
                          <a:cubicBezTo>
                            <a:pt x="5899" y="8545"/>
                            <a:pt x="7995" y="8151"/>
                            <a:pt x="9975" y="7373"/>
                          </a:cubicBezTo>
                          <a:cubicBezTo>
                            <a:pt x="14578" y="5505"/>
                            <a:pt x="16579" y="3036"/>
                            <a:pt x="16579" y="3036"/>
                          </a:cubicBezTo>
                          <a:cubicBezTo>
                            <a:pt x="16579" y="3036"/>
                            <a:pt x="15012" y="1"/>
                            <a:pt x="105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35"/>
                    <p:cNvSpPr/>
                    <p:nvPr/>
                  </p:nvSpPr>
                  <p:spPr>
                    <a:xfrm>
                      <a:off x="-1396650" y="740563"/>
                      <a:ext cx="78400" cy="90900"/>
                    </a:xfrm>
                    <a:custGeom>
                      <a:avLst/>
                      <a:gdLst/>
                      <a:ahLst/>
                      <a:cxnLst/>
                      <a:rect l="l" t="t" r="r" b="b"/>
                      <a:pathLst>
                        <a:path w="3136" h="3636" fill="none" extrusionOk="0">
                          <a:moveTo>
                            <a:pt x="3136" y="3636"/>
                          </a:moveTo>
                          <a:cubicBezTo>
                            <a:pt x="0" y="2569"/>
                            <a:pt x="134" y="0"/>
                            <a:pt x="134" y="0"/>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35"/>
                    <p:cNvSpPr/>
                    <p:nvPr/>
                  </p:nvSpPr>
                  <p:spPr>
                    <a:xfrm>
                      <a:off x="-1342450" y="730538"/>
                      <a:ext cx="32550" cy="31725"/>
                    </a:xfrm>
                    <a:custGeom>
                      <a:avLst/>
                      <a:gdLst/>
                      <a:ahLst/>
                      <a:cxnLst/>
                      <a:rect l="l" t="t" r="r" b="b"/>
                      <a:pathLst>
                        <a:path w="1302" h="1269" extrusionOk="0">
                          <a:moveTo>
                            <a:pt x="601" y="1"/>
                          </a:moveTo>
                          <a:cubicBezTo>
                            <a:pt x="267" y="34"/>
                            <a:pt x="0" y="334"/>
                            <a:pt x="34" y="668"/>
                          </a:cubicBezTo>
                          <a:cubicBezTo>
                            <a:pt x="34" y="1001"/>
                            <a:pt x="334" y="1268"/>
                            <a:pt x="668" y="1268"/>
                          </a:cubicBezTo>
                          <a:cubicBezTo>
                            <a:pt x="1035" y="1235"/>
                            <a:pt x="1301" y="935"/>
                            <a:pt x="1268" y="601"/>
                          </a:cubicBezTo>
                          <a:cubicBezTo>
                            <a:pt x="1235" y="268"/>
                            <a:pt x="968" y="1"/>
                            <a:pt x="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35"/>
                    <p:cNvSpPr/>
                    <p:nvPr/>
                  </p:nvSpPr>
                  <p:spPr>
                    <a:xfrm>
                      <a:off x="-1334100" y="738888"/>
                      <a:ext cx="8350" cy="8350"/>
                    </a:xfrm>
                    <a:custGeom>
                      <a:avLst/>
                      <a:gdLst/>
                      <a:ahLst/>
                      <a:cxnLst/>
                      <a:rect l="l" t="t" r="r" b="b"/>
                      <a:pathLst>
                        <a:path w="334" h="334" extrusionOk="0">
                          <a:moveTo>
                            <a:pt x="133" y="0"/>
                          </a:moveTo>
                          <a:cubicBezTo>
                            <a:pt x="67" y="0"/>
                            <a:pt x="0" y="100"/>
                            <a:pt x="0" y="167"/>
                          </a:cubicBezTo>
                          <a:cubicBezTo>
                            <a:pt x="0" y="267"/>
                            <a:pt x="67" y="334"/>
                            <a:pt x="167" y="334"/>
                          </a:cubicBezTo>
                          <a:cubicBezTo>
                            <a:pt x="267" y="334"/>
                            <a:pt x="334" y="267"/>
                            <a:pt x="334" y="167"/>
                          </a:cubicBezTo>
                          <a:cubicBezTo>
                            <a:pt x="334" y="67"/>
                            <a:pt x="234"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08" name="Google Shape;1408;p35"/>
                  <p:cNvGrpSpPr/>
                  <p:nvPr/>
                </p:nvGrpSpPr>
                <p:grpSpPr>
                  <a:xfrm flipH="1">
                    <a:off x="8430775" y="3857688"/>
                    <a:ext cx="483950" cy="295550"/>
                    <a:chOff x="-1677100" y="665488"/>
                    <a:chExt cx="483950" cy="295550"/>
                  </a:xfrm>
                </p:grpSpPr>
                <p:sp>
                  <p:nvSpPr>
                    <p:cNvPr id="1409" name="Google Shape;1409;p35"/>
                    <p:cNvSpPr/>
                    <p:nvPr/>
                  </p:nvSpPr>
                  <p:spPr>
                    <a:xfrm>
                      <a:off x="-1619325" y="675488"/>
                      <a:ext cx="268550" cy="261600"/>
                    </a:xfrm>
                    <a:custGeom>
                      <a:avLst/>
                      <a:gdLst/>
                      <a:ahLst/>
                      <a:cxnLst/>
                      <a:rect l="l" t="t" r="r" b="b"/>
                      <a:pathLst>
                        <a:path w="10742" h="10464" extrusionOk="0">
                          <a:moveTo>
                            <a:pt x="8264" y="1"/>
                          </a:moveTo>
                          <a:cubicBezTo>
                            <a:pt x="7319" y="1"/>
                            <a:pt x="3441" y="26"/>
                            <a:pt x="1836" y="435"/>
                          </a:cubicBezTo>
                          <a:cubicBezTo>
                            <a:pt x="1" y="902"/>
                            <a:pt x="1469" y="1802"/>
                            <a:pt x="6772" y="2570"/>
                          </a:cubicBezTo>
                          <a:lnTo>
                            <a:pt x="7840" y="5405"/>
                          </a:lnTo>
                          <a:cubicBezTo>
                            <a:pt x="7840" y="5405"/>
                            <a:pt x="4871" y="10108"/>
                            <a:pt x="5905" y="10442"/>
                          </a:cubicBezTo>
                          <a:cubicBezTo>
                            <a:pt x="5947" y="10457"/>
                            <a:pt x="5993" y="10464"/>
                            <a:pt x="6043" y="10464"/>
                          </a:cubicBezTo>
                          <a:cubicBezTo>
                            <a:pt x="7239" y="10464"/>
                            <a:pt x="10742" y="6439"/>
                            <a:pt x="10742" y="6439"/>
                          </a:cubicBezTo>
                          <a:lnTo>
                            <a:pt x="8474" y="1"/>
                          </a:lnTo>
                          <a:cubicBezTo>
                            <a:pt x="8474" y="1"/>
                            <a:pt x="8399" y="1"/>
                            <a:pt x="82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35"/>
                    <p:cNvSpPr/>
                    <p:nvPr/>
                  </p:nvSpPr>
                  <p:spPr>
                    <a:xfrm>
                      <a:off x="-1677100" y="820688"/>
                      <a:ext cx="98675" cy="53325"/>
                    </a:xfrm>
                    <a:custGeom>
                      <a:avLst/>
                      <a:gdLst/>
                      <a:ahLst/>
                      <a:cxnLst/>
                      <a:rect l="l" t="t" r="r" b="b"/>
                      <a:pathLst>
                        <a:path w="3947" h="2133" extrusionOk="0">
                          <a:moveTo>
                            <a:pt x="682" y="1"/>
                          </a:moveTo>
                          <a:cubicBezTo>
                            <a:pt x="273" y="1"/>
                            <a:pt x="0" y="92"/>
                            <a:pt x="10" y="231"/>
                          </a:cubicBezTo>
                          <a:cubicBezTo>
                            <a:pt x="77" y="731"/>
                            <a:pt x="3946" y="2132"/>
                            <a:pt x="3946" y="2132"/>
                          </a:cubicBezTo>
                          <a:cubicBezTo>
                            <a:pt x="3384" y="514"/>
                            <a:pt x="1650" y="1"/>
                            <a:pt x="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35"/>
                    <p:cNvSpPr/>
                    <p:nvPr/>
                  </p:nvSpPr>
                  <p:spPr>
                    <a:xfrm>
                      <a:off x="-1643500" y="873988"/>
                      <a:ext cx="72575" cy="87050"/>
                    </a:xfrm>
                    <a:custGeom>
                      <a:avLst/>
                      <a:gdLst/>
                      <a:ahLst/>
                      <a:cxnLst/>
                      <a:rect l="l" t="t" r="r" b="b"/>
                      <a:pathLst>
                        <a:path w="2903" h="3482" extrusionOk="0">
                          <a:moveTo>
                            <a:pt x="2602" y="0"/>
                          </a:moveTo>
                          <a:cubicBezTo>
                            <a:pt x="2602" y="0"/>
                            <a:pt x="1" y="3102"/>
                            <a:pt x="267" y="3436"/>
                          </a:cubicBezTo>
                          <a:cubicBezTo>
                            <a:pt x="291" y="3466"/>
                            <a:pt x="337" y="3481"/>
                            <a:pt x="400" y="3481"/>
                          </a:cubicBezTo>
                          <a:cubicBezTo>
                            <a:pt x="963" y="3481"/>
                            <a:pt x="2902" y="2280"/>
                            <a:pt x="26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35"/>
                    <p:cNvSpPr/>
                    <p:nvPr/>
                  </p:nvSpPr>
                  <p:spPr>
                    <a:xfrm>
                      <a:off x="-1607650" y="665488"/>
                      <a:ext cx="414500" cy="213650"/>
                    </a:xfrm>
                    <a:custGeom>
                      <a:avLst/>
                      <a:gdLst/>
                      <a:ahLst/>
                      <a:cxnLst/>
                      <a:rect l="l" t="t" r="r" b="b"/>
                      <a:pathLst>
                        <a:path w="16580" h="8546" extrusionOk="0">
                          <a:moveTo>
                            <a:pt x="10508" y="1"/>
                          </a:moveTo>
                          <a:cubicBezTo>
                            <a:pt x="5972" y="34"/>
                            <a:pt x="1" y="4304"/>
                            <a:pt x="1168" y="8340"/>
                          </a:cubicBezTo>
                          <a:cubicBezTo>
                            <a:pt x="2040" y="8477"/>
                            <a:pt x="2917" y="8545"/>
                            <a:pt x="3792" y="8545"/>
                          </a:cubicBezTo>
                          <a:cubicBezTo>
                            <a:pt x="5899" y="8545"/>
                            <a:pt x="7995" y="8151"/>
                            <a:pt x="9975" y="7373"/>
                          </a:cubicBezTo>
                          <a:cubicBezTo>
                            <a:pt x="14578" y="5505"/>
                            <a:pt x="16579" y="3036"/>
                            <a:pt x="16579" y="3036"/>
                          </a:cubicBezTo>
                          <a:cubicBezTo>
                            <a:pt x="16579" y="3036"/>
                            <a:pt x="15012" y="1"/>
                            <a:pt x="105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35"/>
                    <p:cNvSpPr/>
                    <p:nvPr/>
                  </p:nvSpPr>
                  <p:spPr>
                    <a:xfrm>
                      <a:off x="-1396650" y="740563"/>
                      <a:ext cx="78400" cy="90900"/>
                    </a:xfrm>
                    <a:custGeom>
                      <a:avLst/>
                      <a:gdLst/>
                      <a:ahLst/>
                      <a:cxnLst/>
                      <a:rect l="l" t="t" r="r" b="b"/>
                      <a:pathLst>
                        <a:path w="3136" h="3636" fill="none" extrusionOk="0">
                          <a:moveTo>
                            <a:pt x="3136" y="3636"/>
                          </a:moveTo>
                          <a:cubicBezTo>
                            <a:pt x="0" y="2569"/>
                            <a:pt x="134" y="0"/>
                            <a:pt x="134" y="0"/>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35"/>
                    <p:cNvSpPr/>
                    <p:nvPr/>
                  </p:nvSpPr>
                  <p:spPr>
                    <a:xfrm>
                      <a:off x="-1342450" y="730538"/>
                      <a:ext cx="32550" cy="31725"/>
                    </a:xfrm>
                    <a:custGeom>
                      <a:avLst/>
                      <a:gdLst/>
                      <a:ahLst/>
                      <a:cxnLst/>
                      <a:rect l="l" t="t" r="r" b="b"/>
                      <a:pathLst>
                        <a:path w="1302" h="1269" extrusionOk="0">
                          <a:moveTo>
                            <a:pt x="601" y="1"/>
                          </a:moveTo>
                          <a:cubicBezTo>
                            <a:pt x="267" y="34"/>
                            <a:pt x="0" y="334"/>
                            <a:pt x="34" y="668"/>
                          </a:cubicBezTo>
                          <a:cubicBezTo>
                            <a:pt x="34" y="1001"/>
                            <a:pt x="334" y="1268"/>
                            <a:pt x="668" y="1268"/>
                          </a:cubicBezTo>
                          <a:cubicBezTo>
                            <a:pt x="1035" y="1235"/>
                            <a:pt x="1301" y="935"/>
                            <a:pt x="1268" y="601"/>
                          </a:cubicBezTo>
                          <a:cubicBezTo>
                            <a:pt x="1235" y="268"/>
                            <a:pt x="968" y="1"/>
                            <a:pt x="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35"/>
                    <p:cNvSpPr/>
                    <p:nvPr/>
                  </p:nvSpPr>
                  <p:spPr>
                    <a:xfrm>
                      <a:off x="-1334100" y="738888"/>
                      <a:ext cx="8350" cy="8350"/>
                    </a:xfrm>
                    <a:custGeom>
                      <a:avLst/>
                      <a:gdLst/>
                      <a:ahLst/>
                      <a:cxnLst/>
                      <a:rect l="l" t="t" r="r" b="b"/>
                      <a:pathLst>
                        <a:path w="334" h="334" extrusionOk="0">
                          <a:moveTo>
                            <a:pt x="133" y="0"/>
                          </a:moveTo>
                          <a:cubicBezTo>
                            <a:pt x="67" y="0"/>
                            <a:pt x="0" y="100"/>
                            <a:pt x="0" y="167"/>
                          </a:cubicBezTo>
                          <a:cubicBezTo>
                            <a:pt x="0" y="267"/>
                            <a:pt x="67" y="334"/>
                            <a:pt x="167" y="334"/>
                          </a:cubicBezTo>
                          <a:cubicBezTo>
                            <a:pt x="267" y="334"/>
                            <a:pt x="334" y="267"/>
                            <a:pt x="334" y="167"/>
                          </a:cubicBezTo>
                          <a:cubicBezTo>
                            <a:pt x="334" y="67"/>
                            <a:pt x="234"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416" name="Google Shape;1416;p35"/>
                <p:cNvGrpSpPr/>
                <p:nvPr/>
              </p:nvGrpSpPr>
              <p:grpSpPr>
                <a:xfrm rot="-1800044" flipH="1">
                  <a:off x="256227" y="3965123"/>
                  <a:ext cx="520389" cy="1164374"/>
                  <a:chOff x="2721325" y="3835313"/>
                  <a:chExt cx="520400" cy="1164400"/>
                </a:xfrm>
              </p:grpSpPr>
              <p:sp>
                <p:nvSpPr>
                  <p:cNvPr id="1417" name="Google Shape;1417;p35"/>
                  <p:cNvSpPr/>
                  <p:nvPr/>
                </p:nvSpPr>
                <p:spPr>
                  <a:xfrm>
                    <a:off x="2873925" y="4089863"/>
                    <a:ext cx="132625" cy="766400"/>
                  </a:xfrm>
                  <a:custGeom>
                    <a:avLst/>
                    <a:gdLst/>
                    <a:ahLst/>
                    <a:cxnLst/>
                    <a:rect l="l" t="t" r="r" b="b"/>
                    <a:pathLst>
                      <a:path w="5305" h="30656" fill="none" extrusionOk="0">
                        <a:moveTo>
                          <a:pt x="1" y="30656"/>
                        </a:moveTo>
                        <a:cubicBezTo>
                          <a:pt x="1101" y="26653"/>
                          <a:pt x="4170" y="24818"/>
                          <a:pt x="4537" y="21149"/>
                        </a:cubicBezTo>
                        <a:cubicBezTo>
                          <a:pt x="4938" y="17513"/>
                          <a:pt x="3803" y="14778"/>
                          <a:pt x="4537" y="11275"/>
                        </a:cubicBezTo>
                        <a:cubicBezTo>
                          <a:pt x="5304" y="7773"/>
                          <a:pt x="5171" y="3336"/>
                          <a:pt x="3870"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35"/>
                  <p:cNvSpPr/>
                  <p:nvPr/>
                </p:nvSpPr>
                <p:spPr>
                  <a:xfrm>
                    <a:off x="2867250" y="4025213"/>
                    <a:ext cx="325275" cy="759000"/>
                  </a:xfrm>
                  <a:custGeom>
                    <a:avLst/>
                    <a:gdLst/>
                    <a:ahLst/>
                    <a:cxnLst/>
                    <a:rect l="l" t="t" r="r" b="b"/>
                    <a:pathLst>
                      <a:path w="13011" h="30360" extrusionOk="0">
                        <a:moveTo>
                          <a:pt x="5200" y="0"/>
                        </a:moveTo>
                        <a:cubicBezTo>
                          <a:pt x="4945" y="0"/>
                          <a:pt x="4669" y="58"/>
                          <a:pt x="4371" y="185"/>
                        </a:cubicBezTo>
                        <a:cubicBezTo>
                          <a:pt x="1235" y="1519"/>
                          <a:pt x="1669" y="2653"/>
                          <a:pt x="1669" y="2653"/>
                        </a:cubicBezTo>
                        <a:cubicBezTo>
                          <a:pt x="1" y="6589"/>
                          <a:pt x="5138" y="8124"/>
                          <a:pt x="5138" y="8124"/>
                        </a:cubicBezTo>
                        <a:cubicBezTo>
                          <a:pt x="4401" y="10751"/>
                          <a:pt x="4864" y="12301"/>
                          <a:pt x="6883" y="12301"/>
                        </a:cubicBezTo>
                        <a:cubicBezTo>
                          <a:pt x="6966" y="12301"/>
                          <a:pt x="7051" y="12299"/>
                          <a:pt x="7139" y="12293"/>
                        </a:cubicBezTo>
                        <a:lnTo>
                          <a:pt x="7139" y="12293"/>
                        </a:lnTo>
                        <a:cubicBezTo>
                          <a:pt x="5772" y="13928"/>
                          <a:pt x="5838" y="15362"/>
                          <a:pt x="7706" y="16563"/>
                        </a:cubicBezTo>
                        <a:cubicBezTo>
                          <a:pt x="6405" y="18498"/>
                          <a:pt x="6305" y="20199"/>
                          <a:pt x="8273" y="21567"/>
                        </a:cubicBezTo>
                        <a:cubicBezTo>
                          <a:pt x="7006" y="22801"/>
                          <a:pt x="7006" y="24035"/>
                          <a:pt x="7840" y="25236"/>
                        </a:cubicBezTo>
                        <a:cubicBezTo>
                          <a:pt x="6505" y="25870"/>
                          <a:pt x="5938" y="26737"/>
                          <a:pt x="6606" y="27971"/>
                        </a:cubicBezTo>
                        <a:cubicBezTo>
                          <a:pt x="6606" y="27971"/>
                          <a:pt x="4838" y="30039"/>
                          <a:pt x="6038" y="30306"/>
                        </a:cubicBezTo>
                        <a:cubicBezTo>
                          <a:pt x="6222" y="30343"/>
                          <a:pt x="6393" y="30359"/>
                          <a:pt x="6551" y="30359"/>
                        </a:cubicBezTo>
                        <a:cubicBezTo>
                          <a:pt x="8574" y="30359"/>
                          <a:pt x="8574" y="27604"/>
                          <a:pt x="8574" y="27604"/>
                        </a:cubicBezTo>
                        <a:cubicBezTo>
                          <a:pt x="10475" y="27604"/>
                          <a:pt x="10975" y="25736"/>
                          <a:pt x="9674" y="24269"/>
                        </a:cubicBezTo>
                        <a:cubicBezTo>
                          <a:pt x="11276" y="23735"/>
                          <a:pt x="12276" y="21000"/>
                          <a:pt x="10275" y="19765"/>
                        </a:cubicBezTo>
                        <a:cubicBezTo>
                          <a:pt x="12476" y="19365"/>
                          <a:pt x="13010" y="16463"/>
                          <a:pt x="11075" y="15329"/>
                        </a:cubicBezTo>
                        <a:cubicBezTo>
                          <a:pt x="12677" y="12894"/>
                          <a:pt x="12843" y="10792"/>
                          <a:pt x="9975" y="9358"/>
                        </a:cubicBezTo>
                        <a:cubicBezTo>
                          <a:pt x="10508" y="7056"/>
                          <a:pt x="10108" y="5489"/>
                          <a:pt x="8140" y="5188"/>
                        </a:cubicBezTo>
                        <a:cubicBezTo>
                          <a:pt x="8140" y="5188"/>
                          <a:pt x="7621" y="0"/>
                          <a:pt x="520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35"/>
                  <p:cNvSpPr/>
                  <p:nvPr/>
                </p:nvSpPr>
                <p:spPr>
                  <a:xfrm>
                    <a:off x="2817225" y="4097363"/>
                    <a:ext cx="215175" cy="902350"/>
                  </a:xfrm>
                  <a:custGeom>
                    <a:avLst/>
                    <a:gdLst/>
                    <a:ahLst/>
                    <a:cxnLst/>
                    <a:rect l="l" t="t" r="r" b="b"/>
                    <a:pathLst>
                      <a:path w="8607" h="36094" fill="none" extrusionOk="0">
                        <a:moveTo>
                          <a:pt x="768" y="1"/>
                        </a:moveTo>
                        <a:cubicBezTo>
                          <a:pt x="1201" y="3770"/>
                          <a:pt x="4337" y="4704"/>
                          <a:pt x="6138" y="9441"/>
                        </a:cubicBezTo>
                        <a:cubicBezTo>
                          <a:pt x="7939" y="14178"/>
                          <a:pt x="8607" y="18714"/>
                          <a:pt x="6772" y="24318"/>
                        </a:cubicBezTo>
                        <a:cubicBezTo>
                          <a:pt x="4904" y="29922"/>
                          <a:pt x="5404" y="30156"/>
                          <a:pt x="4670" y="32090"/>
                        </a:cubicBezTo>
                        <a:cubicBezTo>
                          <a:pt x="3937" y="33992"/>
                          <a:pt x="2035" y="33758"/>
                          <a:pt x="0" y="36093"/>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35"/>
                  <p:cNvSpPr/>
                  <p:nvPr/>
                </p:nvSpPr>
                <p:spPr>
                  <a:xfrm>
                    <a:off x="2952325" y="3954763"/>
                    <a:ext cx="289400" cy="1044950"/>
                  </a:xfrm>
                  <a:custGeom>
                    <a:avLst/>
                    <a:gdLst/>
                    <a:ahLst/>
                    <a:cxnLst/>
                    <a:rect l="l" t="t" r="r" b="b"/>
                    <a:pathLst>
                      <a:path w="11576" h="41798" fill="none" extrusionOk="0">
                        <a:moveTo>
                          <a:pt x="3870" y="1"/>
                        </a:moveTo>
                        <a:cubicBezTo>
                          <a:pt x="4737" y="3670"/>
                          <a:pt x="5971" y="7239"/>
                          <a:pt x="7939" y="9407"/>
                        </a:cubicBezTo>
                        <a:cubicBezTo>
                          <a:pt x="9907" y="11576"/>
                          <a:pt x="11575" y="17046"/>
                          <a:pt x="9774" y="22283"/>
                        </a:cubicBezTo>
                        <a:cubicBezTo>
                          <a:pt x="8006" y="27520"/>
                          <a:pt x="8073" y="28254"/>
                          <a:pt x="8006" y="30789"/>
                        </a:cubicBezTo>
                        <a:cubicBezTo>
                          <a:pt x="7939" y="33291"/>
                          <a:pt x="5471" y="34892"/>
                          <a:pt x="2902" y="37794"/>
                        </a:cubicBezTo>
                        <a:cubicBezTo>
                          <a:pt x="300" y="40696"/>
                          <a:pt x="0" y="41797"/>
                          <a:pt x="0" y="41797"/>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35"/>
                  <p:cNvSpPr/>
                  <p:nvPr/>
                </p:nvSpPr>
                <p:spPr>
                  <a:xfrm>
                    <a:off x="2963150" y="4042338"/>
                    <a:ext cx="168500" cy="873975"/>
                  </a:xfrm>
                  <a:custGeom>
                    <a:avLst/>
                    <a:gdLst/>
                    <a:ahLst/>
                    <a:cxnLst/>
                    <a:rect l="l" t="t" r="r" b="b"/>
                    <a:pathLst>
                      <a:path w="6740" h="34959" fill="none" extrusionOk="0">
                        <a:moveTo>
                          <a:pt x="1402" y="0"/>
                        </a:moveTo>
                        <a:cubicBezTo>
                          <a:pt x="1402" y="4070"/>
                          <a:pt x="3270" y="5838"/>
                          <a:pt x="4838" y="9474"/>
                        </a:cubicBezTo>
                        <a:cubicBezTo>
                          <a:pt x="6405" y="13110"/>
                          <a:pt x="4804" y="15044"/>
                          <a:pt x="5105" y="18146"/>
                        </a:cubicBezTo>
                        <a:cubicBezTo>
                          <a:pt x="5405" y="21282"/>
                          <a:pt x="6739" y="25218"/>
                          <a:pt x="4838" y="29121"/>
                        </a:cubicBezTo>
                        <a:cubicBezTo>
                          <a:pt x="3737" y="31456"/>
                          <a:pt x="2069" y="33457"/>
                          <a:pt x="1" y="34958"/>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35"/>
                  <p:cNvSpPr/>
                  <p:nvPr/>
                </p:nvSpPr>
                <p:spPr>
                  <a:xfrm>
                    <a:off x="2721325" y="3835313"/>
                    <a:ext cx="418650" cy="333825"/>
                  </a:xfrm>
                  <a:custGeom>
                    <a:avLst/>
                    <a:gdLst/>
                    <a:ahLst/>
                    <a:cxnLst/>
                    <a:rect l="l" t="t" r="r" b="b"/>
                    <a:pathLst>
                      <a:path w="16746" h="13353" extrusionOk="0">
                        <a:moveTo>
                          <a:pt x="8904" y="1"/>
                        </a:moveTo>
                        <a:cubicBezTo>
                          <a:pt x="6650" y="1"/>
                          <a:pt x="4335" y="907"/>
                          <a:pt x="2702" y="3044"/>
                        </a:cubicBezTo>
                        <a:cubicBezTo>
                          <a:pt x="0" y="6547"/>
                          <a:pt x="1301" y="12451"/>
                          <a:pt x="3036" y="13251"/>
                        </a:cubicBezTo>
                        <a:cubicBezTo>
                          <a:pt x="3174" y="13319"/>
                          <a:pt x="3411" y="13352"/>
                          <a:pt x="3723" y="13352"/>
                        </a:cubicBezTo>
                        <a:cubicBezTo>
                          <a:pt x="5894" y="13352"/>
                          <a:pt x="11744" y="11718"/>
                          <a:pt x="14077" y="8248"/>
                        </a:cubicBezTo>
                        <a:cubicBezTo>
                          <a:pt x="16746" y="4312"/>
                          <a:pt x="16145" y="2777"/>
                          <a:pt x="13043" y="1076"/>
                        </a:cubicBezTo>
                        <a:cubicBezTo>
                          <a:pt x="11829" y="390"/>
                          <a:pt x="10379" y="1"/>
                          <a:pt x="89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23" name="Google Shape;1423;p35"/>
                <p:cNvSpPr/>
                <p:nvPr/>
              </p:nvSpPr>
              <p:spPr>
                <a:xfrm rot="-695854" flipH="1">
                  <a:off x="145752" y="694664"/>
                  <a:ext cx="480510" cy="203569"/>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35"/>
                <p:cNvSpPr/>
                <p:nvPr/>
              </p:nvSpPr>
              <p:spPr>
                <a:xfrm rot="-695316" flipH="1">
                  <a:off x="293659" y="1366451"/>
                  <a:ext cx="241932" cy="10255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35"/>
                <p:cNvSpPr/>
                <p:nvPr/>
              </p:nvSpPr>
              <p:spPr>
                <a:xfrm rot="-695316" flipH="1">
                  <a:off x="162734" y="1597101"/>
                  <a:ext cx="241932" cy="10255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35"/>
                <p:cNvSpPr/>
                <p:nvPr/>
              </p:nvSpPr>
              <p:spPr>
                <a:xfrm rot="-695316" flipH="1">
                  <a:off x="331659" y="3445076"/>
                  <a:ext cx="241932" cy="10255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27" name="Google Shape;1427;p35"/>
              <p:cNvGrpSpPr/>
              <p:nvPr/>
            </p:nvGrpSpPr>
            <p:grpSpPr>
              <a:xfrm flipH="1">
                <a:off x="3337825" y="4102696"/>
                <a:ext cx="1437451" cy="1070462"/>
                <a:chOff x="3348635" y="3991675"/>
                <a:chExt cx="1586765" cy="1181655"/>
              </a:xfrm>
            </p:grpSpPr>
            <p:grpSp>
              <p:nvGrpSpPr>
                <p:cNvPr id="1428" name="Google Shape;1428;p35"/>
                <p:cNvGrpSpPr/>
                <p:nvPr/>
              </p:nvGrpSpPr>
              <p:grpSpPr>
                <a:xfrm>
                  <a:off x="3825400" y="4246925"/>
                  <a:ext cx="1066625" cy="897225"/>
                  <a:chOff x="3825400" y="4246925"/>
                  <a:chExt cx="1066625" cy="897225"/>
                </a:xfrm>
              </p:grpSpPr>
              <p:sp>
                <p:nvSpPr>
                  <p:cNvPr id="1429" name="Google Shape;1429;p35"/>
                  <p:cNvSpPr/>
                  <p:nvPr/>
                </p:nvSpPr>
                <p:spPr>
                  <a:xfrm>
                    <a:off x="3825400" y="4246925"/>
                    <a:ext cx="1066625" cy="897225"/>
                  </a:xfrm>
                  <a:custGeom>
                    <a:avLst/>
                    <a:gdLst/>
                    <a:ahLst/>
                    <a:cxnLst/>
                    <a:rect l="l" t="t" r="r" b="b"/>
                    <a:pathLst>
                      <a:path w="42665" h="35889" extrusionOk="0">
                        <a:moveTo>
                          <a:pt x="14839" y="1"/>
                        </a:moveTo>
                        <a:cubicBezTo>
                          <a:pt x="12955" y="1"/>
                          <a:pt x="11176" y="3827"/>
                          <a:pt x="12076" y="9169"/>
                        </a:cubicBezTo>
                        <a:cubicBezTo>
                          <a:pt x="13110" y="15340"/>
                          <a:pt x="15845" y="15407"/>
                          <a:pt x="16979" y="17108"/>
                        </a:cubicBezTo>
                        <a:cubicBezTo>
                          <a:pt x="18080" y="18776"/>
                          <a:pt x="16212" y="19110"/>
                          <a:pt x="15412" y="21311"/>
                        </a:cubicBezTo>
                        <a:cubicBezTo>
                          <a:pt x="14644" y="23546"/>
                          <a:pt x="14644" y="26215"/>
                          <a:pt x="12910" y="26215"/>
                        </a:cubicBezTo>
                        <a:cubicBezTo>
                          <a:pt x="11209" y="26215"/>
                          <a:pt x="10008" y="23480"/>
                          <a:pt x="10942" y="20978"/>
                        </a:cubicBezTo>
                        <a:cubicBezTo>
                          <a:pt x="11876" y="18443"/>
                          <a:pt x="13510" y="16441"/>
                          <a:pt x="10875" y="14907"/>
                        </a:cubicBezTo>
                        <a:cubicBezTo>
                          <a:pt x="10533" y="14710"/>
                          <a:pt x="10227" y="14622"/>
                          <a:pt x="9955" y="14622"/>
                        </a:cubicBezTo>
                        <a:cubicBezTo>
                          <a:pt x="8102" y="14622"/>
                          <a:pt x="7826" y="18738"/>
                          <a:pt x="8640" y="20978"/>
                        </a:cubicBezTo>
                        <a:cubicBezTo>
                          <a:pt x="9574" y="23546"/>
                          <a:pt x="9507" y="26715"/>
                          <a:pt x="7773" y="28083"/>
                        </a:cubicBezTo>
                        <a:cubicBezTo>
                          <a:pt x="7472" y="28324"/>
                          <a:pt x="7203" y="28433"/>
                          <a:pt x="6970" y="28433"/>
                        </a:cubicBezTo>
                        <a:cubicBezTo>
                          <a:pt x="5883" y="28433"/>
                          <a:pt x="5583" y="26077"/>
                          <a:pt x="6572" y="23880"/>
                        </a:cubicBezTo>
                        <a:cubicBezTo>
                          <a:pt x="7385" y="22044"/>
                          <a:pt x="6612" y="20613"/>
                          <a:pt x="5109" y="20613"/>
                        </a:cubicBezTo>
                        <a:cubicBezTo>
                          <a:pt x="4455" y="20613"/>
                          <a:pt x="3663" y="20884"/>
                          <a:pt x="2803" y="21512"/>
                        </a:cubicBezTo>
                        <a:cubicBezTo>
                          <a:pt x="1" y="23546"/>
                          <a:pt x="3336" y="26548"/>
                          <a:pt x="5738" y="29717"/>
                        </a:cubicBezTo>
                        <a:cubicBezTo>
                          <a:pt x="7479" y="32015"/>
                          <a:pt x="6696" y="34224"/>
                          <a:pt x="4571" y="34224"/>
                        </a:cubicBezTo>
                        <a:cubicBezTo>
                          <a:pt x="3764" y="34224"/>
                          <a:pt x="2764" y="33906"/>
                          <a:pt x="1635" y="33153"/>
                        </a:cubicBezTo>
                        <a:lnTo>
                          <a:pt x="1635" y="33153"/>
                        </a:lnTo>
                        <a:cubicBezTo>
                          <a:pt x="1635" y="33153"/>
                          <a:pt x="2302" y="35388"/>
                          <a:pt x="2402" y="35488"/>
                        </a:cubicBezTo>
                        <a:cubicBezTo>
                          <a:pt x="2446" y="35532"/>
                          <a:pt x="13405" y="35889"/>
                          <a:pt x="20927" y="35889"/>
                        </a:cubicBezTo>
                        <a:cubicBezTo>
                          <a:pt x="24914" y="35889"/>
                          <a:pt x="27935" y="35789"/>
                          <a:pt x="27854" y="35488"/>
                        </a:cubicBezTo>
                        <a:cubicBezTo>
                          <a:pt x="27620" y="34588"/>
                          <a:pt x="30222" y="33053"/>
                          <a:pt x="34258" y="32986"/>
                        </a:cubicBezTo>
                        <a:cubicBezTo>
                          <a:pt x="38295" y="32886"/>
                          <a:pt x="38728" y="31685"/>
                          <a:pt x="38528" y="29717"/>
                        </a:cubicBezTo>
                        <a:cubicBezTo>
                          <a:pt x="38429" y="28553"/>
                          <a:pt x="37373" y="27925"/>
                          <a:pt x="36008" y="27925"/>
                        </a:cubicBezTo>
                        <a:cubicBezTo>
                          <a:pt x="35067" y="27925"/>
                          <a:pt x="33979" y="28224"/>
                          <a:pt x="32957" y="28850"/>
                        </a:cubicBezTo>
                        <a:cubicBezTo>
                          <a:pt x="32056" y="29411"/>
                          <a:pt x="31186" y="29664"/>
                          <a:pt x="30502" y="29664"/>
                        </a:cubicBezTo>
                        <a:cubicBezTo>
                          <a:pt x="29315" y="29664"/>
                          <a:pt x="28693" y="28899"/>
                          <a:pt x="29455" y="27649"/>
                        </a:cubicBezTo>
                        <a:cubicBezTo>
                          <a:pt x="30656" y="25681"/>
                          <a:pt x="34425" y="25848"/>
                          <a:pt x="37160" y="25081"/>
                        </a:cubicBezTo>
                        <a:cubicBezTo>
                          <a:pt x="39929" y="24280"/>
                          <a:pt x="42664" y="19777"/>
                          <a:pt x="40429" y="17108"/>
                        </a:cubicBezTo>
                        <a:cubicBezTo>
                          <a:pt x="39937" y="16513"/>
                          <a:pt x="39346" y="16260"/>
                          <a:pt x="38719" y="16260"/>
                        </a:cubicBezTo>
                        <a:cubicBezTo>
                          <a:pt x="36495" y="16260"/>
                          <a:pt x="33807" y="19441"/>
                          <a:pt x="33391" y="21912"/>
                        </a:cubicBezTo>
                        <a:cubicBezTo>
                          <a:pt x="33191" y="23179"/>
                          <a:pt x="32618" y="23710"/>
                          <a:pt x="31991" y="23710"/>
                        </a:cubicBezTo>
                        <a:cubicBezTo>
                          <a:pt x="31050" y="23710"/>
                          <a:pt x="29989" y="22513"/>
                          <a:pt x="29889" y="20811"/>
                        </a:cubicBezTo>
                        <a:cubicBezTo>
                          <a:pt x="29722" y="17976"/>
                          <a:pt x="32190" y="16208"/>
                          <a:pt x="31790" y="13606"/>
                        </a:cubicBezTo>
                        <a:cubicBezTo>
                          <a:pt x="31628" y="12647"/>
                          <a:pt x="31145" y="12199"/>
                          <a:pt x="30504" y="12199"/>
                        </a:cubicBezTo>
                        <a:cubicBezTo>
                          <a:pt x="29430" y="12199"/>
                          <a:pt x="27911" y="13459"/>
                          <a:pt x="26720" y="15674"/>
                        </a:cubicBezTo>
                        <a:cubicBezTo>
                          <a:pt x="24852" y="19210"/>
                          <a:pt x="28021" y="21512"/>
                          <a:pt x="27887" y="24447"/>
                        </a:cubicBezTo>
                        <a:cubicBezTo>
                          <a:pt x="27720" y="27349"/>
                          <a:pt x="24585" y="31018"/>
                          <a:pt x="21516" y="31018"/>
                        </a:cubicBezTo>
                        <a:cubicBezTo>
                          <a:pt x="18414" y="31018"/>
                          <a:pt x="16546" y="27783"/>
                          <a:pt x="17146" y="23913"/>
                        </a:cubicBezTo>
                        <a:cubicBezTo>
                          <a:pt x="17747" y="20077"/>
                          <a:pt x="21249" y="21545"/>
                          <a:pt x="23918" y="19310"/>
                        </a:cubicBezTo>
                        <a:cubicBezTo>
                          <a:pt x="25974" y="17540"/>
                          <a:pt x="25024" y="15972"/>
                          <a:pt x="23318" y="15972"/>
                        </a:cubicBezTo>
                        <a:cubicBezTo>
                          <a:pt x="22838" y="15972"/>
                          <a:pt x="22299" y="16096"/>
                          <a:pt x="21749" y="16375"/>
                        </a:cubicBezTo>
                        <a:cubicBezTo>
                          <a:pt x="20979" y="16770"/>
                          <a:pt x="20364" y="16951"/>
                          <a:pt x="19888" y="16951"/>
                        </a:cubicBezTo>
                        <a:cubicBezTo>
                          <a:pt x="18840" y="16951"/>
                          <a:pt x="18466" y="16073"/>
                          <a:pt x="18581" y="14673"/>
                        </a:cubicBezTo>
                        <a:cubicBezTo>
                          <a:pt x="18747" y="12605"/>
                          <a:pt x="22617" y="12105"/>
                          <a:pt x="23984" y="9770"/>
                        </a:cubicBezTo>
                        <a:cubicBezTo>
                          <a:pt x="25333" y="7501"/>
                          <a:pt x="26259" y="1894"/>
                          <a:pt x="22675" y="1894"/>
                        </a:cubicBezTo>
                        <a:cubicBezTo>
                          <a:pt x="22623" y="1894"/>
                          <a:pt x="22571" y="1895"/>
                          <a:pt x="22517" y="1897"/>
                        </a:cubicBezTo>
                        <a:cubicBezTo>
                          <a:pt x="18714" y="2098"/>
                          <a:pt x="20115" y="6100"/>
                          <a:pt x="20382" y="9103"/>
                        </a:cubicBezTo>
                        <a:cubicBezTo>
                          <a:pt x="20649" y="12105"/>
                          <a:pt x="18147" y="12338"/>
                          <a:pt x="16279" y="12605"/>
                        </a:cubicBezTo>
                        <a:cubicBezTo>
                          <a:pt x="16156" y="12622"/>
                          <a:pt x="16040" y="12631"/>
                          <a:pt x="15933" y="12631"/>
                        </a:cubicBezTo>
                        <a:cubicBezTo>
                          <a:pt x="14383" y="12631"/>
                          <a:pt x="14455" y="10841"/>
                          <a:pt x="15578" y="7535"/>
                        </a:cubicBezTo>
                        <a:cubicBezTo>
                          <a:pt x="16779" y="4032"/>
                          <a:pt x="17813" y="1631"/>
                          <a:pt x="15678" y="263"/>
                        </a:cubicBezTo>
                        <a:cubicBezTo>
                          <a:pt x="15402" y="86"/>
                          <a:pt x="15119" y="1"/>
                          <a:pt x="148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35"/>
                  <p:cNvSpPr/>
                  <p:nvPr/>
                </p:nvSpPr>
                <p:spPr>
                  <a:xfrm>
                    <a:off x="3826225" y="4618750"/>
                    <a:ext cx="967400" cy="524200"/>
                  </a:xfrm>
                  <a:custGeom>
                    <a:avLst/>
                    <a:gdLst/>
                    <a:ahLst/>
                    <a:cxnLst/>
                    <a:rect l="l" t="t" r="r" b="b"/>
                    <a:pathLst>
                      <a:path w="38696" h="20968" extrusionOk="0">
                        <a:moveTo>
                          <a:pt x="9208" y="0"/>
                        </a:moveTo>
                        <a:lnTo>
                          <a:pt x="9208" y="0"/>
                        </a:lnTo>
                        <a:cubicBezTo>
                          <a:pt x="8040" y="968"/>
                          <a:pt x="7973" y="4203"/>
                          <a:pt x="8640" y="6105"/>
                        </a:cubicBezTo>
                        <a:cubicBezTo>
                          <a:pt x="9608" y="8673"/>
                          <a:pt x="9508" y="11842"/>
                          <a:pt x="7807" y="13210"/>
                        </a:cubicBezTo>
                        <a:cubicBezTo>
                          <a:pt x="7500" y="13451"/>
                          <a:pt x="7227" y="13560"/>
                          <a:pt x="6992" y="13560"/>
                        </a:cubicBezTo>
                        <a:cubicBezTo>
                          <a:pt x="5894" y="13560"/>
                          <a:pt x="5611" y="11204"/>
                          <a:pt x="6572" y="9007"/>
                        </a:cubicBezTo>
                        <a:cubicBezTo>
                          <a:pt x="7410" y="7146"/>
                          <a:pt x="6625" y="5707"/>
                          <a:pt x="5124" y="5707"/>
                        </a:cubicBezTo>
                        <a:cubicBezTo>
                          <a:pt x="4472" y="5707"/>
                          <a:pt x="3685" y="5979"/>
                          <a:pt x="2836" y="6605"/>
                        </a:cubicBezTo>
                        <a:cubicBezTo>
                          <a:pt x="1" y="8673"/>
                          <a:pt x="3337" y="11675"/>
                          <a:pt x="5738" y="14811"/>
                        </a:cubicBezTo>
                        <a:cubicBezTo>
                          <a:pt x="7478" y="17107"/>
                          <a:pt x="6697" y="19332"/>
                          <a:pt x="4575" y="19332"/>
                        </a:cubicBezTo>
                        <a:cubicBezTo>
                          <a:pt x="3768" y="19332"/>
                          <a:pt x="2766" y="19010"/>
                          <a:pt x="1635" y="18247"/>
                        </a:cubicBezTo>
                        <a:lnTo>
                          <a:pt x="1635" y="18247"/>
                        </a:lnTo>
                        <a:cubicBezTo>
                          <a:pt x="1636" y="18247"/>
                          <a:pt x="2336" y="20482"/>
                          <a:pt x="2403" y="20582"/>
                        </a:cubicBezTo>
                        <a:cubicBezTo>
                          <a:pt x="2468" y="20625"/>
                          <a:pt x="13417" y="20968"/>
                          <a:pt x="20941" y="20968"/>
                        </a:cubicBezTo>
                        <a:cubicBezTo>
                          <a:pt x="24938" y="20968"/>
                          <a:pt x="27969" y="20871"/>
                          <a:pt x="27888" y="20582"/>
                        </a:cubicBezTo>
                        <a:cubicBezTo>
                          <a:pt x="27654" y="19715"/>
                          <a:pt x="30189" y="18180"/>
                          <a:pt x="34259" y="18113"/>
                        </a:cubicBezTo>
                        <a:cubicBezTo>
                          <a:pt x="38262" y="18013"/>
                          <a:pt x="38695" y="16812"/>
                          <a:pt x="38528" y="14844"/>
                        </a:cubicBezTo>
                        <a:cubicBezTo>
                          <a:pt x="38462" y="14010"/>
                          <a:pt x="37828" y="13343"/>
                          <a:pt x="37027" y="13177"/>
                        </a:cubicBezTo>
                        <a:cubicBezTo>
                          <a:pt x="36360" y="14377"/>
                          <a:pt x="34926" y="15845"/>
                          <a:pt x="32024" y="16279"/>
                        </a:cubicBezTo>
                        <a:cubicBezTo>
                          <a:pt x="26887" y="17046"/>
                          <a:pt x="27487" y="15878"/>
                          <a:pt x="23384" y="18013"/>
                        </a:cubicBezTo>
                        <a:cubicBezTo>
                          <a:pt x="22132" y="18665"/>
                          <a:pt x="21227" y="18941"/>
                          <a:pt x="20522" y="18941"/>
                        </a:cubicBezTo>
                        <a:cubicBezTo>
                          <a:pt x="18917" y="18941"/>
                          <a:pt x="18344" y="17514"/>
                          <a:pt x="17046" y="15845"/>
                        </a:cubicBezTo>
                        <a:cubicBezTo>
                          <a:pt x="16670" y="15369"/>
                          <a:pt x="16324" y="15180"/>
                          <a:pt x="15989" y="15180"/>
                        </a:cubicBezTo>
                        <a:cubicBezTo>
                          <a:pt x="14696" y="15180"/>
                          <a:pt x="13557" y="18000"/>
                          <a:pt x="11363" y="18000"/>
                        </a:cubicBezTo>
                        <a:cubicBezTo>
                          <a:pt x="11258" y="18000"/>
                          <a:pt x="11151" y="17993"/>
                          <a:pt x="11042" y="17980"/>
                        </a:cubicBezTo>
                        <a:cubicBezTo>
                          <a:pt x="8040" y="17646"/>
                          <a:pt x="11042" y="15478"/>
                          <a:pt x="11042" y="13110"/>
                        </a:cubicBezTo>
                        <a:cubicBezTo>
                          <a:pt x="11042" y="10741"/>
                          <a:pt x="8640" y="6071"/>
                          <a:pt x="9174" y="5071"/>
                        </a:cubicBezTo>
                        <a:cubicBezTo>
                          <a:pt x="9474" y="4404"/>
                          <a:pt x="9941" y="1969"/>
                          <a:pt x="92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31" name="Google Shape;1431;p35"/>
                <p:cNvGrpSpPr/>
                <p:nvPr/>
              </p:nvGrpSpPr>
              <p:grpSpPr>
                <a:xfrm>
                  <a:off x="4424175" y="4550550"/>
                  <a:ext cx="511225" cy="592950"/>
                  <a:chOff x="4483725" y="3281075"/>
                  <a:chExt cx="511225" cy="592950"/>
                </a:xfrm>
              </p:grpSpPr>
              <p:sp>
                <p:nvSpPr>
                  <p:cNvPr id="1432" name="Google Shape;1432;p35"/>
                  <p:cNvSpPr/>
                  <p:nvPr/>
                </p:nvSpPr>
                <p:spPr>
                  <a:xfrm>
                    <a:off x="4483725" y="3362800"/>
                    <a:ext cx="152650" cy="334425"/>
                  </a:xfrm>
                  <a:custGeom>
                    <a:avLst/>
                    <a:gdLst/>
                    <a:ahLst/>
                    <a:cxnLst/>
                    <a:rect l="l" t="t" r="r" b="b"/>
                    <a:pathLst>
                      <a:path w="6106" h="13377" extrusionOk="0">
                        <a:moveTo>
                          <a:pt x="1435" y="0"/>
                        </a:moveTo>
                        <a:cubicBezTo>
                          <a:pt x="1435" y="1"/>
                          <a:pt x="1" y="6005"/>
                          <a:pt x="2336" y="8373"/>
                        </a:cubicBezTo>
                        <a:cubicBezTo>
                          <a:pt x="3703" y="9774"/>
                          <a:pt x="4738" y="11509"/>
                          <a:pt x="5271" y="13377"/>
                        </a:cubicBezTo>
                        <a:cubicBezTo>
                          <a:pt x="5271" y="13377"/>
                          <a:pt x="6105" y="8540"/>
                          <a:pt x="5471" y="6338"/>
                        </a:cubicBezTo>
                        <a:cubicBezTo>
                          <a:pt x="4871" y="4170"/>
                          <a:pt x="2536" y="3836"/>
                          <a:pt x="14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35"/>
                  <p:cNvSpPr/>
                  <p:nvPr/>
                </p:nvSpPr>
                <p:spPr>
                  <a:xfrm>
                    <a:off x="4597150" y="3490375"/>
                    <a:ext cx="371950" cy="345275"/>
                  </a:xfrm>
                  <a:custGeom>
                    <a:avLst/>
                    <a:gdLst/>
                    <a:ahLst/>
                    <a:cxnLst/>
                    <a:rect l="l" t="t" r="r" b="b"/>
                    <a:pathLst>
                      <a:path w="14878" h="13811" extrusionOk="0">
                        <a:moveTo>
                          <a:pt x="14878" y="1"/>
                        </a:moveTo>
                        <a:lnTo>
                          <a:pt x="14878" y="1"/>
                        </a:lnTo>
                        <a:cubicBezTo>
                          <a:pt x="13176" y="1836"/>
                          <a:pt x="11042" y="3170"/>
                          <a:pt x="8640" y="3870"/>
                        </a:cubicBezTo>
                        <a:cubicBezTo>
                          <a:pt x="4837" y="4938"/>
                          <a:pt x="4037" y="5538"/>
                          <a:pt x="3036" y="7706"/>
                        </a:cubicBezTo>
                        <a:cubicBezTo>
                          <a:pt x="2069" y="9841"/>
                          <a:pt x="0" y="13811"/>
                          <a:pt x="0" y="13811"/>
                        </a:cubicBezTo>
                        <a:cubicBezTo>
                          <a:pt x="2969" y="10642"/>
                          <a:pt x="3036" y="8974"/>
                          <a:pt x="5738" y="8274"/>
                        </a:cubicBezTo>
                        <a:cubicBezTo>
                          <a:pt x="8473" y="7573"/>
                          <a:pt x="11775" y="6472"/>
                          <a:pt x="13210" y="4571"/>
                        </a:cubicBezTo>
                        <a:cubicBezTo>
                          <a:pt x="14611" y="2636"/>
                          <a:pt x="14878" y="1"/>
                          <a:pt x="148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35"/>
                  <p:cNvSpPr/>
                  <p:nvPr/>
                </p:nvSpPr>
                <p:spPr>
                  <a:xfrm>
                    <a:off x="4663850" y="3281075"/>
                    <a:ext cx="331100" cy="278550"/>
                  </a:xfrm>
                  <a:custGeom>
                    <a:avLst/>
                    <a:gdLst/>
                    <a:ahLst/>
                    <a:cxnLst/>
                    <a:rect l="l" t="t" r="r" b="b"/>
                    <a:pathLst>
                      <a:path w="13244" h="11142" extrusionOk="0">
                        <a:moveTo>
                          <a:pt x="13244" y="0"/>
                        </a:moveTo>
                        <a:cubicBezTo>
                          <a:pt x="13243" y="1"/>
                          <a:pt x="10642" y="2669"/>
                          <a:pt x="7173" y="3570"/>
                        </a:cubicBezTo>
                        <a:cubicBezTo>
                          <a:pt x="3704" y="4504"/>
                          <a:pt x="1469" y="6538"/>
                          <a:pt x="735" y="8373"/>
                        </a:cubicBezTo>
                        <a:cubicBezTo>
                          <a:pt x="1" y="10241"/>
                          <a:pt x="268" y="11142"/>
                          <a:pt x="268" y="11142"/>
                        </a:cubicBezTo>
                        <a:cubicBezTo>
                          <a:pt x="2603" y="9007"/>
                          <a:pt x="4671" y="9507"/>
                          <a:pt x="8507" y="6672"/>
                        </a:cubicBezTo>
                        <a:cubicBezTo>
                          <a:pt x="10742" y="5004"/>
                          <a:pt x="12410" y="2669"/>
                          <a:pt x="132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35"/>
                  <p:cNvSpPr/>
                  <p:nvPr/>
                </p:nvSpPr>
                <p:spPr>
                  <a:xfrm>
                    <a:off x="4576300" y="3281075"/>
                    <a:ext cx="417825" cy="592950"/>
                  </a:xfrm>
                  <a:custGeom>
                    <a:avLst/>
                    <a:gdLst/>
                    <a:ahLst/>
                    <a:cxnLst/>
                    <a:rect l="l" t="t" r="r" b="b"/>
                    <a:pathLst>
                      <a:path w="16713" h="23718" fill="none" extrusionOk="0">
                        <a:moveTo>
                          <a:pt x="0" y="23717"/>
                        </a:moveTo>
                        <a:cubicBezTo>
                          <a:pt x="2369" y="20482"/>
                          <a:pt x="601" y="17713"/>
                          <a:pt x="2269" y="14144"/>
                        </a:cubicBezTo>
                        <a:cubicBezTo>
                          <a:pt x="3937" y="10608"/>
                          <a:pt x="5671" y="6905"/>
                          <a:pt x="9474" y="5604"/>
                        </a:cubicBezTo>
                        <a:cubicBezTo>
                          <a:pt x="13243" y="4337"/>
                          <a:pt x="16712" y="0"/>
                          <a:pt x="16712"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35"/>
                  <p:cNvSpPr/>
                  <p:nvPr/>
                </p:nvSpPr>
                <p:spPr>
                  <a:xfrm>
                    <a:off x="4519600" y="3362800"/>
                    <a:ext cx="95925" cy="334425"/>
                  </a:xfrm>
                  <a:custGeom>
                    <a:avLst/>
                    <a:gdLst/>
                    <a:ahLst/>
                    <a:cxnLst/>
                    <a:rect l="l" t="t" r="r" b="b"/>
                    <a:pathLst>
                      <a:path w="3837" h="13377" fill="none" extrusionOk="0">
                        <a:moveTo>
                          <a:pt x="0" y="0"/>
                        </a:moveTo>
                        <a:cubicBezTo>
                          <a:pt x="400" y="5404"/>
                          <a:pt x="2535" y="5905"/>
                          <a:pt x="3102" y="8606"/>
                        </a:cubicBezTo>
                        <a:cubicBezTo>
                          <a:pt x="3469" y="10174"/>
                          <a:pt x="3703" y="11775"/>
                          <a:pt x="3836" y="1337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35"/>
                  <p:cNvSpPr/>
                  <p:nvPr/>
                </p:nvSpPr>
                <p:spPr>
                  <a:xfrm>
                    <a:off x="4597150" y="3491225"/>
                    <a:ext cx="371125" cy="345275"/>
                  </a:xfrm>
                  <a:custGeom>
                    <a:avLst/>
                    <a:gdLst/>
                    <a:ahLst/>
                    <a:cxnLst/>
                    <a:rect l="l" t="t" r="r" b="b"/>
                    <a:pathLst>
                      <a:path w="14845" h="13811" fill="none" extrusionOk="0">
                        <a:moveTo>
                          <a:pt x="14844" y="0"/>
                        </a:moveTo>
                        <a:cubicBezTo>
                          <a:pt x="12343" y="3970"/>
                          <a:pt x="9207" y="4637"/>
                          <a:pt x="6505" y="6238"/>
                        </a:cubicBezTo>
                        <a:cubicBezTo>
                          <a:pt x="3836" y="7839"/>
                          <a:pt x="2202" y="10141"/>
                          <a:pt x="0" y="1381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38" name="Google Shape;1438;p35"/>
                <p:cNvGrpSpPr/>
                <p:nvPr/>
              </p:nvGrpSpPr>
              <p:grpSpPr>
                <a:xfrm rot="3402052">
                  <a:off x="3319649" y="4326495"/>
                  <a:ext cx="1077455" cy="512015"/>
                  <a:chOff x="4925350" y="704275"/>
                  <a:chExt cx="1077475" cy="512025"/>
                </a:xfrm>
              </p:grpSpPr>
              <p:sp>
                <p:nvSpPr>
                  <p:cNvPr id="1439" name="Google Shape;1439;p35"/>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35"/>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35"/>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35"/>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35"/>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35"/>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35"/>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35"/>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447" name="Google Shape;1447;p35"/>
            <p:cNvGrpSpPr/>
            <p:nvPr/>
          </p:nvGrpSpPr>
          <p:grpSpPr>
            <a:xfrm>
              <a:off x="5362125" y="4800725"/>
              <a:ext cx="442000" cy="203375"/>
              <a:chOff x="3029000" y="3167975"/>
              <a:chExt cx="442000" cy="203375"/>
            </a:xfrm>
          </p:grpSpPr>
          <p:sp>
            <p:nvSpPr>
              <p:cNvPr id="1448" name="Google Shape;1448;p35"/>
              <p:cNvSpPr/>
              <p:nvPr/>
            </p:nvSpPr>
            <p:spPr>
              <a:xfrm>
                <a:off x="3134900" y="3167975"/>
                <a:ext cx="189500" cy="203375"/>
              </a:xfrm>
              <a:custGeom>
                <a:avLst/>
                <a:gdLst/>
                <a:ahLst/>
                <a:cxnLst/>
                <a:rect l="l" t="t" r="r" b="b"/>
                <a:pathLst>
                  <a:path w="7580" h="8135" extrusionOk="0">
                    <a:moveTo>
                      <a:pt x="4307" y="1"/>
                    </a:moveTo>
                    <a:cubicBezTo>
                      <a:pt x="3145" y="1"/>
                      <a:pt x="1903" y="214"/>
                      <a:pt x="1235" y="724"/>
                    </a:cubicBezTo>
                    <a:cubicBezTo>
                      <a:pt x="1" y="1691"/>
                      <a:pt x="201" y="6661"/>
                      <a:pt x="1869" y="7262"/>
                    </a:cubicBezTo>
                    <a:cubicBezTo>
                      <a:pt x="3134" y="7717"/>
                      <a:pt x="4841" y="8134"/>
                      <a:pt x="5621" y="8134"/>
                    </a:cubicBezTo>
                    <a:cubicBezTo>
                      <a:pt x="5868" y="8134"/>
                      <a:pt x="6022" y="8092"/>
                      <a:pt x="6039" y="7996"/>
                    </a:cubicBezTo>
                    <a:cubicBezTo>
                      <a:pt x="6139" y="7595"/>
                      <a:pt x="3370" y="6028"/>
                      <a:pt x="3370" y="6028"/>
                    </a:cubicBezTo>
                    <a:lnTo>
                      <a:pt x="3537" y="1558"/>
                    </a:lnTo>
                    <a:cubicBezTo>
                      <a:pt x="3945" y="1618"/>
                      <a:pt x="4333" y="1645"/>
                      <a:pt x="4692" y="1645"/>
                    </a:cubicBezTo>
                    <a:cubicBezTo>
                      <a:pt x="6505" y="1645"/>
                      <a:pt x="7580" y="958"/>
                      <a:pt x="6772" y="457"/>
                    </a:cubicBezTo>
                    <a:cubicBezTo>
                      <a:pt x="6330" y="173"/>
                      <a:pt x="5351" y="1"/>
                      <a:pt x="43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35"/>
              <p:cNvSpPr/>
              <p:nvPr/>
            </p:nvSpPr>
            <p:spPr>
              <a:xfrm>
                <a:off x="3351725" y="3228375"/>
                <a:ext cx="106775" cy="64450"/>
              </a:xfrm>
              <a:custGeom>
                <a:avLst/>
                <a:gdLst/>
                <a:ahLst/>
                <a:cxnLst/>
                <a:rect l="l" t="t" r="r" b="b"/>
                <a:pathLst>
                  <a:path w="4271" h="2578" extrusionOk="0">
                    <a:moveTo>
                      <a:pt x="3786" y="1"/>
                    </a:moveTo>
                    <a:cubicBezTo>
                      <a:pt x="2892" y="1"/>
                      <a:pt x="228" y="818"/>
                      <a:pt x="1" y="2577"/>
                    </a:cubicBezTo>
                    <a:cubicBezTo>
                      <a:pt x="1" y="2577"/>
                      <a:pt x="4270" y="376"/>
                      <a:pt x="4070" y="76"/>
                    </a:cubicBezTo>
                    <a:cubicBezTo>
                      <a:pt x="4045" y="26"/>
                      <a:pt x="3943" y="1"/>
                      <a:pt x="37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35"/>
              <p:cNvSpPr/>
              <p:nvPr/>
            </p:nvSpPr>
            <p:spPr>
              <a:xfrm>
                <a:off x="3346125" y="3292800"/>
                <a:ext cx="124875" cy="55525"/>
              </a:xfrm>
              <a:custGeom>
                <a:avLst/>
                <a:gdLst/>
                <a:ahLst/>
                <a:cxnLst/>
                <a:rect l="l" t="t" r="r" b="b"/>
                <a:pathLst>
                  <a:path w="4995" h="2221" extrusionOk="0">
                    <a:moveTo>
                      <a:pt x="225" y="0"/>
                    </a:moveTo>
                    <a:lnTo>
                      <a:pt x="225" y="0"/>
                    </a:lnTo>
                    <a:cubicBezTo>
                      <a:pt x="0" y="366"/>
                      <a:pt x="1880" y="2220"/>
                      <a:pt x="3495" y="2220"/>
                    </a:cubicBezTo>
                    <a:cubicBezTo>
                      <a:pt x="3798" y="2220"/>
                      <a:pt x="4092" y="2155"/>
                      <a:pt x="4361" y="2002"/>
                    </a:cubicBezTo>
                    <a:cubicBezTo>
                      <a:pt x="4995" y="1668"/>
                      <a:pt x="225" y="1"/>
                      <a:pt x="2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35"/>
              <p:cNvSpPr/>
              <p:nvPr/>
            </p:nvSpPr>
            <p:spPr>
              <a:xfrm>
                <a:off x="3029000" y="3184850"/>
                <a:ext cx="334850" cy="165025"/>
              </a:xfrm>
              <a:custGeom>
                <a:avLst/>
                <a:gdLst/>
                <a:ahLst/>
                <a:cxnLst/>
                <a:rect l="l" t="t" r="r" b="b"/>
                <a:pathLst>
                  <a:path w="13394" h="6601" extrusionOk="0">
                    <a:moveTo>
                      <a:pt x="5827" y="0"/>
                    </a:moveTo>
                    <a:cubicBezTo>
                      <a:pt x="5708" y="0"/>
                      <a:pt x="5589" y="5"/>
                      <a:pt x="5471" y="15"/>
                    </a:cubicBezTo>
                    <a:cubicBezTo>
                      <a:pt x="2002" y="316"/>
                      <a:pt x="1" y="4585"/>
                      <a:pt x="167" y="5286"/>
                    </a:cubicBezTo>
                    <a:cubicBezTo>
                      <a:pt x="262" y="5682"/>
                      <a:pt x="2308" y="6601"/>
                      <a:pt x="5208" y="6601"/>
                    </a:cubicBezTo>
                    <a:cubicBezTo>
                      <a:pt x="7437" y="6601"/>
                      <a:pt x="10170" y="6058"/>
                      <a:pt x="12910" y="4318"/>
                    </a:cubicBezTo>
                    <a:cubicBezTo>
                      <a:pt x="13393" y="3996"/>
                      <a:pt x="9238" y="0"/>
                      <a:pt x="58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35"/>
              <p:cNvSpPr/>
              <p:nvPr/>
            </p:nvSpPr>
            <p:spPr>
              <a:xfrm>
                <a:off x="3164925" y="3257775"/>
                <a:ext cx="20875" cy="92600"/>
              </a:xfrm>
              <a:custGeom>
                <a:avLst/>
                <a:gdLst/>
                <a:ahLst/>
                <a:cxnLst/>
                <a:rect l="l" t="t" r="r" b="b"/>
                <a:pathLst>
                  <a:path w="835" h="3704" fill="none" extrusionOk="0">
                    <a:moveTo>
                      <a:pt x="1" y="0"/>
                    </a:moveTo>
                    <a:cubicBezTo>
                      <a:pt x="835" y="1535"/>
                      <a:pt x="468" y="3169"/>
                      <a:pt x="34" y="3703"/>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35"/>
              <p:cNvSpPr/>
              <p:nvPr/>
            </p:nvSpPr>
            <p:spPr>
              <a:xfrm>
                <a:off x="3081550" y="3257050"/>
                <a:ext cx="28375" cy="25675"/>
              </a:xfrm>
              <a:custGeom>
                <a:avLst/>
                <a:gdLst/>
                <a:ahLst/>
                <a:cxnLst/>
                <a:rect l="l" t="t" r="r" b="b"/>
                <a:pathLst>
                  <a:path w="1135" h="1027" extrusionOk="0">
                    <a:moveTo>
                      <a:pt x="563" y="0"/>
                    </a:moveTo>
                    <a:cubicBezTo>
                      <a:pt x="508" y="0"/>
                      <a:pt x="454" y="9"/>
                      <a:pt x="400" y="29"/>
                    </a:cubicBezTo>
                    <a:cubicBezTo>
                      <a:pt x="133" y="130"/>
                      <a:pt x="0" y="396"/>
                      <a:pt x="100" y="663"/>
                    </a:cubicBezTo>
                    <a:cubicBezTo>
                      <a:pt x="153" y="877"/>
                      <a:pt x="356" y="1026"/>
                      <a:pt x="572" y="1026"/>
                    </a:cubicBezTo>
                    <a:cubicBezTo>
                      <a:pt x="626" y="1026"/>
                      <a:pt x="681" y="1017"/>
                      <a:pt x="734" y="997"/>
                    </a:cubicBezTo>
                    <a:cubicBezTo>
                      <a:pt x="1001" y="897"/>
                      <a:pt x="1134" y="630"/>
                      <a:pt x="1067" y="363"/>
                    </a:cubicBezTo>
                    <a:cubicBezTo>
                      <a:pt x="987" y="150"/>
                      <a:pt x="779"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35"/>
              <p:cNvSpPr/>
              <p:nvPr/>
            </p:nvSpPr>
            <p:spPr>
              <a:xfrm>
                <a:off x="3088200" y="3264950"/>
                <a:ext cx="7550" cy="7025"/>
              </a:xfrm>
              <a:custGeom>
                <a:avLst/>
                <a:gdLst/>
                <a:ahLst/>
                <a:cxnLst/>
                <a:rect l="l" t="t" r="r" b="b"/>
                <a:pathLst>
                  <a:path w="302" h="281" extrusionOk="0">
                    <a:moveTo>
                      <a:pt x="159" y="1"/>
                    </a:moveTo>
                    <a:cubicBezTo>
                      <a:pt x="139" y="1"/>
                      <a:pt x="119" y="5"/>
                      <a:pt x="101" y="14"/>
                    </a:cubicBezTo>
                    <a:cubicBezTo>
                      <a:pt x="34" y="14"/>
                      <a:pt x="1" y="114"/>
                      <a:pt x="34" y="180"/>
                    </a:cubicBezTo>
                    <a:cubicBezTo>
                      <a:pt x="34" y="247"/>
                      <a:pt x="134" y="281"/>
                      <a:pt x="201" y="281"/>
                    </a:cubicBezTo>
                    <a:cubicBezTo>
                      <a:pt x="268" y="247"/>
                      <a:pt x="301" y="147"/>
                      <a:pt x="268" y="80"/>
                    </a:cubicBezTo>
                    <a:cubicBezTo>
                      <a:pt x="268" y="32"/>
                      <a:pt x="214" y="1"/>
                      <a:pt x="1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2"/>
        <p:cNvGrpSpPr/>
        <p:nvPr/>
      </p:nvGrpSpPr>
      <p:grpSpPr>
        <a:xfrm>
          <a:off x="0" y="0"/>
          <a:ext cx="0" cy="0"/>
          <a:chOff x="0" y="0"/>
          <a:chExt cx="0" cy="0"/>
        </a:xfrm>
      </p:grpSpPr>
      <p:sp>
        <p:nvSpPr>
          <p:cNvPr id="13" name="Google Shape;13;p3"/>
          <p:cNvSpPr txBox="1">
            <a:spLocks noGrp="1"/>
          </p:cNvSpPr>
          <p:nvPr>
            <p:ph type="title"/>
          </p:nvPr>
        </p:nvSpPr>
        <p:spPr>
          <a:xfrm>
            <a:off x="3328900" y="1948050"/>
            <a:ext cx="5101800" cy="841800"/>
          </a:xfrm>
          <a:prstGeom prst="rect">
            <a:avLst/>
          </a:prstGeom>
        </p:spPr>
        <p:txBody>
          <a:bodyPr spcFirstLastPara="1" wrap="square" lIns="91425" tIns="91425" rIns="91425" bIns="91425" anchor="ctr" anchorCtr="0">
            <a:noAutofit/>
          </a:bodyPr>
          <a:lstStyle>
            <a:lvl1pPr lvl="0" algn="r">
              <a:spcBef>
                <a:spcPts val="0"/>
              </a:spcBef>
              <a:spcAft>
                <a:spcPts val="0"/>
              </a:spcAft>
              <a:buSzPts val="3600"/>
              <a:buNone/>
              <a:defRPr sz="42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4" name="Google Shape;14;p3"/>
          <p:cNvSpPr txBox="1">
            <a:spLocks noGrp="1"/>
          </p:cNvSpPr>
          <p:nvPr>
            <p:ph type="title" idx="2" hasCustomPrompt="1"/>
          </p:nvPr>
        </p:nvSpPr>
        <p:spPr>
          <a:xfrm>
            <a:off x="5891775" y="987750"/>
            <a:ext cx="2538900" cy="7317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12000"/>
              <a:buNone/>
              <a:defRPr sz="65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5" name="Google Shape;15;p3"/>
          <p:cNvSpPr txBox="1">
            <a:spLocks noGrp="1"/>
          </p:cNvSpPr>
          <p:nvPr>
            <p:ph type="subTitle" idx="1"/>
          </p:nvPr>
        </p:nvSpPr>
        <p:spPr>
          <a:xfrm>
            <a:off x="3328983" y="2789850"/>
            <a:ext cx="5101800" cy="5277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2100"/>
              <a:buNone/>
              <a:defRPr sz="16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713225" y="539500"/>
            <a:ext cx="7717500" cy="478200"/>
          </a:xfrm>
          <a:prstGeom prst="rect">
            <a:avLst/>
          </a:prstGeom>
        </p:spPr>
        <p:txBody>
          <a:bodyPr spcFirstLastPara="1" wrap="square" lIns="91425" tIns="91425" rIns="91425" bIns="91425" anchor="ctr" anchorCtr="0">
            <a:noAutofit/>
          </a:bodyPr>
          <a:lstStyle>
            <a:lvl1pPr lvl="0">
              <a:spcBef>
                <a:spcPts val="0"/>
              </a:spcBef>
              <a:spcAft>
                <a:spcPts val="0"/>
              </a:spcAft>
              <a:buSzPts val="32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523725" y="1221400"/>
            <a:ext cx="6454500" cy="1773600"/>
          </a:xfrm>
          <a:prstGeom prst="rect">
            <a:avLst/>
          </a:prstGeom>
        </p:spPr>
        <p:txBody>
          <a:bodyPr spcFirstLastPara="1" wrap="square" lIns="91425" tIns="91425" rIns="91425" bIns="91425" anchor="ctr" anchorCtr="0">
            <a:noAutofit/>
          </a:bodyPr>
          <a:lstStyle>
            <a:lvl1pPr marL="457200" lvl="0" indent="-317500">
              <a:spcBef>
                <a:spcPts val="0"/>
              </a:spcBef>
              <a:spcAft>
                <a:spcPts val="0"/>
              </a:spcAft>
              <a:buClr>
                <a:srgbClr val="404E63"/>
              </a:buClr>
              <a:buSzPts val="1400"/>
              <a:buFont typeface="Roboto Mono"/>
              <a:buChar char="●"/>
              <a:defRPr/>
            </a:lvl1pPr>
            <a:lvl2pPr marL="914400" lvl="1" indent="-317500">
              <a:spcBef>
                <a:spcPts val="0"/>
              </a:spcBef>
              <a:spcAft>
                <a:spcPts val="0"/>
              </a:spcAft>
              <a:buClr>
                <a:srgbClr val="404E63"/>
              </a:buClr>
              <a:buSzPts val="1400"/>
              <a:buFont typeface="Roboto Mono"/>
              <a:buChar char="○"/>
              <a:defRPr/>
            </a:lvl2pPr>
            <a:lvl3pPr marL="1371600" lvl="2" indent="-317500">
              <a:spcBef>
                <a:spcPts val="0"/>
              </a:spcBef>
              <a:spcAft>
                <a:spcPts val="0"/>
              </a:spcAft>
              <a:buClr>
                <a:srgbClr val="404E63"/>
              </a:buClr>
              <a:buSzPts val="1400"/>
              <a:buFont typeface="Roboto Mono"/>
              <a:buChar char="■"/>
              <a:defRPr/>
            </a:lvl3pPr>
            <a:lvl4pPr marL="1828800" lvl="3" indent="-317500">
              <a:spcBef>
                <a:spcPts val="0"/>
              </a:spcBef>
              <a:spcAft>
                <a:spcPts val="0"/>
              </a:spcAft>
              <a:buClr>
                <a:srgbClr val="404E63"/>
              </a:buClr>
              <a:buSzPts val="1400"/>
              <a:buFont typeface="Roboto Mono"/>
              <a:buChar char="●"/>
              <a:defRPr/>
            </a:lvl4pPr>
            <a:lvl5pPr marL="2286000" lvl="4" indent="-317500">
              <a:spcBef>
                <a:spcPts val="0"/>
              </a:spcBef>
              <a:spcAft>
                <a:spcPts val="0"/>
              </a:spcAft>
              <a:buClr>
                <a:srgbClr val="404E63"/>
              </a:buClr>
              <a:buSzPts val="1400"/>
              <a:buFont typeface="Roboto Mono"/>
              <a:buChar char="○"/>
              <a:defRPr/>
            </a:lvl5pPr>
            <a:lvl6pPr marL="2743200" lvl="5" indent="-317500">
              <a:spcBef>
                <a:spcPts val="0"/>
              </a:spcBef>
              <a:spcAft>
                <a:spcPts val="0"/>
              </a:spcAft>
              <a:buClr>
                <a:srgbClr val="404E63"/>
              </a:buClr>
              <a:buSzPts val="1400"/>
              <a:buFont typeface="Roboto Mono"/>
              <a:buChar char="■"/>
              <a:defRPr/>
            </a:lvl6pPr>
            <a:lvl7pPr marL="3200400" lvl="6" indent="-317500">
              <a:spcBef>
                <a:spcPts val="0"/>
              </a:spcBef>
              <a:spcAft>
                <a:spcPts val="0"/>
              </a:spcAft>
              <a:buClr>
                <a:srgbClr val="404E63"/>
              </a:buClr>
              <a:buSzPts val="1400"/>
              <a:buFont typeface="Roboto Mono"/>
              <a:buChar char="●"/>
              <a:defRPr/>
            </a:lvl7pPr>
            <a:lvl8pPr marL="3657600" lvl="7" indent="-317500">
              <a:spcBef>
                <a:spcPts val="0"/>
              </a:spcBef>
              <a:spcAft>
                <a:spcPts val="0"/>
              </a:spcAft>
              <a:buClr>
                <a:srgbClr val="404E63"/>
              </a:buClr>
              <a:buSzPts val="1400"/>
              <a:buFont typeface="Roboto Mono"/>
              <a:buChar char="○"/>
              <a:defRPr/>
            </a:lvl8pPr>
            <a:lvl9pPr marL="4114800" lvl="8" indent="-317500">
              <a:spcBef>
                <a:spcPts val="0"/>
              </a:spcBef>
              <a:spcAft>
                <a:spcPts val="0"/>
              </a:spcAft>
              <a:buClr>
                <a:srgbClr val="404E63"/>
              </a:buClr>
              <a:buSzPts val="1400"/>
              <a:buFont typeface="Roboto Mono"/>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29"/>
        <p:cNvGrpSpPr/>
        <p:nvPr/>
      </p:nvGrpSpPr>
      <p:grpSpPr>
        <a:xfrm>
          <a:off x="0" y="0"/>
          <a:ext cx="0" cy="0"/>
          <a:chOff x="0" y="0"/>
          <a:chExt cx="0" cy="0"/>
        </a:xfrm>
      </p:grpSpPr>
      <p:grpSp>
        <p:nvGrpSpPr>
          <p:cNvPr id="130" name="Google Shape;130;p7"/>
          <p:cNvGrpSpPr/>
          <p:nvPr/>
        </p:nvGrpSpPr>
        <p:grpSpPr>
          <a:xfrm>
            <a:off x="-140241" y="3660150"/>
            <a:ext cx="9294816" cy="2183411"/>
            <a:chOff x="-140241" y="3660150"/>
            <a:chExt cx="9294816" cy="2183411"/>
          </a:xfrm>
        </p:grpSpPr>
        <p:grpSp>
          <p:nvGrpSpPr>
            <p:cNvPr id="131" name="Google Shape;131;p7"/>
            <p:cNvGrpSpPr/>
            <p:nvPr/>
          </p:nvGrpSpPr>
          <p:grpSpPr>
            <a:xfrm>
              <a:off x="-3525" y="4608231"/>
              <a:ext cx="9158100" cy="535914"/>
              <a:chOff x="-3525" y="3150023"/>
              <a:chExt cx="9158100" cy="1993727"/>
            </a:xfrm>
          </p:grpSpPr>
          <p:cxnSp>
            <p:nvCxnSpPr>
              <p:cNvPr id="132" name="Google Shape;132;p7"/>
              <p:cNvCxnSpPr/>
              <p:nvPr/>
            </p:nvCxnSpPr>
            <p:spPr>
              <a:xfrm>
                <a:off x="-3525" y="3150023"/>
                <a:ext cx="9158100" cy="0"/>
              </a:xfrm>
              <a:prstGeom prst="straightConnector1">
                <a:avLst/>
              </a:prstGeom>
              <a:noFill/>
              <a:ln w="9525" cap="flat" cmpd="sng">
                <a:solidFill>
                  <a:schemeClr val="accent4"/>
                </a:solidFill>
                <a:prstDash val="solid"/>
                <a:round/>
                <a:headEnd type="none" w="med" len="med"/>
                <a:tailEnd type="none" w="med" len="med"/>
              </a:ln>
            </p:spPr>
          </p:cxnSp>
          <p:sp>
            <p:nvSpPr>
              <p:cNvPr id="133" name="Google Shape;133;p7"/>
              <p:cNvSpPr/>
              <p:nvPr/>
            </p:nvSpPr>
            <p:spPr>
              <a:xfrm>
                <a:off x="0" y="3163450"/>
                <a:ext cx="9144000" cy="1980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4" name="Google Shape;134;p7"/>
            <p:cNvGrpSpPr/>
            <p:nvPr/>
          </p:nvGrpSpPr>
          <p:grpSpPr>
            <a:xfrm>
              <a:off x="-140241" y="3660150"/>
              <a:ext cx="9284248" cy="2183411"/>
              <a:chOff x="-140241" y="3660150"/>
              <a:chExt cx="9284248" cy="2183411"/>
            </a:xfrm>
          </p:grpSpPr>
          <p:sp>
            <p:nvSpPr>
              <p:cNvPr id="135" name="Google Shape;135;p7"/>
              <p:cNvSpPr/>
              <p:nvPr/>
            </p:nvSpPr>
            <p:spPr>
              <a:xfrm>
                <a:off x="7823050" y="4169749"/>
                <a:ext cx="1320957" cy="1002319"/>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7"/>
              <p:cNvSpPr/>
              <p:nvPr/>
            </p:nvSpPr>
            <p:spPr>
              <a:xfrm flipH="1">
                <a:off x="-13047" y="4180177"/>
                <a:ext cx="1307200" cy="991880"/>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 name="Google Shape;137;p7"/>
              <p:cNvGrpSpPr/>
              <p:nvPr/>
            </p:nvGrpSpPr>
            <p:grpSpPr>
              <a:xfrm rot="8398153">
                <a:off x="6686030" y="4382392"/>
                <a:ext cx="2514953" cy="738926"/>
                <a:chOff x="8674525" y="3553425"/>
                <a:chExt cx="2514950" cy="738925"/>
              </a:xfrm>
            </p:grpSpPr>
            <p:sp>
              <p:nvSpPr>
                <p:cNvPr id="138" name="Google Shape;138;p7"/>
                <p:cNvSpPr/>
                <p:nvPr/>
              </p:nvSpPr>
              <p:spPr>
                <a:xfrm>
                  <a:off x="9513875" y="3562600"/>
                  <a:ext cx="1199925" cy="590600"/>
                </a:xfrm>
                <a:custGeom>
                  <a:avLst/>
                  <a:gdLst/>
                  <a:ahLst/>
                  <a:cxnLst/>
                  <a:rect l="l" t="t" r="r" b="b"/>
                  <a:pathLst>
                    <a:path w="47997" h="23624" extrusionOk="0">
                      <a:moveTo>
                        <a:pt x="14770" y="0"/>
                      </a:moveTo>
                      <a:cubicBezTo>
                        <a:pt x="8133" y="0"/>
                        <a:pt x="0" y="3063"/>
                        <a:pt x="3041" y="5363"/>
                      </a:cubicBezTo>
                      <a:cubicBezTo>
                        <a:pt x="3763" y="5910"/>
                        <a:pt x="4686" y="6108"/>
                        <a:pt x="5732" y="6108"/>
                      </a:cubicBezTo>
                      <a:cubicBezTo>
                        <a:pt x="8462" y="6108"/>
                        <a:pt x="12028" y="4761"/>
                        <a:pt x="15051" y="4761"/>
                      </a:cubicBezTo>
                      <a:cubicBezTo>
                        <a:pt x="16102" y="4761"/>
                        <a:pt x="17088" y="4924"/>
                        <a:pt x="17950" y="5363"/>
                      </a:cubicBezTo>
                      <a:cubicBezTo>
                        <a:pt x="22238" y="7550"/>
                        <a:pt x="22636" y="11554"/>
                        <a:pt x="28514" y="12633"/>
                      </a:cubicBezTo>
                      <a:cubicBezTo>
                        <a:pt x="29468" y="12804"/>
                        <a:pt x="30368" y="12868"/>
                        <a:pt x="31222" y="12868"/>
                      </a:cubicBezTo>
                      <a:cubicBezTo>
                        <a:pt x="33844" y="12868"/>
                        <a:pt x="36024" y="12261"/>
                        <a:pt x="37966" y="12261"/>
                      </a:cubicBezTo>
                      <a:cubicBezTo>
                        <a:pt x="39287" y="12261"/>
                        <a:pt x="40498" y="12542"/>
                        <a:pt x="41663" y="13485"/>
                      </a:cubicBezTo>
                      <a:cubicBezTo>
                        <a:pt x="43821" y="15218"/>
                        <a:pt x="44191" y="18398"/>
                        <a:pt x="47996" y="23624"/>
                      </a:cubicBezTo>
                      <a:cubicBezTo>
                        <a:pt x="45809" y="17717"/>
                        <a:pt x="46292" y="11554"/>
                        <a:pt x="40470" y="9027"/>
                      </a:cubicBezTo>
                      <a:cubicBezTo>
                        <a:pt x="38993" y="8378"/>
                        <a:pt x="37874" y="8152"/>
                        <a:pt x="36946" y="8152"/>
                      </a:cubicBezTo>
                      <a:cubicBezTo>
                        <a:pt x="34808" y="8152"/>
                        <a:pt x="33683" y="9352"/>
                        <a:pt x="31523" y="9352"/>
                      </a:cubicBezTo>
                      <a:cubicBezTo>
                        <a:pt x="30926" y="9352"/>
                        <a:pt x="30250" y="9261"/>
                        <a:pt x="29452" y="9027"/>
                      </a:cubicBezTo>
                      <a:cubicBezTo>
                        <a:pt x="24482" y="7550"/>
                        <a:pt x="23033" y="592"/>
                        <a:pt x="16218" y="53"/>
                      </a:cubicBezTo>
                      <a:cubicBezTo>
                        <a:pt x="15747" y="17"/>
                        <a:pt x="15262" y="0"/>
                        <a:pt x="1477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7"/>
                <p:cNvSpPr/>
                <p:nvPr/>
              </p:nvSpPr>
              <p:spPr>
                <a:xfrm>
                  <a:off x="9858975" y="4039550"/>
                  <a:ext cx="854825" cy="249475"/>
                </a:xfrm>
                <a:custGeom>
                  <a:avLst/>
                  <a:gdLst/>
                  <a:ahLst/>
                  <a:cxnLst/>
                  <a:rect l="l" t="t" r="r" b="b"/>
                  <a:pathLst>
                    <a:path w="34193" h="9979" extrusionOk="0">
                      <a:moveTo>
                        <a:pt x="18678" y="1"/>
                      </a:moveTo>
                      <a:cubicBezTo>
                        <a:pt x="15005" y="1"/>
                        <a:pt x="10976" y="836"/>
                        <a:pt x="6816" y="3211"/>
                      </a:cubicBezTo>
                      <a:cubicBezTo>
                        <a:pt x="1205" y="6388"/>
                        <a:pt x="0" y="9978"/>
                        <a:pt x="3787" y="9978"/>
                      </a:cubicBezTo>
                      <a:cubicBezTo>
                        <a:pt x="4333" y="9978"/>
                        <a:pt x="4982" y="9904"/>
                        <a:pt x="5736" y="9743"/>
                      </a:cubicBezTo>
                      <a:cubicBezTo>
                        <a:pt x="11757" y="8465"/>
                        <a:pt x="12836" y="5966"/>
                        <a:pt x="16698" y="4546"/>
                      </a:cubicBezTo>
                      <a:cubicBezTo>
                        <a:pt x="18889" y="3746"/>
                        <a:pt x="20269" y="3073"/>
                        <a:pt x="23247" y="3073"/>
                      </a:cubicBezTo>
                      <a:cubicBezTo>
                        <a:pt x="25558" y="3073"/>
                        <a:pt x="28831" y="3478"/>
                        <a:pt x="34192" y="4546"/>
                      </a:cubicBezTo>
                      <a:cubicBezTo>
                        <a:pt x="34192" y="4546"/>
                        <a:pt x="29307" y="1734"/>
                        <a:pt x="24309" y="627"/>
                      </a:cubicBezTo>
                      <a:cubicBezTo>
                        <a:pt x="22561" y="247"/>
                        <a:pt x="20672" y="1"/>
                        <a:pt x="186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7"/>
                <p:cNvSpPr/>
                <p:nvPr/>
              </p:nvSpPr>
              <p:spPr>
                <a:xfrm>
                  <a:off x="8899075" y="3553425"/>
                  <a:ext cx="1327675" cy="473200"/>
                </a:xfrm>
                <a:custGeom>
                  <a:avLst/>
                  <a:gdLst/>
                  <a:ahLst/>
                  <a:cxnLst/>
                  <a:rect l="l" t="t" r="r" b="b"/>
                  <a:pathLst>
                    <a:path w="53107" h="18928" extrusionOk="0">
                      <a:moveTo>
                        <a:pt x="7686" y="1"/>
                      </a:moveTo>
                      <a:cubicBezTo>
                        <a:pt x="6786" y="1"/>
                        <a:pt x="5921" y="116"/>
                        <a:pt x="5112" y="363"/>
                      </a:cubicBezTo>
                      <a:cubicBezTo>
                        <a:pt x="0" y="1925"/>
                        <a:pt x="6220" y="5247"/>
                        <a:pt x="14853" y="8542"/>
                      </a:cubicBezTo>
                      <a:cubicBezTo>
                        <a:pt x="23458" y="11836"/>
                        <a:pt x="23856" y="16351"/>
                        <a:pt x="28967" y="18368"/>
                      </a:cubicBezTo>
                      <a:cubicBezTo>
                        <a:pt x="29993" y="18766"/>
                        <a:pt x="31059" y="18928"/>
                        <a:pt x="32150" y="18928"/>
                      </a:cubicBezTo>
                      <a:cubicBezTo>
                        <a:pt x="36497" y="18928"/>
                        <a:pt x="41233" y="16368"/>
                        <a:pt x="45297" y="16096"/>
                      </a:cubicBezTo>
                      <a:cubicBezTo>
                        <a:pt x="46911" y="15988"/>
                        <a:pt x="48285" y="15951"/>
                        <a:pt x="49408" y="15951"/>
                      </a:cubicBezTo>
                      <a:cubicBezTo>
                        <a:pt x="51843" y="15951"/>
                        <a:pt x="53106" y="16124"/>
                        <a:pt x="53106" y="16124"/>
                      </a:cubicBezTo>
                      <a:cubicBezTo>
                        <a:pt x="50460" y="15050"/>
                        <a:pt x="47877" y="14687"/>
                        <a:pt x="45244" y="14687"/>
                      </a:cubicBezTo>
                      <a:cubicBezTo>
                        <a:pt x="42310" y="14687"/>
                        <a:pt x="39313" y="15137"/>
                        <a:pt x="36095" y="15556"/>
                      </a:cubicBezTo>
                      <a:cubicBezTo>
                        <a:pt x="35628" y="15617"/>
                        <a:pt x="35173" y="15646"/>
                        <a:pt x="34731" y="15646"/>
                      </a:cubicBezTo>
                      <a:cubicBezTo>
                        <a:pt x="29400" y="15646"/>
                        <a:pt x="25827" y="11398"/>
                        <a:pt x="21868" y="7150"/>
                      </a:cubicBezTo>
                      <a:cubicBezTo>
                        <a:pt x="18258" y="3254"/>
                        <a:pt x="12475" y="1"/>
                        <a:pt x="76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7"/>
                <p:cNvSpPr/>
                <p:nvPr/>
              </p:nvSpPr>
              <p:spPr>
                <a:xfrm>
                  <a:off x="8674525" y="3842775"/>
                  <a:ext cx="853600" cy="238150"/>
                </a:xfrm>
                <a:custGeom>
                  <a:avLst/>
                  <a:gdLst/>
                  <a:ahLst/>
                  <a:cxnLst/>
                  <a:rect l="l" t="t" r="r" b="b"/>
                  <a:pathLst>
                    <a:path w="34144" h="9526" extrusionOk="0">
                      <a:moveTo>
                        <a:pt x="9414" y="1"/>
                      </a:moveTo>
                      <a:cubicBezTo>
                        <a:pt x="4875" y="1"/>
                        <a:pt x="954" y="1081"/>
                        <a:pt x="378" y="3585"/>
                      </a:cubicBezTo>
                      <a:cubicBezTo>
                        <a:pt x="1" y="5220"/>
                        <a:pt x="978" y="5718"/>
                        <a:pt x="2724" y="5718"/>
                      </a:cubicBezTo>
                      <a:cubicBezTo>
                        <a:pt x="5441" y="5718"/>
                        <a:pt x="10020" y="4511"/>
                        <a:pt x="14252" y="4511"/>
                      </a:cubicBezTo>
                      <a:cubicBezTo>
                        <a:pt x="14475" y="4511"/>
                        <a:pt x="14697" y="4515"/>
                        <a:pt x="14918" y="4522"/>
                      </a:cubicBezTo>
                      <a:cubicBezTo>
                        <a:pt x="21795" y="4745"/>
                        <a:pt x="26597" y="9526"/>
                        <a:pt x="33714" y="9526"/>
                      </a:cubicBezTo>
                      <a:cubicBezTo>
                        <a:pt x="33857" y="9526"/>
                        <a:pt x="34000" y="9524"/>
                        <a:pt x="34144" y="9520"/>
                      </a:cubicBezTo>
                      <a:cubicBezTo>
                        <a:pt x="27697" y="6794"/>
                        <a:pt x="26135" y="3982"/>
                        <a:pt x="19206" y="1568"/>
                      </a:cubicBezTo>
                      <a:cubicBezTo>
                        <a:pt x="16308" y="567"/>
                        <a:pt x="12699" y="1"/>
                        <a:pt x="941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7"/>
                <p:cNvSpPr/>
                <p:nvPr/>
              </p:nvSpPr>
              <p:spPr>
                <a:xfrm>
                  <a:off x="9589875" y="3583775"/>
                  <a:ext cx="1123925" cy="694375"/>
                </a:xfrm>
                <a:custGeom>
                  <a:avLst/>
                  <a:gdLst/>
                  <a:ahLst/>
                  <a:cxnLst/>
                  <a:rect l="l" t="t" r="r" b="b"/>
                  <a:pathLst>
                    <a:path w="44957" h="27775" fill="none" extrusionOk="0">
                      <a:moveTo>
                        <a:pt x="1" y="4516"/>
                      </a:moveTo>
                      <a:cubicBezTo>
                        <a:pt x="11275" y="910"/>
                        <a:pt x="14967" y="1"/>
                        <a:pt x="19283" y="5027"/>
                      </a:cubicBezTo>
                      <a:cubicBezTo>
                        <a:pt x="23600" y="10026"/>
                        <a:pt x="26014" y="11304"/>
                        <a:pt x="31722" y="9742"/>
                      </a:cubicBezTo>
                      <a:cubicBezTo>
                        <a:pt x="37402" y="8151"/>
                        <a:pt x="40639" y="10821"/>
                        <a:pt x="41946" y="14882"/>
                      </a:cubicBezTo>
                      <a:cubicBezTo>
                        <a:pt x="43224" y="18971"/>
                        <a:pt x="44956" y="22777"/>
                        <a:pt x="44956" y="22777"/>
                      </a:cubicBezTo>
                      <a:cubicBezTo>
                        <a:pt x="44956" y="22777"/>
                        <a:pt x="37913" y="18687"/>
                        <a:pt x="31097" y="19880"/>
                      </a:cubicBezTo>
                      <a:cubicBezTo>
                        <a:pt x="24282" y="21073"/>
                        <a:pt x="16216" y="25361"/>
                        <a:pt x="12780" y="2777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7"/>
                <p:cNvSpPr/>
                <p:nvPr/>
              </p:nvSpPr>
              <p:spPr>
                <a:xfrm>
                  <a:off x="8980725" y="3598700"/>
                  <a:ext cx="1246025" cy="411100"/>
                </a:xfrm>
                <a:custGeom>
                  <a:avLst/>
                  <a:gdLst/>
                  <a:ahLst/>
                  <a:cxnLst/>
                  <a:rect l="l" t="t" r="r" b="b"/>
                  <a:pathLst>
                    <a:path w="49841" h="16444" fill="none" extrusionOk="0">
                      <a:moveTo>
                        <a:pt x="0" y="0"/>
                      </a:moveTo>
                      <a:cubicBezTo>
                        <a:pt x="8577" y="511"/>
                        <a:pt x="14086" y="2783"/>
                        <a:pt x="18488" y="7668"/>
                      </a:cubicBezTo>
                      <a:cubicBezTo>
                        <a:pt x="22890" y="12553"/>
                        <a:pt x="25332" y="16443"/>
                        <a:pt x="31182" y="15534"/>
                      </a:cubicBezTo>
                      <a:cubicBezTo>
                        <a:pt x="37033" y="14626"/>
                        <a:pt x="44984" y="12638"/>
                        <a:pt x="49840" y="1428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7"/>
                <p:cNvSpPr/>
                <p:nvPr/>
              </p:nvSpPr>
              <p:spPr>
                <a:xfrm>
                  <a:off x="8682525" y="3877700"/>
                  <a:ext cx="817925" cy="196700"/>
                </a:xfrm>
                <a:custGeom>
                  <a:avLst/>
                  <a:gdLst/>
                  <a:ahLst/>
                  <a:cxnLst/>
                  <a:rect l="l" t="t" r="r" b="b"/>
                  <a:pathLst>
                    <a:path w="32717" h="7868" fill="none" extrusionOk="0">
                      <a:moveTo>
                        <a:pt x="1" y="3125"/>
                      </a:moveTo>
                      <a:cubicBezTo>
                        <a:pt x="8577" y="86"/>
                        <a:pt x="16501" y="1"/>
                        <a:pt x="22095" y="2898"/>
                      </a:cubicBezTo>
                      <a:cubicBezTo>
                        <a:pt x="27718" y="5794"/>
                        <a:pt x="29024" y="7498"/>
                        <a:pt x="32716" y="7867"/>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7"/>
                <p:cNvSpPr/>
                <p:nvPr/>
              </p:nvSpPr>
              <p:spPr>
                <a:xfrm>
                  <a:off x="9408125" y="3898300"/>
                  <a:ext cx="1781350" cy="394050"/>
                </a:xfrm>
                <a:custGeom>
                  <a:avLst/>
                  <a:gdLst/>
                  <a:ahLst/>
                  <a:cxnLst/>
                  <a:rect l="l" t="t" r="r" b="b"/>
                  <a:pathLst>
                    <a:path w="71254" h="15762" fill="none" extrusionOk="0">
                      <a:moveTo>
                        <a:pt x="0" y="5084"/>
                      </a:moveTo>
                      <a:cubicBezTo>
                        <a:pt x="9088" y="10962"/>
                        <a:pt x="15961" y="7753"/>
                        <a:pt x="25503" y="3863"/>
                      </a:cubicBezTo>
                      <a:cubicBezTo>
                        <a:pt x="35016" y="1"/>
                        <a:pt x="41832" y="4062"/>
                        <a:pt x="48932" y="8321"/>
                      </a:cubicBezTo>
                      <a:cubicBezTo>
                        <a:pt x="56032" y="12553"/>
                        <a:pt x="62961" y="15762"/>
                        <a:pt x="71253" y="15364"/>
                      </a:cubicBezTo>
                    </a:path>
                  </a:pathLst>
                </a:custGeom>
                <a:noFill/>
                <a:ln w="92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 name="Google Shape;146;p7"/>
              <p:cNvGrpSpPr/>
              <p:nvPr/>
            </p:nvGrpSpPr>
            <p:grpSpPr>
              <a:xfrm rot="899960" flipH="1">
                <a:off x="-46534" y="4049649"/>
                <a:ext cx="1586478" cy="932997"/>
                <a:chOff x="11944150" y="3369375"/>
                <a:chExt cx="1586525" cy="933025"/>
              </a:xfrm>
            </p:grpSpPr>
            <p:sp>
              <p:nvSpPr>
                <p:cNvPr id="147" name="Google Shape;147;p7"/>
                <p:cNvSpPr/>
                <p:nvPr/>
              </p:nvSpPr>
              <p:spPr>
                <a:xfrm>
                  <a:off x="12532725" y="3369375"/>
                  <a:ext cx="354000" cy="731300"/>
                </a:xfrm>
                <a:custGeom>
                  <a:avLst/>
                  <a:gdLst/>
                  <a:ahLst/>
                  <a:cxnLst/>
                  <a:rect l="l" t="t" r="r" b="b"/>
                  <a:pathLst>
                    <a:path w="14160" h="29252" extrusionOk="0">
                      <a:moveTo>
                        <a:pt x="11212" y="0"/>
                      </a:moveTo>
                      <a:cubicBezTo>
                        <a:pt x="9469" y="0"/>
                        <a:pt x="7162" y="1378"/>
                        <a:pt x="5424" y="4175"/>
                      </a:cubicBezTo>
                      <a:cubicBezTo>
                        <a:pt x="1960" y="9798"/>
                        <a:pt x="2215" y="12808"/>
                        <a:pt x="2357" y="17238"/>
                      </a:cubicBezTo>
                      <a:cubicBezTo>
                        <a:pt x="2499" y="21697"/>
                        <a:pt x="0" y="29251"/>
                        <a:pt x="0" y="29251"/>
                      </a:cubicBezTo>
                      <a:cubicBezTo>
                        <a:pt x="5169" y="24764"/>
                        <a:pt x="6305" y="21016"/>
                        <a:pt x="5992" y="14484"/>
                      </a:cubicBezTo>
                      <a:cubicBezTo>
                        <a:pt x="5708" y="7924"/>
                        <a:pt x="12467" y="9684"/>
                        <a:pt x="13603" y="4175"/>
                      </a:cubicBezTo>
                      <a:cubicBezTo>
                        <a:pt x="14160" y="1406"/>
                        <a:pt x="12974" y="0"/>
                        <a:pt x="112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7"/>
                <p:cNvSpPr/>
                <p:nvPr/>
              </p:nvSpPr>
              <p:spPr>
                <a:xfrm>
                  <a:off x="12458875" y="3660000"/>
                  <a:ext cx="1011500" cy="515925"/>
                </a:xfrm>
                <a:custGeom>
                  <a:avLst/>
                  <a:gdLst/>
                  <a:ahLst/>
                  <a:cxnLst/>
                  <a:rect l="l" t="t" r="r" b="b"/>
                  <a:pathLst>
                    <a:path w="40460" h="20637" extrusionOk="0">
                      <a:moveTo>
                        <a:pt x="35642" y="0"/>
                      </a:moveTo>
                      <a:cubicBezTo>
                        <a:pt x="35472" y="0"/>
                        <a:pt x="35293" y="6"/>
                        <a:pt x="35102" y="19"/>
                      </a:cubicBezTo>
                      <a:cubicBezTo>
                        <a:pt x="29507" y="416"/>
                        <a:pt x="28826" y="6039"/>
                        <a:pt x="22010" y="6721"/>
                      </a:cubicBezTo>
                      <a:cubicBezTo>
                        <a:pt x="15194" y="7374"/>
                        <a:pt x="13462" y="9050"/>
                        <a:pt x="10253" y="13224"/>
                      </a:cubicBezTo>
                      <a:cubicBezTo>
                        <a:pt x="7044" y="17399"/>
                        <a:pt x="1" y="20636"/>
                        <a:pt x="1" y="20636"/>
                      </a:cubicBezTo>
                      <a:cubicBezTo>
                        <a:pt x="8123" y="19927"/>
                        <a:pt x="12013" y="15014"/>
                        <a:pt x="16671" y="11946"/>
                      </a:cubicBezTo>
                      <a:cubicBezTo>
                        <a:pt x="21328" y="8851"/>
                        <a:pt x="22947" y="11520"/>
                        <a:pt x="29905" y="8198"/>
                      </a:cubicBezTo>
                      <a:cubicBezTo>
                        <a:pt x="36626" y="4960"/>
                        <a:pt x="40459" y="0"/>
                        <a:pt x="356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7"/>
                <p:cNvSpPr/>
                <p:nvPr/>
              </p:nvSpPr>
              <p:spPr>
                <a:xfrm>
                  <a:off x="12353800" y="3942625"/>
                  <a:ext cx="1176875" cy="359775"/>
                </a:xfrm>
                <a:custGeom>
                  <a:avLst/>
                  <a:gdLst/>
                  <a:ahLst/>
                  <a:cxnLst/>
                  <a:rect l="l" t="t" r="r" b="b"/>
                  <a:pathLst>
                    <a:path w="47075" h="14391" extrusionOk="0">
                      <a:moveTo>
                        <a:pt x="44882" y="1"/>
                      </a:moveTo>
                      <a:cubicBezTo>
                        <a:pt x="42116" y="1"/>
                        <a:pt x="37057" y="1922"/>
                        <a:pt x="32655" y="1922"/>
                      </a:cubicBezTo>
                      <a:cubicBezTo>
                        <a:pt x="32571" y="1922"/>
                        <a:pt x="32487" y="1921"/>
                        <a:pt x="32404" y="1919"/>
                      </a:cubicBezTo>
                      <a:cubicBezTo>
                        <a:pt x="32336" y="1919"/>
                        <a:pt x="32268" y="1918"/>
                        <a:pt x="32201" y="1918"/>
                      </a:cubicBezTo>
                      <a:cubicBezTo>
                        <a:pt x="25672" y="1918"/>
                        <a:pt x="22856" y="5981"/>
                        <a:pt x="19567" y="8764"/>
                      </a:cubicBezTo>
                      <a:cubicBezTo>
                        <a:pt x="16892" y="11008"/>
                        <a:pt x="13113" y="12058"/>
                        <a:pt x="10065" y="12058"/>
                      </a:cubicBezTo>
                      <a:cubicBezTo>
                        <a:pt x="9295" y="12058"/>
                        <a:pt x="8571" y="11991"/>
                        <a:pt x="7924" y="11859"/>
                      </a:cubicBezTo>
                      <a:cubicBezTo>
                        <a:pt x="6334" y="11518"/>
                        <a:pt x="4353" y="11433"/>
                        <a:pt x="2770" y="11433"/>
                      </a:cubicBezTo>
                      <a:cubicBezTo>
                        <a:pt x="1186" y="11433"/>
                        <a:pt x="1" y="11518"/>
                        <a:pt x="1" y="11518"/>
                      </a:cubicBezTo>
                      <a:cubicBezTo>
                        <a:pt x="5718" y="12209"/>
                        <a:pt x="9403" y="14391"/>
                        <a:pt x="13770" y="14391"/>
                      </a:cubicBezTo>
                      <a:cubicBezTo>
                        <a:pt x="15151" y="14391"/>
                        <a:pt x="16601" y="14172"/>
                        <a:pt x="18204" y="13620"/>
                      </a:cubicBezTo>
                      <a:cubicBezTo>
                        <a:pt x="24906" y="11319"/>
                        <a:pt x="24367" y="7031"/>
                        <a:pt x="30103" y="7031"/>
                      </a:cubicBezTo>
                      <a:cubicBezTo>
                        <a:pt x="35868" y="7031"/>
                        <a:pt x="46546" y="6293"/>
                        <a:pt x="46944" y="1919"/>
                      </a:cubicBezTo>
                      <a:cubicBezTo>
                        <a:pt x="47075" y="480"/>
                        <a:pt x="46265" y="1"/>
                        <a:pt x="4488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7"/>
                <p:cNvSpPr/>
                <p:nvPr/>
              </p:nvSpPr>
              <p:spPr>
                <a:xfrm>
                  <a:off x="12539825" y="3393500"/>
                  <a:ext cx="323050" cy="696525"/>
                </a:xfrm>
                <a:custGeom>
                  <a:avLst/>
                  <a:gdLst/>
                  <a:ahLst/>
                  <a:cxnLst/>
                  <a:rect l="l" t="t" r="r" b="b"/>
                  <a:pathLst>
                    <a:path w="12922" h="27861" fill="none" extrusionOk="0">
                      <a:moveTo>
                        <a:pt x="12922" y="1"/>
                      </a:moveTo>
                      <a:cubicBezTo>
                        <a:pt x="8633" y="3608"/>
                        <a:pt x="4516" y="3295"/>
                        <a:pt x="4232" y="10679"/>
                      </a:cubicBezTo>
                      <a:cubicBezTo>
                        <a:pt x="3919" y="18063"/>
                        <a:pt x="3067" y="23856"/>
                        <a:pt x="0" y="27860"/>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7"/>
                <p:cNvSpPr/>
                <p:nvPr/>
              </p:nvSpPr>
              <p:spPr>
                <a:xfrm>
                  <a:off x="12458875" y="3676075"/>
                  <a:ext cx="940750" cy="500550"/>
                </a:xfrm>
                <a:custGeom>
                  <a:avLst/>
                  <a:gdLst/>
                  <a:ahLst/>
                  <a:cxnLst/>
                  <a:rect l="l" t="t" r="r" b="b"/>
                  <a:pathLst>
                    <a:path w="37630" h="20022" fill="none" extrusionOk="0">
                      <a:moveTo>
                        <a:pt x="37629" y="1"/>
                      </a:moveTo>
                      <a:cubicBezTo>
                        <a:pt x="33114" y="1591"/>
                        <a:pt x="30984" y="5822"/>
                        <a:pt x="26298" y="6958"/>
                      </a:cubicBezTo>
                      <a:cubicBezTo>
                        <a:pt x="21641" y="8094"/>
                        <a:pt x="19340" y="7413"/>
                        <a:pt x="16160" y="9429"/>
                      </a:cubicBezTo>
                      <a:cubicBezTo>
                        <a:pt x="13007" y="11445"/>
                        <a:pt x="12468" y="13632"/>
                        <a:pt x="8606" y="15904"/>
                      </a:cubicBezTo>
                      <a:cubicBezTo>
                        <a:pt x="5822" y="17466"/>
                        <a:pt x="2954" y="18858"/>
                        <a:pt x="1" y="20022"/>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7"/>
                <p:cNvSpPr/>
                <p:nvPr/>
              </p:nvSpPr>
              <p:spPr>
                <a:xfrm>
                  <a:off x="12354525" y="3967175"/>
                  <a:ext cx="1170750" cy="318800"/>
                </a:xfrm>
                <a:custGeom>
                  <a:avLst/>
                  <a:gdLst/>
                  <a:ahLst/>
                  <a:cxnLst/>
                  <a:rect l="l" t="t" r="r" b="b"/>
                  <a:pathLst>
                    <a:path w="46830" h="12752" fill="none" extrusionOk="0">
                      <a:moveTo>
                        <a:pt x="46830" y="0"/>
                      </a:moveTo>
                      <a:cubicBezTo>
                        <a:pt x="41491" y="3266"/>
                        <a:pt x="34079" y="2840"/>
                        <a:pt x="30500" y="3380"/>
                      </a:cubicBezTo>
                      <a:cubicBezTo>
                        <a:pt x="26894" y="3919"/>
                        <a:pt x="24849" y="6333"/>
                        <a:pt x="20362" y="9542"/>
                      </a:cubicBezTo>
                      <a:cubicBezTo>
                        <a:pt x="15847" y="12751"/>
                        <a:pt x="10990" y="12212"/>
                        <a:pt x="8633" y="11729"/>
                      </a:cubicBezTo>
                      <a:cubicBezTo>
                        <a:pt x="6305" y="11275"/>
                        <a:pt x="0" y="10536"/>
                        <a:pt x="0" y="10536"/>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7"/>
                <p:cNvSpPr/>
                <p:nvPr/>
              </p:nvSpPr>
              <p:spPr>
                <a:xfrm>
                  <a:off x="11944150" y="4040300"/>
                  <a:ext cx="626225" cy="242825"/>
                </a:xfrm>
                <a:custGeom>
                  <a:avLst/>
                  <a:gdLst/>
                  <a:ahLst/>
                  <a:cxnLst/>
                  <a:rect l="l" t="t" r="r" b="b"/>
                  <a:pathLst>
                    <a:path w="25049" h="9713" fill="none" extrusionOk="0">
                      <a:moveTo>
                        <a:pt x="0" y="9713"/>
                      </a:moveTo>
                      <a:cubicBezTo>
                        <a:pt x="18233" y="9628"/>
                        <a:pt x="22038" y="5396"/>
                        <a:pt x="25048" y="0"/>
                      </a:cubicBezTo>
                    </a:path>
                  </a:pathLst>
                </a:custGeom>
                <a:solidFill>
                  <a:schemeClr val="dk2"/>
                </a:solidFill>
                <a:ln w="9225" cap="rnd" cmpd="sng">
                  <a:solidFill>
                    <a:srgbClr val="1B273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154" name="Google Shape;154;p7"/>
          <p:cNvSpPr txBox="1">
            <a:spLocks noGrp="1"/>
          </p:cNvSpPr>
          <p:nvPr>
            <p:ph type="title"/>
          </p:nvPr>
        </p:nvSpPr>
        <p:spPr>
          <a:xfrm>
            <a:off x="1069925" y="1429175"/>
            <a:ext cx="2949300" cy="11466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3200"/>
              <a:buFont typeface="Magra"/>
              <a:buNone/>
              <a:defRPr sz="4200" b="1">
                <a:latin typeface="Magra"/>
                <a:ea typeface="Magra"/>
                <a:cs typeface="Magra"/>
                <a:sym typeface="Magra"/>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155" name="Google Shape;155;p7"/>
          <p:cNvSpPr txBox="1">
            <a:spLocks noGrp="1"/>
          </p:cNvSpPr>
          <p:nvPr>
            <p:ph type="subTitle" idx="1"/>
          </p:nvPr>
        </p:nvSpPr>
        <p:spPr>
          <a:xfrm>
            <a:off x="1069950" y="2710425"/>
            <a:ext cx="3684300" cy="1146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100"/>
              <a:buNone/>
              <a:defRPr sz="16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grpSp>
        <p:nvGrpSpPr>
          <p:cNvPr id="156" name="Google Shape;156;p7"/>
          <p:cNvGrpSpPr/>
          <p:nvPr/>
        </p:nvGrpSpPr>
        <p:grpSpPr>
          <a:xfrm>
            <a:off x="1834126" y="4746228"/>
            <a:ext cx="5706148" cy="288929"/>
            <a:chOff x="1834126" y="4746228"/>
            <a:chExt cx="5706148" cy="288929"/>
          </a:xfrm>
        </p:grpSpPr>
        <p:sp>
          <p:nvSpPr>
            <p:cNvPr id="157" name="Google Shape;157;p7"/>
            <p:cNvSpPr/>
            <p:nvPr/>
          </p:nvSpPr>
          <p:spPr>
            <a:xfrm rot="-7184">
              <a:off x="1834126" y="4912757"/>
              <a:ext cx="287101" cy="122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7"/>
            <p:cNvSpPr/>
            <p:nvPr/>
          </p:nvSpPr>
          <p:spPr>
            <a:xfrm rot="-4102">
              <a:off x="7016926" y="4805376"/>
              <a:ext cx="251400" cy="107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7"/>
            <p:cNvSpPr/>
            <p:nvPr/>
          </p:nvSpPr>
          <p:spPr>
            <a:xfrm rot="-6095">
              <a:off x="7371074" y="493102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7"/>
            <p:cNvSpPr/>
            <p:nvPr/>
          </p:nvSpPr>
          <p:spPr>
            <a:xfrm rot="-7361">
              <a:off x="4534476" y="4887528"/>
              <a:ext cx="280201" cy="1194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7"/>
            <p:cNvSpPr/>
            <p:nvPr/>
          </p:nvSpPr>
          <p:spPr>
            <a:xfrm rot="-6095">
              <a:off x="4266074" y="474637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7"/>
            <p:cNvSpPr/>
            <p:nvPr/>
          </p:nvSpPr>
          <p:spPr>
            <a:xfrm rot="-6095">
              <a:off x="2185399" y="482257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13"/>
        <p:cNvGrpSpPr/>
        <p:nvPr/>
      </p:nvGrpSpPr>
      <p:grpSpPr>
        <a:xfrm>
          <a:off x="0" y="0"/>
          <a:ext cx="0" cy="0"/>
          <a:chOff x="0" y="0"/>
          <a:chExt cx="0" cy="0"/>
        </a:xfrm>
      </p:grpSpPr>
      <p:grpSp>
        <p:nvGrpSpPr>
          <p:cNvPr id="214" name="Google Shape;214;p9"/>
          <p:cNvGrpSpPr/>
          <p:nvPr/>
        </p:nvGrpSpPr>
        <p:grpSpPr>
          <a:xfrm>
            <a:off x="7292785" y="118212"/>
            <a:ext cx="1927882" cy="5116261"/>
            <a:chOff x="7292785" y="118212"/>
            <a:chExt cx="1927882" cy="5116261"/>
          </a:xfrm>
        </p:grpSpPr>
        <p:grpSp>
          <p:nvGrpSpPr>
            <p:cNvPr id="215" name="Google Shape;215;p9"/>
            <p:cNvGrpSpPr/>
            <p:nvPr/>
          </p:nvGrpSpPr>
          <p:grpSpPr>
            <a:xfrm>
              <a:off x="7292785" y="3049980"/>
              <a:ext cx="1927882" cy="2184493"/>
              <a:chOff x="7292785" y="3049980"/>
              <a:chExt cx="1927882" cy="2184493"/>
            </a:xfrm>
          </p:grpSpPr>
          <p:sp>
            <p:nvSpPr>
              <p:cNvPr id="216" name="Google Shape;216;p9"/>
              <p:cNvSpPr/>
              <p:nvPr/>
            </p:nvSpPr>
            <p:spPr>
              <a:xfrm>
                <a:off x="7588819" y="3987102"/>
                <a:ext cx="1555758" cy="1180482"/>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7" name="Google Shape;217;p9"/>
              <p:cNvGrpSpPr/>
              <p:nvPr/>
            </p:nvGrpSpPr>
            <p:grpSpPr>
              <a:xfrm rot="-685221" flipH="1">
                <a:off x="8052983" y="3128490"/>
                <a:ext cx="986183" cy="1931904"/>
                <a:chOff x="3978000" y="1359750"/>
                <a:chExt cx="692200" cy="1356000"/>
              </a:xfrm>
            </p:grpSpPr>
            <p:sp>
              <p:nvSpPr>
                <p:cNvPr id="218" name="Google Shape;218;p9"/>
                <p:cNvSpPr/>
                <p:nvPr/>
              </p:nvSpPr>
              <p:spPr>
                <a:xfrm>
                  <a:off x="3996350" y="1359750"/>
                  <a:ext cx="206850" cy="477025"/>
                </a:xfrm>
                <a:custGeom>
                  <a:avLst/>
                  <a:gdLst/>
                  <a:ahLst/>
                  <a:cxnLst/>
                  <a:rect l="l" t="t" r="r" b="b"/>
                  <a:pathLst>
                    <a:path w="8274" h="19081" extrusionOk="0">
                      <a:moveTo>
                        <a:pt x="3837" y="0"/>
                      </a:moveTo>
                      <a:cubicBezTo>
                        <a:pt x="3837" y="1"/>
                        <a:pt x="2036" y="5271"/>
                        <a:pt x="1035" y="9541"/>
                      </a:cubicBezTo>
                      <a:cubicBezTo>
                        <a:pt x="1" y="13777"/>
                        <a:pt x="2603" y="19081"/>
                        <a:pt x="2603" y="19081"/>
                      </a:cubicBezTo>
                      <a:cubicBezTo>
                        <a:pt x="8273" y="7973"/>
                        <a:pt x="3837" y="1"/>
                        <a:pt x="38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9"/>
                <p:cNvSpPr/>
                <p:nvPr/>
              </p:nvSpPr>
              <p:spPr>
                <a:xfrm>
                  <a:off x="4102275" y="1480675"/>
                  <a:ext cx="159300" cy="813100"/>
                </a:xfrm>
                <a:custGeom>
                  <a:avLst/>
                  <a:gdLst/>
                  <a:ahLst/>
                  <a:cxnLst/>
                  <a:rect l="l" t="t" r="r" b="b"/>
                  <a:pathLst>
                    <a:path w="6372" h="32524" extrusionOk="0">
                      <a:moveTo>
                        <a:pt x="3336" y="0"/>
                      </a:moveTo>
                      <a:cubicBezTo>
                        <a:pt x="3336" y="1"/>
                        <a:pt x="3803" y="935"/>
                        <a:pt x="3736" y="4704"/>
                      </a:cubicBezTo>
                      <a:cubicBezTo>
                        <a:pt x="3669" y="8473"/>
                        <a:pt x="2402" y="11542"/>
                        <a:pt x="1234" y="16645"/>
                      </a:cubicBezTo>
                      <a:cubicBezTo>
                        <a:pt x="67" y="21749"/>
                        <a:pt x="0" y="26586"/>
                        <a:pt x="4403" y="32524"/>
                      </a:cubicBezTo>
                      <a:cubicBezTo>
                        <a:pt x="4403" y="32524"/>
                        <a:pt x="4337" y="31022"/>
                        <a:pt x="4070" y="28621"/>
                      </a:cubicBezTo>
                      <a:cubicBezTo>
                        <a:pt x="3803" y="26186"/>
                        <a:pt x="5271" y="20415"/>
                        <a:pt x="5838" y="12176"/>
                      </a:cubicBezTo>
                      <a:cubicBezTo>
                        <a:pt x="6371" y="3970"/>
                        <a:pt x="3336" y="1"/>
                        <a:pt x="33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9"/>
                <p:cNvSpPr/>
                <p:nvPr/>
              </p:nvSpPr>
              <p:spPr>
                <a:xfrm>
                  <a:off x="3978000" y="2038575"/>
                  <a:ext cx="466200" cy="391575"/>
                </a:xfrm>
                <a:custGeom>
                  <a:avLst/>
                  <a:gdLst/>
                  <a:ahLst/>
                  <a:cxnLst/>
                  <a:rect l="l" t="t" r="r" b="b"/>
                  <a:pathLst>
                    <a:path w="18648" h="15663" extrusionOk="0">
                      <a:moveTo>
                        <a:pt x="18322" y="15088"/>
                      </a:moveTo>
                      <a:cubicBezTo>
                        <a:pt x="18431" y="15139"/>
                        <a:pt x="18539" y="15191"/>
                        <a:pt x="18648" y="15244"/>
                      </a:cubicBezTo>
                      <a:cubicBezTo>
                        <a:pt x="18538" y="15190"/>
                        <a:pt x="18429" y="15138"/>
                        <a:pt x="18322" y="15088"/>
                      </a:cubicBezTo>
                      <a:close/>
                      <a:moveTo>
                        <a:pt x="1" y="0"/>
                      </a:moveTo>
                      <a:lnTo>
                        <a:pt x="1" y="0"/>
                      </a:lnTo>
                      <a:cubicBezTo>
                        <a:pt x="735" y="2936"/>
                        <a:pt x="1168" y="5938"/>
                        <a:pt x="1302" y="8973"/>
                      </a:cubicBezTo>
                      <a:cubicBezTo>
                        <a:pt x="1553" y="14117"/>
                        <a:pt x="4104" y="15663"/>
                        <a:pt x="7541" y="15663"/>
                      </a:cubicBezTo>
                      <a:cubicBezTo>
                        <a:pt x="7760" y="15663"/>
                        <a:pt x="7982" y="15657"/>
                        <a:pt x="8207" y="15645"/>
                      </a:cubicBezTo>
                      <a:cubicBezTo>
                        <a:pt x="10798" y="15507"/>
                        <a:pt x="12412" y="14203"/>
                        <a:pt x="14782" y="14203"/>
                      </a:cubicBezTo>
                      <a:cubicBezTo>
                        <a:pt x="15783" y="14203"/>
                        <a:pt x="16920" y="14436"/>
                        <a:pt x="18322" y="15088"/>
                      </a:cubicBezTo>
                      <a:lnTo>
                        <a:pt x="18322" y="15088"/>
                      </a:lnTo>
                      <a:cubicBezTo>
                        <a:pt x="16717" y="14331"/>
                        <a:pt x="15029" y="13751"/>
                        <a:pt x="13310" y="13376"/>
                      </a:cubicBezTo>
                      <a:cubicBezTo>
                        <a:pt x="10542" y="12809"/>
                        <a:pt x="5271" y="13910"/>
                        <a:pt x="4571" y="8973"/>
                      </a:cubicBezTo>
                      <a:cubicBezTo>
                        <a:pt x="3837" y="4037"/>
                        <a:pt x="1" y="1"/>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9"/>
                <p:cNvSpPr/>
                <p:nvPr/>
              </p:nvSpPr>
              <p:spPr>
                <a:xfrm>
                  <a:off x="4273225" y="1963525"/>
                  <a:ext cx="321075" cy="575425"/>
                </a:xfrm>
                <a:custGeom>
                  <a:avLst/>
                  <a:gdLst/>
                  <a:ahLst/>
                  <a:cxnLst/>
                  <a:rect l="l" t="t" r="r" b="b"/>
                  <a:pathLst>
                    <a:path w="12843" h="23017" extrusionOk="0">
                      <a:moveTo>
                        <a:pt x="0" y="0"/>
                      </a:moveTo>
                      <a:lnTo>
                        <a:pt x="0" y="0"/>
                      </a:lnTo>
                      <a:cubicBezTo>
                        <a:pt x="0" y="0"/>
                        <a:pt x="668" y="3603"/>
                        <a:pt x="1401" y="8006"/>
                      </a:cubicBezTo>
                      <a:cubicBezTo>
                        <a:pt x="2135" y="12442"/>
                        <a:pt x="5738" y="13476"/>
                        <a:pt x="7939" y="15378"/>
                      </a:cubicBezTo>
                      <a:cubicBezTo>
                        <a:pt x="10174" y="17246"/>
                        <a:pt x="10541" y="19080"/>
                        <a:pt x="11175" y="20515"/>
                      </a:cubicBezTo>
                      <a:cubicBezTo>
                        <a:pt x="11609" y="21449"/>
                        <a:pt x="12142" y="22283"/>
                        <a:pt x="12843" y="23017"/>
                      </a:cubicBezTo>
                      <a:cubicBezTo>
                        <a:pt x="11275" y="18747"/>
                        <a:pt x="12476" y="13943"/>
                        <a:pt x="10241" y="11942"/>
                      </a:cubicBezTo>
                      <a:cubicBezTo>
                        <a:pt x="8039" y="9974"/>
                        <a:pt x="5037" y="8540"/>
                        <a:pt x="3269" y="4970"/>
                      </a:cubicBezTo>
                      <a:cubicBezTo>
                        <a:pt x="1502" y="1368"/>
                        <a:pt x="1" y="0"/>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9"/>
                <p:cNvSpPr/>
                <p:nvPr/>
              </p:nvSpPr>
              <p:spPr>
                <a:xfrm>
                  <a:off x="4038050" y="2497175"/>
                  <a:ext cx="628800" cy="180200"/>
                </a:xfrm>
                <a:custGeom>
                  <a:avLst/>
                  <a:gdLst/>
                  <a:ahLst/>
                  <a:cxnLst/>
                  <a:rect l="l" t="t" r="r" b="b"/>
                  <a:pathLst>
                    <a:path w="25152" h="7208" extrusionOk="0">
                      <a:moveTo>
                        <a:pt x="3418" y="0"/>
                      </a:moveTo>
                      <a:cubicBezTo>
                        <a:pt x="2260" y="0"/>
                        <a:pt x="1107" y="208"/>
                        <a:pt x="1" y="603"/>
                      </a:cubicBezTo>
                      <a:cubicBezTo>
                        <a:pt x="92" y="601"/>
                        <a:pt x="183" y="599"/>
                        <a:pt x="274" y="599"/>
                      </a:cubicBezTo>
                      <a:cubicBezTo>
                        <a:pt x="2546" y="599"/>
                        <a:pt x="4740" y="1397"/>
                        <a:pt x="6472" y="2905"/>
                      </a:cubicBezTo>
                      <a:cubicBezTo>
                        <a:pt x="8918" y="5052"/>
                        <a:pt x="10744" y="6468"/>
                        <a:pt x="13321" y="6468"/>
                      </a:cubicBezTo>
                      <a:cubicBezTo>
                        <a:pt x="13907" y="6468"/>
                        <a:pt x="14532" y="6395"/>
                        <a:pt x="15212" y="6240"/>
                      </a:cubicBezTo>
                      <a:cubicBezTo>
                        <a:pt x="17832" y="5645"/>
                        <a:pt x="19585" y="4964"/>
                        <a:pt x="21090" y="4964"/>
                      </a:cubicBezTo>
                      <a:cubicBezTo>
                        <a:pt x="21692" y="4964"/>
                        <a:pt x="22255" y="5073"/>
                        <a:pt x="22817" y="5340"/>
                      </a:cubicBezTo>
                      <a:cubicBezTo>
                        <a:pt x="24478" y="6088"/>
                        <a:pt x="24991" y="6881"/>
                        <a:pt x="25117" y="7129"/>
                      </a:cubicBezTo>
                      <a:lnTo>
                        <a:pt x="25117" y="7129"/>
                      </a:lnTo>
                      <a:cubicBezTo>
                        <a:pt x="23466" y="3508"/>
                        <a:pt x="20008" y="2301"/>
                        <a:pt x="16214" y="2301"/>
                      </a:cubicBezTo>
                      <a:cubicBezTo>
                        <a:pt x="15674" y="2301"/>
                        <a:pt x="15127" y="2326"/>
                        <a:pt x="14578" y="2371"/>
                      </a:cubicBezTo>
                      <a:cubicBezTo>
                        <a:pt x="14141" y="2407"/>
                        <a:pt x="13735" y="2424"/>
                        <a:pt x="13357" y="2424"/>
                      </a:cubicBezTo>
                      <a:cubicBezTo>
                        <a:pt x="9898" y="2424"/>
                        <a:pt x="8692" y="1025"/>
                        <a:pt x="5805" y="303"/>
                      </a:cubicBezTo>
                      <a:cubicBezTo>
                        <a:pt x="5016" y="99"/>
                        <a:pt x="4216" y="0"/>
                        <a:pt x="3418" y="0"/>
                      </a:cubicBezTo>
                      <a:close/>
                      <a:moveTo>
                        <a:pt x="25117" y="7129"/>
                      </a:moveTo>
                      <a:cubicBezTo>
                        <a:pt x="25128" y="7155"/>
                        <a:pt x="25140" y="7182"/>
                        <a:pt x="25152" y="7208"/>
                      </a:cubicBezTo>
                      <a:cubicBezTo>
                        <a:pt x="25152" y="7208"/>
                        <a:pt x="25142" y="7180"/>
                        <a:pt x="25117" y="712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9"/>
                <p:cNvSpPr/>
                <p:nvPr/>
              </p:nvSpPr>
              <p:spPr>
                <a:xfrm>
                  <a:off x="4033875" y="1359750"/>
                  <a:ext cx="636325" cy="1356000"/>
                </a:xfrm>
                <a:custGeom>
                  <a:avLst/>
                  <a:gdLst/>
                  <a:ahLst/>
                  <a:cxnLst/>
                  <a:rect l="l" t="t" r="r" b="b"/>
                  <a:pathLst>
                    <a:path w="25453" h="54240" fill="none" extrusionOk="0">
                      <a:moveTo>
                        <a:pt x="25452" y="54239"/>
                      </a:moveTo>
                      <a:cubicBezTo>
                        <a:pt x="25452" y="49703"/>
                        <a:pt x="21483" y="45300"/>
                        <a:pt x="16413" y="42397"/>
                      </a:cubicBezTo>
                      <a:cubicBezTo>
                        <a:pt x="11342" y="39495"/>
                        <a:pt x="5505" y="38461"/>
                        <a:pt x="2736" y="31456"/>
                      </a:cubicBezTo>
                      <a:cubicBezTo>
                        <a:pt x="1" y="24418"/>
                        <a:pt x="701" y="22450"/>
                        <a:pt x="1168" y="18113"/>
                      </a:cubicBezTo>
                      <a:cubicBezTo>
                        <a:pt x="1635" y="13810"/>
                        <a:pt x="3136" y="4470"/>
                        <a:pt x="2336" y="0"/>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9"/>
                <p:cNvSpPr/>
                <p:nvPr/>
              </p:nvSpPr>
              <p:spPr>
                <a:xfrm>
                  <a:off x="4139800" y="1480675"/>
                  <a:ext cx="91750" cy="813100"/>
                </a:xfrm>
                <a:custGeom>
                  <a:avLst/>
                  <a:gdLst/>
                  <a:ahLst/>
                  <a:cxnLst/>
                  <a:rect l="l" t="t" r="r" b="b"/>
                  <a:pathLst>
                    <a:path w="3670" h="32524" fill="none" extrusionOk="0">
                      <a:moveTo>
                        <a:pt x="1835" y="0"/>
                      </a:moveTo>
                      <a:cubicBezTo>
                        <a:pt x="3403" y="6171"/>
                        <a:pt x="3670" y="10908"/>
                        <a:pt x="1835" y="18013"/>
                      </a:cubicBezTo>
                      <a:cubicBezTo>
                        <a:pt x="0" y="25118"/>
                        <a:pt x="2369" y="30789"/>
                        <a:pt x="2902" y="32524"/>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9"/>
                <p:cNvSpPr/>
                <p:nvPr/>
              </p:nvSpPr>
              <p:spPr>
                <a:xfrm>
                  <a:off x="3978000" y="2037725"/>
                  <a:ext cx="441175" cy="373625"/>
                </a:xfrm>
                <a:custGeom>
                  <a:avLst/>
                  <a:gdLst/>
                  <a:ahLst/>
                  <a:cxnLst/>
                  <a:rect l="l" t="t" r="r" b="b"/>
                  <a:pathLst>
                    <a:path w="17647" h="14945" fill="none" extrusionOk="0">
                      <a:moveTo>
                        <a:pt x="1" y="1"/>
                      </a:moveTo>
                      <a:cubicBezTo>
                        <a:pt x="2503" y="5305"/>
                        <a:pt x="2203" y="10875"/>
                        <a:pt x="4571" y="12910"/>
                      </a:cubicBezTo>
                      <a:cubicBezTo>
                        <a:pt x="6906" y="14945"/>
                        <a:pt x="14311" y="12677"/>
                        <a:pt x="17647" y="14711"/>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9"/>
                <p:cNvSpPr/>
                <p:nvPr/>
              </p:nvSpPr>
              <p:spPr>
                <a:xfrm>
                  <a:off x="4273225" y="1963525"/>
                  <a:ext cx="320250" cy="575425"/>
                </a:xfrm>
                <a:custGeom>
                  <a:avLst/>
                  <a:gdLst/>
                  <a:ahLst/>
                  <a:cxnLst/>
                  <a:rect l="l" t="t" r="r" b="b"/>
                  <a:pathLst>
                    <a:path w="12810" h="23017" fill="none" extrusionOk="0">
                      <a:moveTo>
                        <a:pt x="0" y="0"/>
                      </a:moveTo>
                      <a:cubicBezTo>
                        <a:pt x="2135" y="5170"/>
                        <a:pt x="2335" y="9373"/>
                        <a:pt x="5838" y="11508"/>
                      </a:cubicBezTo>
                      <a:cubicBezTo>
                        <a:pt x="9340" y="13643"/>
                        <a:pt x="9707" y="13210"/>
                        <a:pt x="10541" y="16345"/>
                      </a:cubicBezTo>
                      <a:cubicBezTo>
                        <a:pt x="11175" y="18613"/>
                        <a:pt x="11942" y="20848"/>
                        <a:pt x="12810" y="23017"/>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9"/>
                <p:cNvSpPr/>
                <p:nvPr/>
              </p:nvSpPr>
              <p:spPr>
                <a:xfrm>
                  <a:off x="4038050" y="2504725"/>
                  <a:ext cx="627975" cy="172650"/>
                </a:xfrm>
                <a:custGeom>
                  <a:avLst/>
                  <a:gdLst/>
                  <a:ahLst/>
                  <a:cxnLst/>
                  <a:rect l="l" t="t" r="r" b="b"/>
                  <a:pathLst>
                    <a:path w="25119" h="6906" fill="none" extrusionOk="0">
                      <a:moveTo>
                        <a:pt x="1" y="301"/>
                      </a:moveTo>
                      <a:cubicBezTo>
                        <a:pt x="5805" y="1"/>
                        <a:pt x="8207" y="3270"/>
                        <a:pt x="11776" y="4204"/>
                      </a:cubicBezTo>
                      <a:cubicBezTo>
                        <a:pt x="15312" y="5105"/>
                        <a:pt x="16646" y="3337"/>
                        <a:pt x="19281" y="3337"/>
                      </a:cubicBezTo>
                      <a:cubicBezTo>
                        <a:pt x="21916" y="3303"/>
                        <a:pt x="25119" y="6906"/>
                        <a:pt x="25119" y="6906"/>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9"/>
              <p:cNvGrpSpPr/>
              <p:nvPr/>
            </p:nvGrpSpPr>
            <p:grpSpPr>
              <a:xfrm rot="-2736561">
                <a:off x="7554097" y="3906107"/>
                <a:ext cx="989131" cy="1147296"/>
                <a:chOff x="4483725" y="3281075"/>
                <a:chExt cx="511225" cy="592950"/>
              </a:xfrm>
            </p:grpSpPr>
            <p:sp>
              <p:nvSpPr>
                <p:cNvPr id="229" name="Google Shape;229;p9"/>
                <p:cNvSpPr/>
                <p:nvPr/>
              </p:nvSpPr>
              <p:spPr>
                <a:xfrm>
                  <a:off x="4483725" y="3362800"/>
                  <a:ext cx="152650" cy="334425"/>
                </a:xfrm>
                <a:custGeom>
                  <a:avLst/>
                  <a:gdLst/>
                  <a:ahLst/>
                  <a:cxnLst/>
                  <a:rect l="l" t="t" r="r" b="b"/>
                  <a:pathLst>
                    <a:path w="6106" h="13377" extrusionOk="0">
                      <a:moveTo>
                        <a:pt x="1435" y="0"/>
                      </a:moveTo>
                      <a:cubicBezTo>
                        <a:pt x="1435" y="1"/>
                        <a:pt x="1" y="6005"/>
                        <a:pt x="2336" y="8373"/>
                      </a:cubicBezTo>
                      <a:cubicBezTo>
                        <a:pt x="3703" y="9774"/>
                        <a:pt x="4738" y="11509"/>
                        <a:pt x="5271" y="13377"/>
                      </a:cubicBezTo>
                      <a:cubicBezTo>
                        <a:pt x="5271" y="13377"/>
                        <a:pt x="6105" y="8540"/>
                        <a:pt x="5471" y="6338"/>
                      </a:cubicBezTo>
                      <a:cubicBezTo>
                        <a:pt x="4871" y="4170"/>
                        <a:pt x="2536" y="3836"/>
                        <a:pt x="14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9"/>
                <p:cNvSpPr/>
                <p:nvPr/>
              </p:nvSpPr>
              <p:spPr>
                <a:xfrm>
                  <a:off x="4597150" y="3490375"/>
                  <a:ext cx="371950" cy="345275"/>
                </a:xfrm>
                <a:custGeom>
                  <a:avLst/>
                  <a:gdLst/>
                  <a:ahLst/>
                  <a:cxnLst/>
                  <a:rect l="l" t="t" r="r" b="b"/>
                  <a:pathLst>
                    <a:path w="14878" h="13811" extrusionOk="0">
                      <a:moveTo>
                        <a:pt x="14878" y="1"/>
                      </a:moveTo>
                      <a:lnTo>
                        <a:pt x="14878" y="1"/>
                      </a:lnTo>
                      <a:cubicBezTo>
                        <a:pt x="13176" y="1836"/>
                        <a:pt x="11042" y="3170"/>
                        <a:pt x="8640" y="3870"/>
                      </a:cubicBezTo>
                      <a:cubicBezTo>
                        <a:pt x="4837" y="4938"/>
                        <a:pt x="4037" y="5538"/>
                        <a:pt x="3036" y="7706"/>
                      </a:cubicBezTo>
                      <a:cubicBezTo>
                        <a:pt x="2069" y="9841"/>
                        <a:pt x="0" y="13811"/>
                        <a:pt x="0" y="13811"/>
                      </a:cubicBezTo>
                      <a:cubicBezTo>
                        <a:pt x="2969" y="10642"/>
                        <a:pt x="3036" y="8974"/>
                        <a:pt x="5738" y="8274"/>
                      </a:cubicBezTo>
                      <a:cubicBezTo>
                        <a:pt x="8473" y="7573"/>
                        <a:pt x="11775" y="6472"/>
                        <a:pt x="13210" y="4571"/>
                      </a:cubicBezTo>
                      <a:cubicBezTo>
                        <a:pt x="14611" y="2636"/>
                        <a:pt x="14878" y="1"/>
                        <a:pt x="148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9"/>
                <p:cNvSpPr/>
                <p:nvPr/>
              </p:nvSpPr>
              <p:spPr>
                <a:xfrm>
                  <a:off x="4663850" y="3281075"/>
                  <a:ext cx="331100" cy="278550"/>
                </a:xfrm>
                <a:custGeom>
                  <a:avLst/>
                  <a:gdLst/>
                  <a:ahLst/>
                  <a:cxnLst/>
                  <a:rect l="l" t="t" r="r" b="b"/>
                  <a:pathLst>
                    <a:path w="13244" h="11142" extrusionOk="0">
                      <a:moveTo>
                        <a:pt x="13244" y="0"/>
                      </a:moveTo>
                      <a:cubicBezTo>
                        <a:pt x="13243" y="1"/>
                        <a:pt x="10642" y="2669"/>
                        <a:pt x="7173" y="3570"/>
                      </a:cubicBezTo>
                      <a:cubicBezTo>
                        <a:pt x="3704" y="4504"/>
                        <a:pt x="1469" y="6538"/>
                        <a:pt x="735" y="8373"/>
                      </a:cubicBezTo>
                      <a:cubicBezTo>
                        <a:pt x="1" y="10241"/>
                        <a:pt x="268" y="11142"/>
                        <a:pt x="268" y="11142"/>
                      </a:cubicBezTo>
                      <a:cubicBezTo>
                        <a:pt x="2603" y="9007"/>
                        <a:pt x="4671" y="9507"/>
                        <a:pt x="8507" y="6672"/>
                      </a:cubicBezTo>
                      <a:cubicBezTo>
                        <a:pt x="10742" y="5004"/>
                        <a:pt x="12410" y="2669"/>
                        <a:pt x="132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9"/>
                <p:cNvSpPr/>
                <p:nvPr/>
              </p:nvSpPr>
              <p:spPr>
                <a:xfrm>
                  <a:off x="4576300" y="3281075"/>
                  <a:ext cx="417825" cy="592950"/>
                </a:xfrm>
                <a:custGeom>
                  <a:avLst/>
                  <a:gdLst/>
                  <a:ahLst/>
                  <a:cxnLst/>
                  <a:rect l="l" t="t" r="r" b="b"/>
                  <a:pathLst>
                    <a:path w="16713" h="23718" fill="none" extrusionOk="0">
                      <a:moveTo>
                        <a:pt x="0" y="23717"/>
                      </a:moveTo>
                      <a:cubicBezTo>
                        <a:pt x="2369" y="20482"/>
                        <a:pt x="601" y="17713"/>
                        <a:pt x="2269" y="14144"/>
                      </a:cubicBezTo>
                      <a:cubicBezTo>
                        <a:pt x="3937" y="10608"/>
                        <a:pt x="5671" y="6905"/>
                        <a:pt x="9474" y="5604"/>
                      </a:cubicBezTo>
                      <a:cubicBezTo>
                        <a:pt x="13243" y="4337"/>
                        <a:pt x="16712" y="0"/>
                        <a:pt x="16712" y="0"/>
                      </a:cubicBezTo>
                    </a:path>
                  </a:pathLst>
                </a:custGeom>
                <a:noFill/>
                <a:ln w="9525"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9"/>
                <p:cNvSpPr/>
                <p:nvPr/>
              </p:nvSpPr>
              <p:spPr>
                <a:xfrm>
                  <a:off x="4519600" y="3362800"/>
                  <a:ext cx="95925" cy="334425"/>
                </a:xfrm>
                <a:custGeom>
                  <a:avLst/>
                  <a:gdLst/>
                  <a:ahLst/>
                  <a:cxnLst/>
                  <a:rect l="l" t="t" r="r" b="b"/>
                  <a:pathLst>
                    <a:path w="3837" h="13377" fill="none" extrusionOk="0">
                      <a:moveTo>
                        <a:pt x="0" y="0"/>
                      </a:moveTo>
                      <a:cubicBezTo>
                        <a:pt x="400" y="5404"/>
                        <a:pt x="2535" y="5905"/>
                        <a:pt x="3102" y="8606"/>
                      </a:cubicBezTo>
                      <a:cubicBezTo>
                        <a:pt x="3469" y="10174"/>
                        <a:pt x="3703" y="11775"/>
                        <a:pt x="3836" y="13377"/>
                      </a:cubicBezTo>
                    </a:path>
                  </a:pathLst>
                </a:custGeom>
                <a:noFill/>
                <a:ln w="9525"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9"/>
                <p:cNvSpPr/>
                <p:nvPr/>
              </p:nvSpPr>
              <p:spPr>
                <a:xfrm>
                  <a:off x="4597150" y="3491225"/>
                  <a:ext cx="371125" cy="345275"/>
                </a:xfrm>
                <a:custGeom>
                  <a:avLst/>
                  <a:gdLst/>
                  <a:ahLst/>
                  <a:cxnLst/>
                  <a:rect l="l" t="t" r="r" b="b"/>
                  <a:pathLst>
                    <a:path w="14845" h="13811" fill="none" extrusionOk="0">
                      <a:moveTo>
                        <a:pt x="14844" y="0"/>
                      </a:moveTo>
                      <a:cubicBezTo>
                        <a:pt x="12343" y="3970"/>
                        <a:pt x="9207" y="4637"/>
                        <a:pt x="6505" y="6238"/>
                      </a:cubicBezTo>
                      <a:cubicBezTo>
                        <a:pt x="3836" y="7839"/>
                        <a:pt x="2202" y="10141"/>
                        <a:pt x="0" y="13810"/>
                      </a:cubicBezTo>
                    </a:path>
                  </a:pathLst>
                </a:custGeom>
                <a:noFill/>
                <a:ln w="9525"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35" name="Google Shape;235;p9"/>
            <p:cNvGrpSpPr/>
            <p:nvPr/>
          </p:nvGrpSpPr>
          <p:grpSpPr>
            <a:xfrm rot="-799645">
              <a:off x="7858348" y="201676"/>
              <a:ext cx="980454" cy="2193776"/>
              <a:chOff x="2721325" y="3835313"/>
              <a:chExt cx="520400" cy="1164400"/>
            </a:xfrm>
          </p:grpSpPr>
          <p:sp>
            <p:nvSpPr>
              <p:cNvPr id="236" name="Google Shape;236;p9"/>
              <p:cNvSpPr/>
              <p:nvPr/>
            </p:nvSpPr>
            <p:spPr>
              <a:xfrm>
                <a:off x="2873925" y="4089863"/>
                <a:ext cx="132625" cy="766400"/>
              </a:xfrm>
              <a:custGeom>
                <a:avLst/>
                <a:gdLst/>
                <a:ahLst/>
                <a:cxnLst/>
                <a:rect l="l" t="t" r="r" b="b"/>
                <a:pathLst>
                  <a:path w="5305" h="30656" fill="none" extrusionOk="0">
                    <a:moveTo>
                      <a:pt x="1" y="30656"/>
                    </a:moveTo>
                    <a:cubicBezTo>
                      <a:pt x="1101" y="26653"/>
                      <a:pt x="4170" y="24818"/>
                      <a:pt x="4537" y="21149"/>
                    </a:cubicBezTo>
                    <a:cubicBezTo>
                      <a:pt x="4938" y="17513"/>
                      <a:pt x="3803" y="14778"/>
                      <a:pt x="4537" y="11275"/>
                    </a:cubicBezTo>
                    <a:cubicBezTo>
                      <a:pt x="5304" y="7773"/>
                      <a:pt x="5171" y="3336"/>
                      <a:pt x="3870"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9"/>
              <p:cNvSpPr/>
              <p:nvPr/>
            </p:nvSpPr>
            <p:spPr>
              <a:xfrm>
                <a:off x="2867250" y="4025213"/>
                <a:ext cx="325275" cy="759000"/>
              </a:xfrm>
              <a:custGeom>
                <a:avLst/>
                <a:gdLst/>
                <a:ahLst/>
                <a:cxnLst/>
                <a:rect l="l" t="t" r="r" b="b"/>
                <a:pathLst>
                  <a:path w="13011" h="30360" extrusionOk="0">
                    <a:moveTo>
                      <a:pt x="5200" y="0"/>
                    </a:moveTo>
                    <a:cubicBezTo>
                      <a:pt x="4945" y="0"/>
                      <a:pt x="4669" y="58"/>
                      <a:pt x="4371" y="185"/>
                    </a:cubicBezTo>
                    <a:cubicBezTo>
                      <a:pt x="1235" y="1519"/>
                      <a:pt x="1669" y="2653"/>
                      <a:pt x="1669" y="2653"/>
                    </a:cubicBezTo>
                    <a:cubicBezTo>
                      <a:pt x="1" y="6589"/>
                      <a:pt x="5138" y="8124"/>
                      <a:pt x="5138" y="8124"/>
                    </a:cubicBezTo>
                    <a:cubicBezTo>
                      <a:pt x="4401" y="10751"/>
                      <a:pt x="4864" y="12301"/>
                      <a:pt x="6883" y="12301"/>
                    </a:cubicBezTo>
                    <a:cubicBezTo>
                      <a:pt x="6966" y="12301"/>
                      <a:pt x="7051" y="12299"/>
                      <a:pt x="7139" y="12293"/>
                    </a:cubicBezTo>
                    <a:lnTo>
                      <a:pt x="7139" y="12293"/>
                    </a:lnTo>
                    <a:cubicBezTo>
                      <a:pt x="5772" y="13928"/>
                      <a:pt x="5838" y="15362"/>
                      <a:pt x="7706" y="16563"/>
                    </a:cubicBezTo>
                    <a:cubicBezTo>
                      <a:pt x="6405" y="18498"/>
                      <a:pt x="6305" y="20199"/>
                      <a:pt x="8273" y="21567"/>
                    </a:cubicBezTo>
                    <a:cubicBezTo>
                      <a:pt x="7006" y="22801"/>
                      <a:pt x="7006" y="24035"/>
                      <a:pt x="7840" y="25236"/>
                    </a:cubicBezTo>
                    <a:cubicBezTo>
                      <a:pt x="6505" y="25870"/>
                      <a:pt x="5938" y="26737"/>
                      <a:pt x="6606" y="27971"/>
                    </a:cubicBezTo>
                    <a:cubicBezTo>
                      <a:pt x="6606" y="27971"/>
                      <a:pt x="4838" y="30039"/>
                      <a:pt x="6038" y="30306"/>
                    </a:cubicBezTo>
                    <a:cubicBezTo>
                      <a:pt x="6222" y="30343"/>
                      <a:pt x="6393" y="30359"/>
                      <a:pt x="6551" y="30359"/>
                    </a:cubicBezTo>
                    <a:cubicBezTo>
                      <a:pt x="8574" y="30359"/>
                      <a:pt x="8574" y="27604"/>
                      <a:pt x="8574" y="27604"/>
                    </a:cubicBezTo>
                    <a:cubicBezTo>
                      <a:pt x="10475" y="27604"/>
                      <a:pt x="10975" y="25736"/>
                      <a:pt x="9674" y="24269"/>
                    </a:cubicBezTo>
                    <a:cubicBezTo>
                      <a:pt x="11276" y="23735"/>
                      <a:pt x="12276" y="21000"/>
                      <a:pt x="10275" y="19765"/>
                    </a:cubicBezTo>
                    <a:cubicBezTo>
                      <a:pt x="12476" y="19365"/>
                      <a:pt x="13010" y="16463"/>
                      <a:pt x="11075" y="15329"/>
                    </a:cubicBezTo>
                    <a:cubicBezTo>
                      <a:pt x="12677" y="12894"/>
                      <a:pt x="12843" y="10792"/>
                      <a:pt x="9975" y="9358"/>
                    </a:cubicBezTo>
                    <a:cubicBezTo>
                      <a:pt x="10508" y="7056"/>
                      <a:pt x="10108" y="5489"/>
                      <a:pt x="8140" y="5188"/>
                    </a:cubicBezTo>
                    <a:cubicBezTo>
                      <a:pt x="8140" y="5188"/>
                      <a:pt x="7621" y="0"/>
                      <a:pt x="520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9"/>
              <p:cNvSpPr/>
              <p:nvPr/>
            </p:nvSpPr>
            <p:spPr>
              <a:xfrm>
                <a:off x="2817225" y="4097363"/>
                <a:ext cx="215175" cy="902350"/>
              </a:xfrm>
              <a:custGeom>
                <a:avLst/>
                <a:gdLst/>
                <a:ahLst/>
                <a:cxnLst/>
                <a:rect l="l" t="t" r="r" b="b"/>
                <a:pathLst>
                  <a:path w="8607" h="36094" fill="none" extrusionOk="0">
                    <a:moveTo>
                      <a:pt x="768" y="1"/>
                    </a:moveTo>
                    <a:cubicBezTo>
                      <a:pt x="1201" y="3770"/>
                      <a:pt x="4337" y="4704"/>
                      <a:pt x="6138" y="9441"/>
                    </a:cubicBezTo>
                    <a:cubicBezTo>
                      <a:pt x="7939" y="14178"/>
                      <a:pt x="8607" y="18714"/>
                      <a:pt x="6772" y="24318"/>
                    </a:cubicBezTo>
                    <a:cubicBezTo>
                      <a:pt x="4904" y="29922"/>
                      <a:pt x="5404" y="30156"/>
                      <a:pt x="4670" y="32090"/>
                    </a:cubicBezTo>
                    <a:cubicBezTo>
                      <a:pt x="3937" y="33992"/>
                      <a:pt x="2035" y="33758"/>
                      <a:pt x="0" y="36093"/>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9"/>
              <p:cNvSpPr/>
              <p:nvPr/>
            </p:nvSpPr>
            <p:spPr>
              <a:xfrm>
                <a:off x="2952325" y="3954763"/>
                <a:ext cx="289400" cy="1044950"/>
              </a:xfrm>
              <a:custGeom>
                <a:avLst/>
                <a:gdLst/>
                <a:ahLst/>
                <a:cxnLst/>
                <a:rect l="l" t="t" r="r" b="b"/>
                <a:pathLst>
                  <a:path w="11576" h="41798" fill="none" extrusionOk="0">
                    <a:moveTo>
                      <a:pt x="3870" y="1"/>
                    </a:moveTo>
                    <a:cubicBezTo>
                      <a:pt x="4737" y="3670"/>
                      <a:pt x="5971" y="7239"/>
                      <a:pt x="7939" y="9407"/>
                    </a:cubicBezTo>
                    <a:cubicBezTo>
                      <a:pt x="9907" y="11576"/>
                      <a:pt x="11575" y="17046"/>
                      <a:pt x="9774" y="22283"/>
                    </a:cubicBezTo>
                    <a:cubicBezTo>
                      <a:pt x="8006" y="27520"/>
                      <a:pt x="8073" y="28254"/>
                      <a:pt x="8006" y="30789"/>
                    </a:cubicBezTo>
                    <a:cubicBezTo>
                      <a:pt x="7939" y="33291"/>
                      <a:pt x="5471" y="34892"/>
                      <a:pt x="2902" y="37794"/>
                    </a:cubicBezTo>
                    <a:cubicBezTo>
                      <a:pt x="300" y="40696"/>
                      <a:pt x="0" y="41797"/>
                      <a:pt x="0" y="41797"/>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9"/>
              <p:cNvSpPr/>
              <p:nvPr/>
            </p:nvSpPr>
            <p:spPr>
              <a:xfrm>
                <a:off x="2963150" y="4042338"/>
                <a:ext cx="168500" cy="873975"/>
              </a:xfrm>
              <a:custGeom>
                <a:avLst/>
                <a:gdLst/>
                <a:ahLst/>
                <a:cxnLst/>
                <a:rect l="l" t="t" r="r" b="b"/>
                <a:pathLst>
                  <a:path w="6740" h="34959" fill="none" extrusionOk="0">
                    <a:moveTo>
                      <a:pt x="1402" y="0"/>
                    </a:moveTo>
                    <a:cubicBezTo>
                      <a:pt x="1402" y="4070"/>
                      <a:pt x="3270" y="5838"/>
                      <a:pt x="4838" y="9474"/>
                    </a:cubicBezTo>
                    <a:cubicBezTo>
                      <a:pt x="6405" y="13110"/>
                      <a:pt x="4804" y="15044"/>
                      <a:pt x="5105" y="18146"/>
                    </a:cubicBezTo>
                    <a:cubicBezTo>
                      <a:pt x="5405" y="21282"/>
                      <a:pt x="6739" y="25218"/>
                      <a:pt x="4838" y="29121"/>
                    </a:cubicBezTo>
                    <a:cubicBezTo>
                      <a:pt x="3737" y="31456"/>
                      <a:pt x="2069" y="33457"/>
                      <a:pt x="1" y="34958"/>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9"/>
              <p:cNvSpPr/>
              <p:nvPr/>
            </p:nvSpPr>
            <p:spPr>
              <a:xfrm>
                <a:off x="2721325" y="3835313"/>
                <a:ext cx="418650" cy="333825"/>
              </a:xfrm>
              <a:custGeom>
                <a:avLst/>
                <a:gdLst/>
                <a:ahLst/>
                <a:cxnLst/>
                <a:rect l="l" t="t" r="r" b="b"/>
                <a:pathLst>
                  <a:path w="16746" h="13353" extrusionOk="0">
                    <a:moveTo>
                      <a:pt x="8904" y="1"/>
                    </a:moveTo>
                    <a:cubicBezTo>
                      <a:pt x="6650" y="1"/>
                      <a:pt x="4335" y="907"/>
                      <a:pt x="2702" y="3044"/>
                    </a:cubicBezTo>
                    <a:cubicBezTo>
                      <a:pt x="0" y="6547"/>
                      <a:pt x="1301" y="12451"/>
                      <a:pt x="3036" y="13251"/>
                    </a:cubicBezTo>
                    <a:cubicBezTo>
                      <a:pt x="3174" y="13319"/>
                      <a:pt x="3411" y="13352"/>
                      <a:pt x="3723" y="13352"/>
                    </a:cubicBezTo>
                    <a:cubicBezTo>
                      <a:pt x="5894" y="13352"/>
                      <a:pt x="11744" y="11718"/>
                      <a:pt x="14077" y="8248"/>
                    </a:cubicBezTo>
                    <a:cubicBezTo>
                      <a:pt x="16746" y="4312"/>
                      <a:pt x="16145" y="2777"/>
                      <a:pt x="13043" y="1076"/>
                    </a:cubicBezTo>
                    <a:cubicBezTo>
                      <a:pt x="11829" y="390"/>
                      <a:pt x="10379" y="1"/>
                      <a:pt x="89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42" name="Google Shape;242;p9"/>
          <p:cNvSpPr txBox="1">
            <a:spLocks noGrp="1"/>
          </p:cNvSpPr>
          <p:nvPr>
            <p:ph type="title"/>
          </p:nvPr>
        </p:nvSpPr>
        <p:spPr>
          <a:xfrm>
            <a:off x="4019200" y="1416238"/>
            <a:ext cx="4054800" cy="1159500"/>
          </a:xfrm>
          <a:prstGeom prst="rect">
            <a:avLst/>
          </a:prstGeom>
        </p:spPr>
        <p:txBody>
          <a:bodyPr spcFirstLastPara="1" wrap="square" lIns="91425" tIns="91425" rIns="91425" bIns="91425" anchor="ctr" anchorCtr="0">
            <a:noAutofit/>
          </a:bodyPr>
          <a:lstStyle>
            <a:lvl1pPr lvl="0" algn="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243" name="Google Shape;243;p9"/>
          <p:cNvSpPr txBox="1">
            <a:spLocks noGrp="1"/>
          </p:cNvSpPr>
          <p:nvPr>
            <p:ph type="subTitle" idx="1"/>
          </p:nvPr>
        </p:nvSpPr>
        <p:spPr>
          <a:xfrm>
            <a:off x="4019200" y="2834763"/>
            <a:ext cx="4054800" cy="892500"/>
          </a:xfrm>
          <a:prstGeom prst="rect">
            <a:avLst/>
          </a:prstGeom>
        </p:spPr>
        <p:txBody>
          <a:bodyPr spcFirstLastPara="1" wrap="square" lIns="91425" tIns="91425" rIns="91425" bIns="91425" anchor="ctr" anchorCtr="0">
            <a:noAutofit/>
          </a:bodyPr>
          <a:lstStyle>
            <a:lvl1pPr lvl="0" algn="r">
              <a:lnSpc>
                <a:spcPct val="100000"/>
              </a:lnSpc>
              <a:spcBef>
                <a:spcPts val="0"/>
              </a:spcBef>
              <a:spcAft>
                <a:spcPts val="0"/>
              </a:spcAft>
              <a:buSzPts val="2100"/>
              <a:buNone/>
              <a:defRPr sz="16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301"/>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1">
  <p:cSld name="CUSTOM_7">
    <p:spTree>
      <p:nvGrpSpPr>
        <p:cNvPr id="1" name="Shape 356"/>
        <p:cNvGrpSpPr/>
        <p:nvPr/>
      </p:nvGrpSpPr>
      <p:grpSpPr>
        <a:xfrm>
          <a:off x="0" y="0"/>
          <a:ext cx="0" cy="0"/>
          <a:chOff x="0" y="0"/>
          <a:chExt cx="0" cy="0"/>
        </a:xfrm>
      </p:grpSpPr>
      <p:sp>
        <p:nvSpPr>
          <p:cNvPr id="357" name="Google Shape;357;p14"/>
          <p:cNvSpPr txBox="1">
            <a:spLocks noGrp="1"/>
          </p:cNvSpPr>
          <p:nvPr>
            <p:ph type="title"/>
          </p:nvPr>
        </p:nvSpPr>
        <p:spPr>
          <a:xfrm>
            <a:off x="713225" y="1731707"/>
            <a:ext cx="5101800" cy="8418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3600"/>
              <a:buNone/>
              <a:defRPr sz="42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358" name="Google Shape;358;p14"/>
          <p:cNvSpPr txBox="1">
            <a:spLocks noGrp="1"/>
          </p:cNvSpPr>
          <p:nvPr>
            <p:ph type="title" idx="2" hasCustomPrompt="1"/>
          </p:nvPr>
        </p:nvSpPr>
        <p:spPr>
          <a:xfrm>
            <a:off x="713225" y="771407"/>
            <a:ext cx="1269600" cy="731700"/>
          </a:xfrm>
          <a:prstGeom prst="rect">
            <a:avLst/>
          </a:prstGeom>
        </p:spPr>
        <p:txBody>
          <a:bodyPr spcFirstLastPara="1" wrap="square" lIns="91425" tIns="91425" rIns="91425" bIns="91425" anchor="ctr" anchorCtr="0">
            <a:noAutofit/>
          </a:bodyPr>
          <a:lstStyle>
            <a:lvl1pPr lvl="0" rtl="0">
              <a:spcBef>
                <a:spcPts val="0"/>
              </a:spcBef>
              <a:spcAft>
                <a:spcPts val="0"/>
              </a:spcAft>
              <a:buSzPts val="6000"/>
              <a:buNone/>
              <a:defRPr sz="6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359" name="Google Shape;359;p14"/>
          <p:cNvSpPr txBox="1">
            <a:spLocks noGrp="1"/>
          </p:cNvSpPr>
          <p:nvPr>
            <p:ph type="subTitle" idx="1"/>
          </p:nvPr>
        </p:nvSpPr>
        <p:spPr>
          <a:xfrm>
            <a:off x="713225" y="2573507"/>
            <a:ext cx="5101800" cy="441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2">
  <p:cSld name="CUSTOM_11">
    <p:spTree>
      <p:nvGrpSpPr>
        <p:cNvPr id="1" name="Shape 360"/>
        <p:cNvGrpSpPr/>
        <p:nvPr/>
      </p:nvGrpSpPr>
      <p:grpSpPr>
        <a:xfrm>
          <a:off x="0" y="0"/>
          <a:ext cx="0" cy="0"/>
          <a:chOff x="0" y="0"/>
          <a:chExt cx="0" cy="0"/>
        </a:xfrm>
      </p:grpSpPr>
      <p:grpSp>
        <p:nvGrpSpPr>
          <p:cNvPr id="361" name="Google Shape;361;p15"/>
          <p:cNvGrpSpPr/>
          <p:nvPr/>
        </p:nvGrpSpPr>
        <p:grpSpPr>
          <a:xfrm>
            <a:off x="-305923" y="-25142"/>
            <a:ext cx="9636582" cy="5557828"/>
            <a:chOff x="-305923" y="-25142"/>
            <a:chExt cx="9636582" cy="5557828"/>
          </a:xfrm>
        </p:grpSpPr>
        <p:sp>
          <p:nvSpPr>
            <p:cNvPr id="362" name="Google Shape;362;p15"/>
            <p:cNvSpPr/>
            <p:nvPr/>
          </p:nvSpPr>
          <p:spPr>
            <a:xfrm flipH="1">
              <a:off x="-146400" y="0"/>
              <a:ext cx="94368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3" name="Google Shape;363;p15"/>
            <p:cNvGrpSpPr/>
            <p:nvPr/>
          </p:nvGrpSpPr>
          <p:grpSpPr>
            <a:xfrm>
              <a:off x="8269368" y="4399583"/>
              <a:ext cx="1061291" cy="805289"/>
              <a:chOff x="5002900" y="4308325"/>
              <a:chExt cx="1019100" cy="773275"/>
            </a:xfrm>
          </p:grpSpPr>
          <p:sp>
            <p:nvSpPr>
              <p:cNvPr id="364" name="Google Shape;364;p15"/>
              <p:cNvSpPr/>
              <p:nvPr/>
            </p:nvSpPr>
            <p:spPr>
              <a:xfrm>
                <a:off x="5002900" y="4308325"/>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15"/>
              <p:cNvSpPr/>
              <p:nvPr/>
            </p:nvSpPr>
            <p:spPr>
              <a:xfrm>
                <a:off x="5002900" y="4607900"/>
                <a:ext cx="1018250" cy="473700"/>
              </a:xfrm>
              <a:custGeom>
                <a:avLst/>
                <a:gdLst/>
                <a:ahLst/>
                <a:cxnLst/>
                <a:rect l="l" t="t" r="r" b="b"/>
                <a:pathLst>
                  <a:path w="40730" h="18948" extrusionOk="0">
                    <a:moveTo>
                      <a:pt x="40497" y="1"/>
                    </a:moveTo>
                    <a:cubicBezTo>
                      <a:pt x="40096" y="1035"/>
                      <a:pt x="39563" y="2036"/>
                      <a:pt x="38962" y="2970"/>
                    </a:cubicBezTo>
                    <a:cubicBezTo>
                      <a:pt x="36761" y="6305"/>
                      <a:pt x="37594" y="6939"/>
                      <a:pt x="38362" y="12009"/>
                    </a:cubicBezTo>
                    <a:cubicBezTo>
                      <a:pt x="39129" y="17080"/>
                      <a:pt x="35293" y="16646"/>
                      <a:pt x="31490" y="17447"/>
                    </a:cubicBezTo>
                    <a:cubicBezTo>
                      <a:pt x="31081" y="17528"/>
                      <a:pt x="30703" y="17566"/>
                      <a:pt x="30352" y="17566"/>
                    </a:cubicBezTo>
                    <a:cubicBezTo>
                      <a:pt x="28554" y="17566"/>
                      <a:pt x="27474" y="16589"/>
                      <a:pt x="26720" y="15612"/>
                    </a:cubicBezTo>
                    <a:cubicBezTo>
                      <a:pt x="26386" y="15712"/>
                      <a:pt x="26019" y="15779"/>
                      <a:pt x="25686" y="15812"/>
                    </a:cubicBezTo>
                    <a:cubicBezTo>
                      <a:pt x="25549" y="15828"/>
                      <a:pt x="25421" y="15836"/>
                      <a:pt x="25300" y="15836"/>
                    </a:cubicBezTo>
                    <a:cubicBezTo>
                      <a:pt x="22655" y="15836"/>
                      <a:pt x="23807" y="12109"/>
                      <a:pt x="25019" y="9908"/>
                    </a:cubicBezTo>
                    <a:cubicBezTo>
                      <a:pt x="26320" y="7606"/>
                      <a:pt x="29455" y="7039"/>
                      <a:pt x="29822" y="4671"/>
                    </a:cubicBezTo>
                    <a:cubicBezTo>
                      <a:pt x="30122" y="2836"/>
                      <a:pt x="29322" y="2503"/>
                      <a:pt x="28955" y="1302"/>
                    </a:cubicBezTo>
                    <a:lnTo>
                      <a:pt x="28955" y="1302"/>
                    </a:lnTo>
                    <a:cubicBezTo>
                      <a:pt x="28988" y="4104"/>
                      <a:pt x="26953" y="5571"/>
                      <a:pt x="25019" y="7873"/>
                    </a:cubicBezTo>
                    <a:cubicBezTo>
                      <a:pt x="23026" y="10259"/>
                      <a:pt x="22974" y="15078"/>
                      <a:pt x="21521" y="15078"/>
                    </a:cubicBezTo>
                    <a:cubicBezTo>
                      <a:pt x="21369" y="15078"/>
                      <a:pt x="21202" y="15025"/>
                      <a:pt x="21016" y="14911"/>
                    </a:cubicBezTo>
                    <a:cubicBezTo>
                      <a:pt x="20735" y="14740"/>
                      <a:pt x="20453" y="14666"/>
                      <a:pt x="20174" y="14666"/>
                    </a:cubicBezTo>
                    <a:cubicBezTo>
                      <a:pt x="18512" y="14666"/>
                      <a:pt x="16939" y="17280"/>
                      <a:pt x="15994" y="17280"/>
                    </a:cubicBezTo>
                    <a:cubicBezTo>
                      <a:pt x="15989" y="17280"/>
                      <a:pt x="15984" y="17280"/>
                      <a:pt x="15979" y="17280"/>
                    </a:cubicBezTo>
                    <a:cubicBezTo>
                      <a:pt x="15545" y="17855"/>
                      <a:pt x="15039" y="18134"/>
                      <a:pt x="14535" y="18134"/>
                    </a:cubicBezTo>
                    <a:cubicBezTo>
                      <a:pt x="13490" y="18134"/>
                      <a:pt x="12448" y="16939"/>
                      <a:pt x="12043" y="14711"/>
                    </a:cubicBezTo>
                    <a:cubicBezTo>
                      <a:pt x="11542" y="11843"/>
                      <a:pt x="13310" y="11042"/>
                      <a:pt x="14811" y="8974"/>
                    </a:cubicBezTo>
                    <a:lnTo>
                      <a:pt x="14811" y="8974"/>
                    </a:lnTo>
                    <a:cubicBezTo>
                      <a:pt x="14344" y="9041"/>
                      <a:pt x="13844" y="9141"/>
                      <a:pt x="13410" y="9241"/>
                    </a:cubicBezTo>
                    <a:cubicBezTo>
                      <a:pt x="10709" y="9908"/>
                      <a:pt x="12043" y="14711"/>
                      <a:pt x="9708" y="16813"/>
                    </a:cubicBezTo>
                    <a:cubicBezTo>
                      <a:pt x="9239" y="17235"/>
                      <a:pt x="8967" y="17411"/>
                      <a:pt x="8806" y="17411"/>
                    </a:cubicBezTo>
                    <a:cubicBezTo>
                      <a:pt x="8153" y="17411"/>
                      <a:pt x="9341" y="14521"/>
                      <a:pt x="6772" y="13477"/>
                    </a:cubicBezTo>
                    <a:cubicBezTo>
                      <a:pt x="4037" y="12410"/>
                      <a:pt x="2036" y="9708"/>
                      <a:pt x="2036" y="5772"/>
                    </a:cubicBezTo>
                    <a:cubicBezTo>
                      <a:pt x="1969" y="5872"/>
                      <a:pt x="1902" y="5972"/>
                      <a:pt x="1836" y="6105"/>
                    </a:cubicBezTo>
                    <a:cubicBezTo>
                      <a:pt x="1" y="9808"/>
                      <a:pt x="3403" y="12643"/>
                      <a:pt x="4704" y="14144"/>
                    </a:cubicBezTo>
                    <a:cubicBezTo>
                      <a:pt x="6005" y="15612"/>
                      <a:pt x="6472" y="17547"/>
                      <a:pt x="2770" y="18948"/>
                    </a:cubicBezTo>
                    <a:lnTo>
                      <a:pt x="40730" y="18347"/>
                    </a:lnTo>
                    <a:cubicBezTo>
                      <a:pt x="40730" y="18347"/>
                      <a:pt x="40730" y="8240"/>
                      <a:pt x="4049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6" name="Google Shape;366;p15"/>
            <p:cNvSpPr/>
            <p:nvPr/>
          </p:nvSpPr>
          <p:spPr>
            <a:xfrm>
              <a:off x="8247661" y="-25142"/>
              <a:ext cx="1061211" cy="933022"/>
            </a:xfrm>
            <a:custGeom>
              <a:avLst/>
              <a:gdLst/>
              <a:ahLst/>
              <a:cxnLst/>
              <a:rect l="l" t="t" r="r" b="b"/>
              <a:pathLst>
                <a:path w="38495" h="33845" extrusionOk="0">
                  <a:moveTo>
                    <a:pt x="32857" y="0"/>
                  </a:moveTo>
                  <a:lnTo>
                    <a:pt x="22250" y="1735"/>
                  </a:lnTo>
                  <a:cubicBezTo>
                    <a:pt x="21887" y="4522"/>
                    <a:pt x="20524" y="6820"/>
                    <a:pt x="17848" y="6820"/>
                  </a:cubicBezTo>
                  <a:cubicBezTo>
                    <a:pt x="17321" y="6820"/>
                    <a:pt x="16743" y="6730"/>
                    <a:pt x="16112" y="6538"/>
                  </a:cubicBezTo>
                  <a:cubicBezTo>
                    <a:pt x="13522" y="5720"/>
                    <a:pt x="11582" y="4996"/>
                    <a:pt x="9786" y="4996"/>
                  </a:cubicBezTo>
                  <a:cubicBezTo>
                    <a:pt x="8945" y="4996"/>
                    <a:pt x="8136" y="5155"/>
                    <a:pt x="7306" y="5538"/>
                  </a:cubicBezTo>
                  <a:cubicBezTo>
                    <a:pt x="4704" y="6705"/>
                    <a:pt x="3270" y="8773"/>
                    <a:pt x="4971" y="10141"/>
                  </a:cubicBezTo>
                  <a:cubicBezTo>
                    <a:pt x="5298" y="10411"/>
                    <a:pt x="5684" y="10518"/>
                    <a:pt x="6110" y="10518"/>
                  </a:cubicBezTo>
                  <a:cubicBezTo>
                    <a:pt x="7801" y="10518"/>
                    <a:pt x="10130" y="8823"/>
                    <a:pt x="11996" y="8823"/>
                  </a:cubicBezTo>
                  <a:cubicBezTo>
                    <a:pt x="12102" y="8823"/>
                    <a:pt x="12206" y="8828"/>
                    <a:pt x="12309" y="8840"/>
                  </a:cubicBezTo>
                  <a:cubicBezTo>
                    <a:pt x="14711" y="9107"/>
                    <a:pt x="17747" y="11242"/>
                    <a:pt x="15512" y="12276"/>
                  </a:cubicBezTo>
                  <a:cubicBezTo>
                    <a:pt x="15016" y="12501"/>
                    <a:pt x="14331" y="12578"/>
                    <a:pt x="13527" y="12578"/>
                  </a:cubicBezTo>
                  <a:cubicBezTo>
                    <a:pt x="11829" y="12578"/>
                    <a:pt x="9603" y="12236"/>
                    <a:pt x="7521" y="12236"/>
                  </a:cubicBezTo>
                  <a:cubicBezTo>
                    <a:pt x="6214" y="12236"/>
                    <a:pt x="4964" y="12371"/>
                    <a:pt x="3937" y="12809"/>
                  </a:cubicBezTo>
                  <a:cubicBezTo>
                    <a:pt x="468" y="14277"/>
                    <a:pt x="1" y="16979"/>
                    <a:pt x="2669" y="17813"/>
                  </a:cubicBezTo>
                  <a:cubicBezTo>
                    <a:pt x="2998" y="17916"/>
                    <a:pt x="3321" y="17961"/>
                    <a:pt x="3639" y="17961"/>
                  </a:cubicBezTo>
                  <a:cubicBezTo>
                    <a:pt x="5902" y="17961"/>
                    <a:pt x="7898" y="15654"/>
                    <a:pt x="9741" y="15245"/>
                  </a:cubicBezTo>
                  <a:cubicBezTo>
                    <a:pt x="10232" y="15134"/>
                    <a:pt x="10631" y="15090"/>
                    <a:pt x="10988" y="15090"/>
                  </a:cubicBezTo>
                  <a:cubicBezTo>
                    <a:pt x="12134" y="15090"/>
                    <a:pt x="12845" y="15535"/>
                    <a:pt x="14778" y="15611"/>
                  </a:cubicBezTo>
                  <a:cubicBezTo>
                    <a:pt x="14831" y="15614"/>
                    <a:pt x="14884" y="15615"/>
                    <a:pt x="14935" y="15615"/>
                  </a:cubicBezTo>
                  <a:cubicBezTo>
                    <a:pt x="17359" y="15615"/>
                    <a:pt x="17683" y="13333"/>
                    <a:pt x="19381" y="11275"/>
                  </a:cubicBezTo>
                  <a:cubicBezTo>
                    <a:pt x="20009" y="10502"/>
                    <a:pt x="20822" y="10179"/>
                    <a:pt x="21555" y="10179"/>
                  </a:cubicBezTo>
                  <a:cubicBezTo>
                    <a:pt x="22845" y="10179"/>
                    <a:pt x="23889" y="11178"/>
                    <a:pt x="23250" y="12476"/>
                  </a:cubicBezTo>
                  <a:cubicBezTo>
                    <a:pt x="22216" y="14511"/>
                    <a:pt x="20849" y="14978"/>
                    <a:pt x="17780" y="16245"/>
                  </a:cubicBezTo>
                  <a:cubicBezTo>
                    <a:pt x="14744" y="17546"/>
                    <a:pt x="12710" y="21783"/>
                    <a:pt x="12276" y="23817"/>
                  </a:cubicBezTo>
                  <a:cubicBezTo>
                    <a:pt x="11962" y="25291"/>
                    <a:pt x="13538" y="27588"/>
                    <a:pt x="15243" y="27588"/>
                  </a:cubicBezTo>
                  <a:cubicBezTo>
                    <a:pt x="15891" y="27588"/>
                    <a:pt x="16558" y="27256"/>
                    <a:pt x="17146" y="26419"/>
                  </a:cubicBezTo>
                  <a:cubicBezTo>
                    <a:pt x="19281" y="23384"/>
                    <a:pt x="17613" y="20915"/>
                    <a:pt x="20849" y="18547"/>
                  </a:cubicBezTo>
                  <a:cubicBezTo>
                    <a:pt x="24084" y="16145"/>
                    <a:pt x="25085" y="17179"/>
                    <a:pt x="25652" y="15044"/>
                  </a:cubicBezTo>
                  <a:cubicBezTo>
                    <a:pt x="26084" y="13346"/>
                    <a:pt x="27190" y="11255"/>
                    <a:pt x="28074" y="11255"/>
                  </a:cubicBezTo>
                  <a:cubicBezTo>
                    <a:pt x="28284" y="11255"/>
                    <a:pt x="28482" y="11373"/>
                    <a:pt x="28654" y="11642"/>
                  </a:cubicBezTo>
                  <a:cubicBezTo>
                    <a:pt x="29522" y="13010"/>
                    <a:pt x="30089" y="14311"/>
                    <a:pt x="27687" y="16345"/>
                  </a:cubicBezTo>
                  <a:cubicBezTo>
                    <a:pt x="25285" y="18380"/>
                    <a:pt x="22050" y="18380"/>
                    <a:pt x="21483" y="22183"/>
                  </a:cubicBezTo>
                  <a:cubicBezTo>
                    <a:pt x="21181" y="24330"/>
                    <a:pt x="22209" y="25307"/>
                    <a:pt x="23353" y="25307"/>
                  </a:cubicBezTo>
                  <a:cubicBezTo>
                    <a:pt x="24236" y="25307"/>
                    <a:pt x="25187" y="24725"/>
                    <a:pt x="25652" y="23651"/>
                  </a:cubicBezTo>
                  <a:cubicBezTo>
                    <a:pt x="26714" y="21196"/>
                    <a:pt x="27313" y="18280"/>
                    <a:pt x="28632" y="18280"/>
                  </a:cubicBezTo>
                  <a:cubicBezTo>
                    <a:pt x="28639" y="18280"/>
                    <a:pt x="28647" y="18280"/>
                    <a:pt x="28654" y="18280"/>
                  </a:cubicBezTo>
                  <a:cubicBezTo>
                    <a:pt x="29989" y="18347"/>
                    <a:pt x="29455" y="21416"/>
                    <a:pt x="28654" y="25385"/>
                  </a:cubicBezTo>
                  <a:cubicBezTo>
                    <a:pt x="27887" y="29355"/>
                    <a:pt x="28021" y="32023"/>
                    <a:pt x="30622" y="33491"/>
                  </a:cubicBezTo>
                  <a:cubicBezTo>
                    <a:pt x="31043" y="33733"/>
                    <a:pt x="31448" y="33844"/>
                    <a:pt x="31827" y="33844"/>
                  </a:cubicBezTo>
                  <a:cubicBezTo>
                    <a:pt x="33790" y="33844"/>
                    <a:pt x="35022" y="30853"/>
                    <a:pt x="33791" y="27720"/>
                  </a:cubicBezTo>
                  <a:cubicBezTo>
                    <a:pt x="32290" y="24017"/>
                    <a:pt x="30122" y="23517"/>
                    <a:pt x="31590" y="20615"/>
                  </a:cubicBezTo>
                  <a:cubicBezTo>
                    <a:pt x="33024" y="17680"/>
                    <a:pt x="33992" y="17279"/>
                    <a:pt x="32224" y="14277"/>
                  </a:cubicBezTo>
                  <a:cubicBezTo>
                    <a:pt x="30750" y="11774"/>
                    <a:pt x="31084" y="7671"/>
                    <a:pt x="31932" y="7671"/>
                  </a:cubicBezTo>
                  <a:cubicBezTo>
                    <a:pt x="32101" y="7671"/>
                    <a:pt x="32291" y="7835"/>
                    <a:pt x="32490" y="8206"/>
                  </a:cubicBezTo>
                  <a:cubicBezTo>
                    <a:pt x="33691" y="10441"/>
                    <a:pt x="32857" y="12910"/>
                    <a:pt x="35259" y="13243"/>
                  </a:cubicBezTo>
                  <a:cubicBezTo>
                    <a:pt x="35423" y="13266"/>
                    <a:pt x="35576" y="13277"/>
                    <a:pt x="35717" y="13277"/>
                  </a:cubicBezTo>
                  <a:cubicBezTo>
                    <a:pt x="37649" y="13277"/>
                    <a:pt x="37518" y="11236"/>
                    <a:pt x="36026" y="9340"/>
                  </a:cubicBezTo>
                  <a:cubicBezTo>
                    <a:pt x="34425" y="7306"/>
                    <a:pt x="38495" y="6839"/>
                    <a:pt x="38395" y="3703"/>
                  </a:cubicBezTo>
                  <a:cubicBezTo>
                    <a:pt x="38328" y="567"/>
                    <a:pt x="32857" y="0"/>
                    <a:pt x="328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7" name="Google Shape;367;p15"/>
            <p:cNvGrpSpPr/>
            <p:nvPr/>
          </p:nvGrpSpPr>
          <p:grpSpPr>
            <a:xfrm>
              <a:off x="-233697" y="-25062"/>
              <a:ext cx="1211264" cy="1003206"/>
              <a:chOff x="3878775" y="2930050"/>
              <a:chExt cx="1099250" cy="910350"/>
            </a:xfrm>
          </p:grpSpPr>
          <p:sp>
            <p:nvSpPr>
              <p:cNvPr id="368" name="Google Shape;368;p15"/>
              <p:cNvSpPr/>
              <p:nvPr/>
            </p:nvSpPr>
            <p:spPr>
              <a:xfrm>
                <a:off x="3878775" y="2930050"/>
                <a:ext cx="1099250" cy="910350"/>
              </a:xfrm>
              <a:custGeom>
                <a:avLst/>
                <a:gdLst/>
                <a:ahLst/>
                <a:cxnLst/>
                <a:rect l="l" t="t" r="r" b="b"/>
                <a:pathLst>
                  <a:path w="43970" h="36414" extrusionOk="0">
                    <a:moveTo>
                      <a:pt x="6772" y="0"/>
                    </a:moveTo>
                    <a:cubicBezTo>
                      <a:pt x="6772" y="0"/>
                      <a:pt x="4304" y="2102"/>
                      <a:pt x="5671" y="3136"/>
                    </a:cubicBezTo>
                    <a:cubicBezTo>
                      <a:pt x="7005" y="4170"/>
                      <a:pt x="6672" y="7105"/>
                      <a:pt x="3570" y="8673"/>
                    </a:cubicBezTo>
                    <a:cubicBezTo>
                      <a:pt x="467" y="10274"/>
                      <a:pt x="0" y="13210"/>
                      <a:pt x="2335" y="13843"/>
                    </a:cubicBezTo>
                    <a:cubicBezTo>
                      <a:pt x="2546" y="13904"/>
                      <a:pt x="2738" y="13932"/>
                      <a:pt x="2914" y="13932"/>
                    </a:cubicBezTo>
                    <a:cubicBezTo>
                      <a:pt x="4578" y="13932"/>
                      <a:pt x="4884" y="11485"/>
                      <a:pt x="6406" y="11485"/>
                    </a:cubicBezTo>
                    <a:cubicBezTo>
                      <a:pt x="6491" y="11485"/>
                      <a:pt x="6579" y="11492"/>
                      <a:pt x="6672" y="11508"/>
                    </a:cubicBezTo>
                    <a:cubicBezTo>
                      <a:pt x="8607" y="11809"/>
                      <a:pt x="7673" y="15144"/>
                      <a:pt x="6138" y="18080"/>
                    </a:cubicBezTo>
                    <a:cubicBezTo>
                      <a:pt x="4604" y="21048"/>
                      <a:pt x="7406" y="20682"/>
                      <a:pt x="7873" y="22616"/>
                    </a:cubicBezTo>
                    <a:cubicBezTo>
                      <a:pt x="8340" y="24551"/>
                      <a:pt x="6438" y="27887"/>
                      <a:pt x="4804" y="29821"/>
                    </a:cubicBezTo>
                    <a:cubicBezTo>
                      <a:pt x="3329" y="31567"/>
                      <a:pt x="4896" y="34535"/>
                      <a:pt x="7397" y="34535"/>
                    </a:cubicBezTo>
                    <a:cubicBezTo>
                      <a:pt x="7668" y="34535"/>
                      <a:pt x="7949" y="34500"/>
                      <a:pt x="8240" y="34425"/>
                    </a:cubicBezTo>
                    <a:cubicBezTo>
                      <a:pt x="11175" y="33691"/>
                      <a:pt x="11375" y="30088"/>
                      <a:pt x="10808" y="27320"/>
                    </a:cubicBezTo>
                    <a:cubicBezTo>
                      <a:pt x="10274" y="24551"/>
                      <a:pt x="9240" y="21882"/>
                      <a:pt x="10908" y="21215"/>
                    </a:cubicBezTo>
                    <a:cubicBezTo>
                      <a:pt x="11115" y="21133"/>
                      <a:pt x="11289" y="21094"/>
                      <a:pt x="11438" y="21094"/>
                    </a:cubicBezTo>
                    <a:cubicBezTo>
                      <a:pt x="12495" y="21094"/>
                      <a:pt x="12271" y="23059"/>
                      <a:pt x="12943" y="25485"/>
                    </a:cubicBezTo>
                    <a:cubicBezTo>
                      <a:pt x="13710" y="28254"/>
                      <a:pt x="15545" y="26119"/>
                      <a:pt x="16279" y="28154"/>
                    </a:cubicBezTo>
                    <a:cubicBezTo>
                      <a:pt x="17013" y="30188"/>
                      <a:pt x="14611" y="33424"/>
                      <a:pt x="16379" y="35559"/>
                    </a:cubicBezTo>
                    <a:cubicBezTo>
                      <a:pt x="16871" y="36155"/>
                      <a:pt x="17485" y="36413"/>
                      <a:pt x="18109" y="36413"/>
                    </a:cubicBezTo>
                    <a:cubicBezTo>
                      <a:pt x="19684" y="36413"/>
                      <a:pt x="21330" y="34773"/>
                      <a:pt x="21282" y="32790"/>
                    </a:cubicBezTo>
                    <a:cubicBezTo>
                      <a:pt x="21182" y="30022"/>
                      <a:pt x="19081" y="28621"/>
                      <a:pt x="20248" y="26853"/>
                    </a:cubicBezTo>
                    <a:cubicBezTo>
                      <a:pt x="20791" y="26031"/>
                      <a:pt x="21124" y="25836"/>
                      <a:pt x="21698" y="25836"/>
                    </a:cubicBezTo>
                    <a:cubicBezTo>
                      <a:pt x="22215" y="25836"/>
                      <a:pt x="22928" y="25995"/>
                      <a:pt x="24166" y="25995"/>
                    </a:cubicBezTo>
                    <a:cubicBezTo>
                      <a:pt x="24508" y="25995"/>
                      <a:pt x="24890" y="25983"/>
                      <a:pt x="25319" y="25952"/>
                    </a:cubicBezTo>
                    <a:cubicBezTo>
                      <a:pt x="29021" y="25718"/>
                      <a:pt x="28654" y="23984"/>
                      <a:pt x="27353" y="22416"/>
                    </a:cubicBezTo>
                    <a:cubicBezTo>
                      <a:pt x="27087" y="22095"/>
                      <a:pt x="26698" y="21960"/>
                      <a:pt x="26231" y="21960"/>
                    </a:cubicBezTo>
                    <a:cubicBezTo>
                      <a:pt x="24412" y="21960"/>
                      <a:pt x="21400" y="24004"/>
                      <a:pt x="19781" y="25118"/>
                    </a:cubicBezTo>
                    <a:cubicBezTo>
                      <a:pt x="19182" y="25521"/>
                      <a:pt x="18650" y="25701"/>
                      <a:pt x="18185" y="25701"/>
                    </a:cubicBezTo>
                    <a:cubicBezTo>
                      <a:pt x="17070" y="25701"/>
                      <a:pt x="16341" y="24666"/>
                      <a:pt x="16012" y="23183"/>
                    </a:cubicBezTo>
                    <a:cubicBezTo>
                      <a:pt x="15512" y="21082"/>
                      <a:pt x="13310" y="18747"/>
                      <a:pt x="11008" y="15311"/>
                    </a:cubicBezTo>
                    <a:cubicBezTo>
                      <a:pt x="8806" y="12056"/>
                      <a:pt x="10635" y="9961"/>
                      <a:pt x="12082" y="9961"/>
                    </a:cubicBezTo>
                    <a:cubicBezTo>
                      <a:pt x="12148" y="9961"/>
                      <a:pt x="12212" y="9965"/>
                      <a:pt x="12276" y="9974"/>
                    </a:cubicBezTo>
                    <a:cubicBezTo>
                      <a:pt x="13777" y="10174"/>
                      <a:pt x="16913" y="15511"/>
                      <a:pt x="18113" y="18080"/>
                    </a:cubicBezTo>
                    <a:cubicBezTo>
                      <a:pt x="18922" y="19785"/>
                      <a:pt x="20749" y="20774"/>
                      <a:pt x="22137" y="20774"/>
                    </a:cubicBezTo>
                    <a:cubicBezTo>
                      <a:pt x="22866" y="20774"/>
                      <a:pt x="23475" y="20501"/>
                      <a:pt x="23751" y="19914"/>
                    </a:cubicBezTo>
                    <a:cubicBezTo>
                      <a:pt x="24551" y="18213"/>
                      <a:pt x="21916" y="15411"/>
                      <a:pt x="19715" y="14310"/>
                    </a:cubicBezTo>
                    <a:cubicBezTo>
                      <a:pt x="17480" y="13210"/>
                      <a:pt x="15278" y="12542"/>
                      <a:pt x="15445" y="10508"/>
                    </a:cubicBezTo>
                    <a:cubicBezTo>
                      <a:pt x="15530" y="9640"/>
                      <a:pt x="16301" y="9215"/>
                      <a:pt x="17370" y="9215"/>
                    </a:cubicBezTo>
                    <a:cubicBezTo>
                      <a:pt x="18807" y="9215"/>
                      <a:pt x="20781" y="9983"/>
                      <a:pt x="22350" y="11475"/>
                    </a:cubicBezTo>
                    <a:cubicBezTo>
                      <a:pt x="24995" y="14023"/>
                      <a:pt x="25924" y="16353"/>
                      <a:pt x="28728" y="16353"/>
                    </a:cubicBezTo>
                    <a:cubicBezTo>
                      <a:pt x="28823" y="16353"/>
                      <a:pt x="28921" y="16351"/>
                      <a:pt x="29021" y="16345"/>
                    </a:cubicBezTo>
                    <a:cubicBezTo>
                      <a:pt x="30796" y="16228"/>
                      <a:pt x="32264" y="15963"/>
                      <a:pt x="33917" y="15963"/>
                    </a:cubicBezTo>
                    <a:cubicBezTo>
                      <a:pt x="35090" y="15963"/>
                      <a:pt x="36357" y="16096"/>
                      <a:pt x="37894" y="16512"/>
                    </a:cubicBezTo>
                    <a:cubicBezTo>
                      <a:pt x="38762" y="16754"/>
                      <a:pt x="39568" y="16868"/>
                      <a:pt x="40282" y="16868"/>
                    </a:cubicBezTo>
                    <a:cubicBezTo>
                      <a:pt x="42614" y="16868"/>
                      <a:pt x="43970" y="15651"/>
                      <a:pt x="43331" y="13710"/>
                    </a:cubicBezTo>
                    <a:cubicBezTo>
                      <a:pt x="42928" y="12485"/>
                      <a:pt x="41583" y="12015"/>
                      <a:pt x="39829" y="12015"/>
                    </a:cubicBezTo>
                    <a:cubicBezTo>
                      <a:pt x="37954" y="12015"/>
                      <a:pt x="35612" y="12552"/>
                      <a:pt x="33458" y="13276"/>
                    </a:cubicBezTo>
                    <a:cubicBezTo>
                      <a:pt x="32561" y="13577"/>
                      <a:pt x="31763" y="13708"/>
                      <a:pt x="31074" y="13708"/>
                    </a:cubicBezTo>
                    <a:cubicBezTo>
                      <a:pt x="28560" y="13708"/>
                      <a:pt x="27497" y="11974"/>
                      <a:pt x="28387" y="10508"/>
                    </a:cubicBezTo>
                    <a:cubicBezTo>
                      <a:pt x="28830" y="9771"/>
                      <a:pt x="29719" y="9583"/>
                      <a:pt x="30773" y="9583"/>
                    </a:cubicBezTo>
                    <a:cubicBezTo>
                      <a:pt x="31871" y="9583"/>
                      <a:pt x="33148" y="9786"/>
                      <a:pt x="34288" y="9786"/>
                    </a:cubicBezTo>
                    <a:cubicBezTo>
                      <a:pt x="34779" y="9786"/>
                      <a:pt x="35245" y="9748"/>
                      <a:pt x="35659" y="9640"/>
                    </a:cubicBezTo>
                    <a:cubicBezTo>
                      <a:pt x="37735" y="9077"/>
                      <a:pt x="36990" y="7142"/>
                      <a:pt x="33258" y="7142"/>
                    </a:cubicBezTo>
                    <a:cubicBezTo>
                      <a:pt x="32793" y="7142"/>
                      <a:pt x="32282" y="7172"/>
                      <a:pt x="31723" y="7239"/>
                    </a:cubicBezTo>
                    <a:cubicBezTo>
                      <a:pt x="28038" y="7678"/>
                      <a:pt x="26174" y="9635"/>
                      <a:pt x="24381" y="9635"/>
                    </a:cubicBezTo>
                    <a:cubicBezTo>
                      <a:pt x="23723" y="9635"/>
                      <a:pt x="23075" y="9371"/>
                      <a:pt x="22350" y="8673"/>
                    </a:cubicBezTo>
                    <a:cubicBezTo>
                      <a:pt x="19648" y="6104"/>
                      <a:pt x="18213" y="2869"/>
                      <a:pt x="1297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15"/>
              <p:cNvSpPr/>
              <p:nvPr/>
            </p:nvSpPr>
            <p:spPr>
              <a:xfrm>
                <a:off x="3879600" y="2930050"/>
                <a:ext cx="942675" cy="691225"/>
              </a:xfrm>
              <a:custGeom>
                <a:avLst/>
                <a:gdLst/>
                <a:ahLst/>
                <a:cxnLst/>
                <a:rect l="l" t="t" r="r" b="b"/>
                <a:pathLst>
                  <a:path w="37707" h="27649" extrusionOk="0">
                    <a:moveTo>
                      <a:pt x="6739" y="0"/>
                    </a:moveTo>
                    <a:cubicBezTo>
                      <a:pt x="6739" y="0"/>
                      <a:pt x="4304" y="2102"/>
                      <a:pt x="5638" y="3136"/>
                    </a:cubicBezTo>
                    <a:cubicBezTo>
                      <a:pt x="6972" y="4170"/>
                      <a:pt x="6639" y="7105"/>
                      <a:pt x="3570" y="8673"/>
                    </a:cubicBezTo>
                    <a:cubicBezTo>
                      <a:pt x="468" y="10241"/>
                      <a:pt x="1" y="13176"/>
                      <a:pt x="2302" y="13843"/>
                    </a:cubicBezTo>
                    <a:cubicBezTo>
                      <a:pt x="2505" y="13899"/>
                      <a:pt x="2690" y="13924"/>
                      <a:pt x="2861" y="13924"/>
                    </a:cubicBezTo>
                    <a:cubicBezTo>
                      <a:pt x="4551" y="13924"/>
                      <a:pt x="4851" y="11456"/>
                      <a:pt x="6425" y="11456"/>
                    </a:cubicBezTo>
                    <a:cubicBezTo>
                      <a:pt x="6504" y="11456"/>
                      <a:pt x="6586" y="11462"/>
                      <a:pt x="6672" y="11475"/>
                    </a:cubicBezTo>
                    <a:cubicBezTo>
                      <a:pt x="8540" y="11809"/>
                      <a:pt x="7773" y="14877"/>
                      <a:pt x="6339" y="17746"/>
                    </a:cubicBezTo>
                    <a:cubicBezTo>
                      <a:pt x="6515" y="17818"/>
                      <a:pt x="6716" y="17850"/>
                      <a:pt x="6933" y="17850"/>
                    </a:cubicBezTo>
                    <a:cubicBezTo>
                      <a:pt x="7824" y="17850"/>
                      <a:pt x="8990" y="17309"/>
                      <a:pt x="9875" y="16745"/>
                    </a:cubicBezTo>
                    <a:cubicBezTo>
                      <a:pt x="10105" y="16599"/>
                      <a:pt x="10327" y="16531"/>
                      <a:pt x="10541" y="16531"/>
                    </a:cubicBezTo>
                    <a:cubicBezTo>
                      <a:pt x="12030" y="16531"/>
                      <a:pt x="13123" y="19816"/>
                      <a:pt x="13911" y="22616"/>
                    </a:cubicBezTo>
                    <a:cubicBezTo>
                      <a:pt x="14845" y="25852"/>
                      <a:pt x="16513" y="26686"/>
                      <a:pt x="18114" y="27520"/>
                    </a:cubicBezTo>
                    <a:cubicBezTo>
                      <a:pt x="18284" y="27609"/>
                      <a:pt x="18455" y="27649"/>
                      <a:pt x="18629" y="27649"/>
                    </a:cubicBezTo>
                    <a:cubicBezTo>
                      <a:pt x="19172" y="27649"/>
                      <a:pt x="19734" y="27258"/>
                      <a:pt x="20315" y="26753"/>
                    </a:cubicBezTo>
                    <a:cubicBezTo>
                      <a:pt x="20515" y="26352"/>
                      <a:pt x="20882" y="26052"/>
                      <a:pt x="21283" y="25885"/>
                    </a:cubicBezTo>
                    <a:cubicBezTo>
                      <a:pt x="21983" y="25285"/>
                      <a:pt x="22717" y="24718"/>
                      <a:pt x="23518" y="24584"/>
                    </a:cubicBezTo>
                    <a:cubicBezTo>
                      <a:pt x="25119" y="24284"/>
                      <a:pt x="25953" y="23684"/>
                      <a:pt x="26987" y="22149"/>
                    </a:cubicBezTo>
                    <a:cubicBezTo>
                      <a:pt x="26766" y="22034"/>
                      <a:pt x="26504" y="21983"/>
                      <a:pt x="26213" y="21983"/>
                    </a:cubicBezTo>
                    <a:cubicBezTo>
                      <a:pt x="24390" y="21983"/>
                      <a:pt x="21387" y="23997"/>
                      <a:pt x="19748" y="25118"/>
                    </a:cubicBezTo>
                    <a:cubicBezTo>
                      <a:pt x="19159" y="25521"/>
                      <a:pt x="18628" y="25701"/>
                      <a:pt x="18160" y="25701"/>
                    </a:cubicBezTo>
                    <a:cubicBezTo>
                      <a:pt x="17039" y="25701"/>
                      <a:pt x="16285" y="24666"/>
                      <a:pt x="15979" y="23183"/>
                    </a:cubicBezTo>
                    <a:cubicBezTo>
                      <a:pt x="15545" y="21082"/>
                      <a:pt x="13310" y="18747"/>
                      <a:pt x="10975" y="15311"/>
                    </a:cubicBezTo>
                    <a:cubicBezTo>
                      <a:pt x="8741" y="12056"/>
                      <a:pt x="10629" y="9961"/>
                      <a:pt x="12082" y="9961"/>
                    </a:cubicBezTo>
                    <a:cubicBezTo>
                      <a:pt x="12148" y="9961"/>
                      <a:pt x="12213" y="9965"/>
                      <a:pt x="12276" y="9974"/>
                    </a:cubicBezTo>
                    <a:cubicBezTo>
                      <a:pt x="13744" y="10141"/>
                      <a:pt x="16880" y="15511"/>
                      <a:pt x="18114" y="18080"/>
                    </a:cubicBezTo>
                    <a:cubicBezTo>
                      <a:pt x="18714" y="19314"/>
                      <a:pt x="19815" y="20248"/>
                      <a:pt x="21149" y="20615"/>
                    </a:cubicBezTo>
                    <a:cubicBezTo>
                      <a:pt x="20916" y="20014"/>
                      <a:pt x="20916" y="19347"/>
                      <a:pt x="21149" y="18747"/>
                    </a:cubicBezTo>
                    <a:cubicBezTo>
                      <a:pt x="21816" y="16512"/>
                      <a:pt x="19648" y="16078"/>
                      <a:pt x="16513" y="13210"/>
                    </a:cubicBezTo>
                    <a:cubicBezTo>
                      <a:pt x="13344" y="10374"/>
                      <a:pt x="15946" y="9240"/>
                      <a:pt x="16212" y="7872"/>
                    </a:cubicBezTo>
                    <a:cubicBezTo>
                      <a:pt x="16294" y="7510"/>
                      <a:pt x="16481" y="7362"/>
                      <a:pt x="16768" y="7362"/>
                    </a:cubicBezTo>
                    <a:cubicBezTo>
                      <a:pt x="17540" y="7362"/>
                      <a:pt x="19035" y="8432"/>
                      <a:pt x="21149" y="9307"/>
                    </a:cubicBezTo>
                    <a:cubicBezTo>
                      <a:pt x="23223" y="10199"/>
                      <a:pt x="23972" y="11597"/>
                      <a:pt x="24581" y="11597"/>
                    </a:cubicBezTo>
                    <a:cubicBezTo>
                      <a:pt x="24814" y="11597"/>
                      <a:pt x="25027" y="11392"/>
                      <a:pt x="25286" y="10875"/>
                    </a:cubicBezTo>
                    <a:cubicBezTo>
                      <a:pt x="25614" y="10236"/>
                      <a:pt x="26100" y="10002"/>
                      <a:pt x="26768" y="10002"/>
                    </a:cubicBezTo>
                    <a:cubicBezTo>
                      <a:pt x="27253" y="10002"/>
                      <a:pt x="27834" y="10125"/>
                      <a:pt x="28521" y="10307"/>
                    </a:cubicBezTo>
                    <a:cubicBezTo>
                      <a:pt x="28989" y="9738"/>
                      <a:pt x="29813" y="9586"/>
                      <a:pt x="30775" y="9586"/>
                    </a:cubicBezTo>
                    <a:cubicBezTo>
                      <a:pt x="31873" y="9586"/>
                      <a:pt x="33152" y="9784"/>
                      <a:pt x="34288" y="9784"/>
                    </a:cubicBezTo>
                    <a:cubicBezTo>
                      <a:pt x="34781" y="9784"/>
                      <a:pt x="35247" y="9747"/>
                      <a:pt x="35660" y="9640"/>
                    </a:cubicBezTo>
                    <a:cubicBezTo>
                      <a:pt x="37706" y="9077"/>
                      <a:pt x="36984" y="7142"/>
                      <a:pt x="33258" y="7142"/>
                    </a:cubicBezTo>
                    <a:cubicBezTo>
                      <a:pt x="32793" y="7142"/>
                      <a:pt x="32282" y="7172"/>
                      <a:pt x="31723" y="7239"/>
                    </a:cubicBezTo>
                    <a:cubicBezTo>
                      <a:pt x="28011" y="7678"/>
                      <a:pt x="26158" y="9620"/>
                      <a:pt x="24371" y="9620"/>
                    </a:cubicBezTo>
                    <a:cubicBezTo>
                      <a:pt x="23718" y="9620"/>
                      <a:pt x="23074" y="9361"/>
                      <a:pt x="22350" y="8673"/>
                    </a:cubicBezTo>
                    <a:cubicBezTo>
                      <a:pt x="19615" y="6104"/>
                      <a:pt x="18214" y="2835"/>
                      <a:pt x="129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0" name="Google Shape;370;p15"/>
            <p:cNvSpPr/>
            <p:nvPr/>
          </p:nvSpPr>
          <p:spPr>
            <a:xfrm flipH="1">
              <a:off x="-222962" y="4258759"/>
              <a:ext cx="1222207" cy="927311"/>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1" name="Google Shape;371;p15"/>
            <p:cNvGrpSpPr/>
            <p:nvPr/>
          </p:nvGrpSpPr>
          <p:grpSpPr>
            <a:xfrm rot="-8398173" flipH="1">
              <a:off x="-356673" y="4231441"/>
              <a:ext cx="2239700" cy="658053"/>
              <a:chOff x="8674525" y="3553425"/>
              <a:chExt cx="2514950" cy="738925"/>
            </a:xfrm>
          </p:grpSpPr>
          <p:sp>
            <p:nvSpPr>
              <p:cNvPr id="372" name="Google Shape;372;p15"/>
              <p:cNvSpPr/>
              <p:nvPr/>
            </p:nvSpPr>
            <p:spPr>
              <a:xfrm>
                <a:off x="9513875" y="3562600"/>
                <a:ext cx="1199925" cy="590600"/>
              </a:xfrm>
              <a:custGeom>
                <a:avLst/>
                <a:gdLst/>
                <a:ahLst/>
                <a:cxnLst/>
                <a:rect l="l" t="t" r="r" b="b"/>
                <a:pathLst>
                  <a:path w="47997" h="23624" extrusionOk="0">
                    <a:moveTo>
                      <a:pt x="14770" y="0"/>
                    </a:moveTo>
                    <a:cubicBezTo>
                      <a:pt x="8133" y="0"/>
                      <a:pt x="0" y="3063"/>
                      <a:pt x="3041" y="5363"/>
                    </a:cubicBezTo>
                    <a:cubicBezTo>
                      <a:pt x="3763" y="5910"/>
                      <a:pt x="4686" y="6108"/>
                      <a:pt x="5732" y="6108"/>
                    </a:cubicBezTo>
                    <a:cubicBezTo>
                      <a:pt x="8462" y="6108"/>
                      <a:pt x="12028" y="4761"/>
                      <a:pt x="15051" y="4761"/>
                    </a:cubicBezTo>
                    <a:cubicBezTo>
                      <a:pt x="16102" y="4761"/>
                      <a:pt x="17088" y="4924"/>
                      <a:pt x="17950" y="5363"/>
                    </a:cubicBezTo>
                    <a:cubicBezTo>
                      <a:pt x="22238" y="7550"/>
                      <a:pt x="22636" y="11554"/>
                      <a:pt x="28514" y="12633"/>
                    </a:cubicBezTo>
                    <a:cubicBezTo>
                      <a:pt x="29468" y="12804"/>
                      <a:pt x="30368" y="12868"/>
                      <a:pt x="31222" y="12868"/>
                    </a:cubicBezTo>
                    <a:cubicBezTo>
                      <a:pt x="33844" y="12868"/>
                      <a:pt x="36024" y="12261"/>
                      <a:pt x="37966" y="12261"/>
                    </a:cubicBezTo>
                    <a:cubicBezTo>
                      <a:pt x="39287" y="12261"/>
                      <a:pt x="40498" y="12542"/>
                      <a:pt x="41663" y="13485"/>
                    </a:cubicBezTo>
                    <a:cubicBezTo>
                      <a:pt x="43821" y="15218"/>
                      <a:pt x="44191" y="18398"/>
                      <a:pt x="47996" y="23624"/>
                    </a:cubicBezTo>
                    <a:cubicBezTo>
                      <a:pt x="45809" y="17717"/>
                      <a:pt x="46292" y="11554"/>
                      <a:pt x="40470" y="9027"/>
                    </a:cubicBezTo>
                    <a:cubicBezTo>
                      <a:pt x="38993" y="8378"/>
                      <a:pt x="37874" y="8152"/>
                      <a:pt x="36946" y="8152"/>
                    </a:cubicBezTo>
                    <a:cubicBezTo>
                      <a:pt x="34808" y="8152"/>
                      <a:pt x="33683" y="9352"/>
                      <a:pt x="31523" y="9352"/>
                    </a:cubicBezTo>
                    <a:cubicBezTo>
                      <a:pt x="30926" y="9352"/>
                      <a:pt x="30250" y="9261"/>
                      <a:pt x="29452" y="9027"/>
                    </a:cubicBezTo>
                    <a:cubicBezTo>
                      <a:pt x="24482" y="7550"/>
                      <a:pt x="23033" y="592"/>
                      <a:pt x="16218" y="53"/>
                    </a:cubicBezTo>
                    <a:cubicBezTo>
                      <a:pt x="15747" y="17"/>
                      <a:pt x="15262" y="0"/>
                      <a:pt x="1477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15"/>
              <p:cNvSpPr/>
              <p:nvPr/>
            </p:nvSpPr>
            <p:spPr>
              <a:xfrm>
                <a:off x="9858975" y="4039550"/>
                <a:ext cx="854825" cy="249475"/>
              </a:xfrm>
              <a:custGeom>
                <a:avLst/>
                <a:gdLst/>
                <a:ahLst/>
                <a:cxnLst/>
                <a:rect l="l" t="t" r="r" b="b"/>
                <a:pathLst>
                  <a:path w="34193" h="9979" extrusionOk="0">
                    <a:moveTo>
                      <a:pt x="18678" y="1"/>
                    </a:moveTo>
                    <a:cubicBezTo>
                      <a:pt x="15005" y="1"/>
                      <a:pt x="10976" y="836"/>
                      <a:pt x="6816" y="3211"/>
                    </a:cubicBezTo>
                    <a:cubicBezTo>
                      <a:pt x="1205" y="6388"/>
                      <a:pt x="0" y="9978"/>
                      <a:pt x="3787" y="9978"/>
                    </a:cubicBezTo>
                    <a:cubicBezTo>
                      <a:pt x="4333" y="9978"/>
                      <a:pt x="4982" y="9904"/>
                      <a:pt x="5736" y="9743"/>
                    </a:cubicBezTo>
                    <a:cubicBezTo>
                      <a:pt x="11757" y="8465"/>
                      <a:pt x="12836" y="5966"/>
                      <a:pt x="16698" y="4546"/>
                    </a:cubicBezTo>
                    <a:cubicBezTo>
                      <a:pt x="18889" y="3746"/>
                      <a:pt x="20269" y="3073"/>
                      <a:pt x="23247" y="3073"/>
                    </a:cubicBezTo>
                    <a:cubicBezTo>
                      <a:pt x="25558" y="3073"/>
                      <a:pt x="28831" y="3478"/>
                      <a:pt x="34192" y="4546"/>
                    </a:cubicBezTo>
                    <a:cubicBezTo>
                      <a:pt x="34192" y="4546"/>
                      <a:pt x="29307" y="1734"/>
                      <a:pt x="24309" y="627"/>
                    </a:cubicBezTo>
                    <a:cubicBezTo>
                      <a:pt x="22561" y="247"/>
                      <a:pt x="20672" y="1"/>
                      <a:pt x="186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15"/>
              <p:cNvSpPr/>
              <p:nvPr/>
            </p:nvSpPr>
            <p:spPr>
              <a:xfrm>
                <a:off x="8899075" y="3553425"/>
                <a:ext cx="1327675" cy="473200"/>
              </a:xfrm>
              <a:custGeom>
                <a:avLst/>
                <a:gdLst/>
                <a:ahLst/>
                <a:cxnLst/>
                <a:rect l="l" t="t" r="r" b="b"/>
                <a:pathLst>
                  <a:path w="53107" h="18928" extrusionOk="0">
                    <a:moveTo>
                      <a:pt x="7686" y="1"/>
                    </a:moveTo>
                    <a:cubicBezTo>
                      <a:pt x="6786" y="1"/>
                      <a:pt x="5921" y="116"/>
                      <a:pt x="5112" y="363"/>
                    </a:cubicBezTo>
                    <a:cubicBezTo>
                      <a:pt x="0" y="1925"/>
                      <a:pt x="6220" y="5247"/>
                      <a:pt x="14853" y="8542"/>
                    </a:cubicBezTo>
                    <a:cubicBezTo>
                      <a:pt x="23458" y="11836"/>
                      <a:pt x="23856" y="16351"/>
                      <a:pt x="28967" y="18368"/>
                    </a:cubicBezTo>
                    <a:cubicBezTo>
                      <a:pt x="29993" y="18766"/>
                      <a:pt x="31059" y="18928"/>
                      <a:pt x="32150" y="18928"/>
                    </a:cubicBezTo>
                    <a:cubicBezTo>
                      <a:pt x="36497" y="18928"/>
                      <a:pt x="41233" y="16368"/>
                      <a:pt x="45297" y="16096"/>
                    </a:cubicBezTo>
                    <a:cubicBezTo>
                      <a:pt x="46911" y="15988"/>
                      <a:pt x="48285" y="15951"/>
                      <a:pt x="49408" y="15951"/>
                    </a:cubicBezTo>
                    <a:cubicBezTo>
                      <a:pt x="51843" y="15951"/>
                      <a:pt x="53106" y="16124"/>
                      <a:pt x="53106" y="16124"/>
                    </a:cubicBezTo>
                    <a:cubicBezTo>
                      <a:pt x="50460" y="15050"/>
                      <a:pt x="47877" y="14687"/>
                      <a:pt x="45244" y="14687"/>
                    </a:cubicBezTo>
                    <a:cubicBezTo>
                      <a:pt x="42310" y="14687"/>
                      <a:pt x="39313" y="15137"/>
                      <a:pt x="36095" y="15556"/>
                    </a:cubicBezTo>
                    <a:cubicBezTo>
                      <a:pt x="35628" y="15617"/>
                      <a:pt x="35173" y="15646"/>
                      <a:pt x="34731" y="15646"/>
                    </a:cubicBezTo>
                    <a:cubicBezTo>
                      <a:pt x="29400" y="15646"/>
                      <a:pt x="25827" y="11398"/>
                      <a:pt x="21868" y="7150"/>
                    </a:cubicBezTo>
                    <a:cubicBezTo>
                      <a:pt x="18258" y="3254"/>
                      <a:pt x="12475" y="1"/>
                      <a:pt x="76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15"/>
              <p:cNvSpPr/>
              <p:nvPr/>
            </p:nvSpPr>
            <p:spPr>
              <a:xfrm>
                <a:off x="8674525" y="3842775"/>
                <a:ext cx="853600" cy="238150"/>
              </a:xfrm>
              <a:custGeom>
                <a:avLst/>
                <a:gdLst/>
                <a:ahLst/>
                <a:cxnLst/>
                <a:rect l="l" t="t" r="r" b="b"/>
                <a:pathLst>
                  <a:path w="34144" h="9526" extrusionOk="0">
                    <a:moveTo>
                      <a:pt x="9414" y="1"/>
                    </a:moveTo>
                    <a:cubicBezTo>
                      <a:pt x="4875" y="1"/>
                      <a:pt x="954" y="1081"/>
                      <a:pt x="378" y="3585"/>
                    </a:cubicBezTo>
                    <a:cubicBezTo>
                      <a:pt x="1" y="5220"/>
                      <a:pt x="978" y="5718"/>
                      <a:pt x="2724" y="5718"/>
                    </a:cubicBezTo>
                    <a:cubicBezTo>
                      <a:pt x="5441" y="5718"/>
                      <a:pt x="10020" y="4511"/>
                      <a:pt x="14252" y="4511"/>
                    </a:cubicBezTo>
                    <a:cubicBezTo>
                      <a:pt x="14475" y="4511"/>
                      <a:pt x="14697" y="4515"/>
                      <a:pt x="14918" y="4522"/>
                    </a:cubicBezTo>
                    <a:cubicBezTo>
                      <a:pt x="21795" y="4745"/>
                      <a:pt x="26597" y="9526"/>
                      <a:pt x="33714" y="9526"/>
                    </a:cubicBezTo>
                    <a:cubicBezTo>
                      <a:pt x="33857" y="9526"/>
                      <a:pt x="34000" y="9524"/>
                      <a:pt x="34144" y="9520"/>
                    </a:cubicBezTo>
                    <a:cubicBezTo>
                      <a:pt x="27697" y="6794"/>
                      <a:pt x="26135" y="3982"/>
                      <a:pt x="19206" y="1568"/>
                    </a:cubicBezTo>
                    <a:cubicBezTo>
                      <a:pt x="16308" y="567"/>
                      <a:pt x="12699" y="1"/>
                      <a:pt x="941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15"/>
              <p:cNvSpPr/>
              <p:nvPr/>
            </p:nvSpPr>
            <p:spPr>
              <a:xfrm>
                <a:off x="9589875" y="3583775"/>
                <a:ext cx="1123925" cy="694375"/>
              </a:xfrm>
              <a:custGeom>
                <a:avLst/>
                <a:gdLst/>
                <a:ahLst/>
                <a:cxnLst/>
                <a:rect l="l" t="t" r="r" b="b"/>
                <a:pathLst>
                  <a:path w="44957" h="27775" fill="none" extrusionOk="0">
                    <a:moveTo>
                      <a:pt x="1" y="4516"/>
                    </a:moveTo>
                    <a:cubicBezTo>
                      <a:pt x="11275" y="910"/>
                      <a:pt x="14967" y="1"/>
                      <a:pt x="19283" y="5027"/>
                    </a:cubicBezTo>
                    <a:cubicBezTo>
                      <a:pt x="23600" y="10026"/>
                      <a:pt x="26014" y="11304"/>
                      <a:pt x="31722" y="9742"/>
                    </a:cubicBezTo>
                    <a:cubicBezTo>
                      <a:pt x="37402" y="8151"/>
                      <a:pt x="40639" y="10821"/>
                      <a:pt x="41946" y="14882"/>
                    </a:cubicBezTo>
                    <a:cubicBezTo>
                      <a:pt x="43224" y="18971"/>
                      <a:pt x="44956" y="22777"/>
                      <a:pt x="44956" y="22777"/>
                    </a:cubicBezTo>
                    <a:cubicBezTo>
                      <a:pt x="44956" y="22777"/>
                      <a:pt x="37913" y="18687"/>
                      <a:pt x="31097" y="19880"/>
                    </a:cubicBezTo>
                    <a:cubicBezTo>
                      <a:pt x="24282" y="21073"/>
                      <a:pt x="16216" y="25361"/>
                      <a:pt x="12780" y="2777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15"/>
              <p:cNvSpPr/>
              <p:nvPr/>
            </p:nvSpPr>
            <p:spPr>
              <a:xfrm>
                <a:off x="8980725" y="3598700"/>
                <a:ext cx="1246025" cy="411100"/>
              </a:xfrm>
              <a:custGeom>
                <a:avLst/>
                <a:gdLst/>
                <a:ahLst/>
                <a:cxnLst/>
                <a:rect l="l" t="t" r="r" b="b"/>
                <a:pathLst>
                  <a:path w="49841" h="16444" fill="none" extrusionOk="0">
                    <a:moveTo>
                      <a:pt x="0" y="0"/>
                    </a:moveTo>
                    <a:cubicBezTo>
                      <a:pt x="8577" y="511"/>
                      <a:pt x="14086" y="2783"/>
                      <a:pt x="18488" y="7668"/>
                    </a:cubicBezTo>
                    <a:cubicBezTo>
                      <a:pt x="22890" y="12553"/>
                      <a:pt x="25332" y="16443"/>
                      <a:pt x="31182" y="15534"/>
                    </a:cubicBezTo>
                    <a:cubicBezTo>
                      <a:pt x="37033" y="14626"/>
                      <a:pt x="44984" y="12638"/>
                      <a:pt x="49840" y="1428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15"/>
              <p:cNvSpPr/>
              <p:nvPr/>
            </p:nvSpPr>
            <p:spPr>
              <a:xfrm>
                <a:off x="8682525" y="3877700"/>
                <a:ext cx="817925" cy="196700"/>
              </a:xfrm>
              <a:custGeom>
                <a:avLst/>
                <a:gdLst/>
                <a:ahLst/>
                <a:cxnLst/>
                <a:rect l="l" t="t" r="r" b="b"/>
                <a:pathLst>
                  <a:path w="32717" h="7868" fill="none" extrusionOk="0">
                    <a:moveTo>
                      <a:pt x="1" y="3125"/>
                    </a:moveTo>
                    <a:cubicBezTo>
                      <a:pt x="8577" y="86"/>
                      <a:pt x="16501" y="1"/>
                      <a:pt x="22095" y="2898"/>
                    </a:cubicBezTo>
                    <a:cubicBezTo>
                      <a:pt x="27718" y="5794"/>
                      <a:pt x="29024" y="7498"/>
                      <a:pt x="32716" y="7867"/>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15"/>
              <p:cNvSpPr/>
              <p:nvPr/>
            </p:nvSpPr>
            <p:spPr>
              <a:xfrm>
                <a:off x="9408125" y="3898300"/>
                <a:ext cx="1781350" cy="394050"/>
              </a:xfrm>
              <a:custGeom>
                <a:avLst/>
                <a:gdLst/>
                <a:ahLst/>
                <a:cxnLst/>
                <a:rect l="l" t="t" r="r" b="b"/>
                <a:pathLst>
                  <a:path w="71254" h="15762" fill="none" extrusionOk="0">
                    <a:moveTo>
                      <a:pt x="0" y="5084"/>
                    </a:moveTo>
                    <a:cubicBezTo>
                      <a:pt x="9088" y="10962"/>
                      <a:pt x="15961" y="7753"/>
                      <a:pt x="25503" y="3863"/>
                    </a:cubicBezTo>
                    <a:cubicBezTo>
                      <a:pt x="35016" y="1"/>
                      <a:pt x="41832" y="4062"/>
                      <a:pt x="48932" y="8321"/>
                    </a:cubicBezTo>
                    <a:cubicBezTo>
                      <a:pt x="56032" y="12553"/>
                      <a:pt x="62961" y="15762"/>
                      <a:pt x="71253" y="15364"/>
                    </a:cubicBezTo>
                  </a:path>
                </a:pathLst>
              </a:custGeom>
              <a:noFill/>
              <a:ln w="92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0" name="Google Shape;380;p15"/>
            <p:cNvGrpSpPr/>
            <p:nvPr/>
          </p:nvGrpSpPr>
          <p:grpSpPr>
            <a:xfrm rot="-900020">
              <a:off x="7897413" y="4214493"/>
              <a:ext cx="1342410" cy="789553"/>
              <a:chOff x="11944150" y="3369375"/>
              <a:chExt cx="1586525" cy="933025"/>
            </a:xfrm>
          </p:grpSpPr>
          <p:sp>
            <p:nvSpPr>
              <p:cNvPr id="381" name="Google Shape;381;p15"/>
              <p:cNvSpPr/>
              <p:nvPr/>
            </p:nvSpPr>
            <p:spPr>
              <a:xfrm>
                <a:off x="12532725" y="3369375"/>
                <a:ext cx="354000" cy="731300"/>
              </a:xfrm>
              <a:custGeom>
                <a:avLst/>
                <a:gdLst/>
                <a:ahLst/>
                <a:cxnLst/>
                <a:rect l="l" t="t" r="r" b="b"/>
                <a:pathLst>
                  <a:path w="14160" h="29252" extrusionOk="0">
                    <a:moveTo>
                      <a:pt x="11212" y="0"/>
                    </a:moveTo>
                    <a:cubicBezTo>
                      <a:pt x="9469" y="0"/>
                      <a:pt x="7162" y="1378"/>
                      <a:pt x="5424" y="4175"/>
                    </a:cubicBezTo>
                    <a:cubicBezTo>
                      <a:pt x="1960" y="9798"/>
                      <a:pt x="2215" y="12808"/>
                      <a:pt x="2357" y="17238"/>
                    </a:cubicBezTo>
                    <a:cubicBezTo>
                      <a:pt x="2499" y="21697"/>
                      <a:pt x="0" y="29251"/>
                      <a:pt x="0" y="29251"/>
                    </a:cubicBezTo>
                    <a:cubicBezTo>
                      <a:pt x="5169" y="24764"/>
                      <a:pt x="6305" y="21016"/>
                      <a:pt x="5992" y="14484"/>
                    </a:cubicBezTo>
                    <a:cubicBezTo>
                      <a:pt x="5708" y="7924"/>
                      <a:pt x="12467" y="9684"/>
                      <a:pt x="13603" y="4175"/>
                    </a:cubicBezTo>
                    <a:cubicBezTo>
                      <a:pt x="14160" y="1406"/>
                      <a:pt x="12974" y="0"/>
                      <a:pt x="112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15"/>
              <p:cNvSpPr/>
              <p:nvPr/>
            </p:nvSpPr>
            <p:spPr>
              <a:xfrm>
                <a:off x="12458875" y="3660000"/>
                <a:ext cx="1011500" cy="515925"/>
              </a:xfrm>
              <a:custGeom>
                <a:avLst/>
                <a:gdLst/>
                <a:ahLst/>
                <a:cxnLst/>
                <a:rect l="l" t="t" r="r" b="b"/>
                <a:pathLst>
                  <a:path w="40460" h="20637" extrusionOk="0">
                    <a:moveTo>
                      <a:pt x="35642" y="0"/>
                    </a:moveTo>
                    <a:cubicBezTo>
                      <a:pt x="35472" y="0"/>
                      <a:pt x="35293" y="6"/>
                      <a:pt x="35102" y="19"/>
                    </a:cubicBezTo>
                    <a:cubicBezTo>
                      <a:pt x="29507" y="416"/>
                      <a:pt x="28826" y="6039"/>
                      <a:pt x="22010" y="6721"/>
                    </a:cubicBezTo>
                    <a:cubicBezTo>
                      <a:pt x="15194" y="7374"/>
                      <a:pt x="13462" y="9050"/>
                      <a:pt x="10253" y="13224"/>
                    </a:cubicBezTo>
                    <a:cubicBezTo>
                      <a:pt x="7044" y="17399"/>
                      <a:pt x="1" y="20636"/>
                      <a:pt x="1" y="20636"/>
                    </a:cubicBezTo>
                    <a:cubicBezTo>
                      <a:pt x="8123" y="19927"/>
                      <a:pt x="12013" y="15014"/>
                      <a:pt x="16671" y="11946"/>
                    </a:cubicBezTo>
                    <a:cubicBezTo>
                      <a:pt x="21328" y="8851"/>
                      <a:pt x="22947" y="11520"/>
                      <a:pt x="29905" y="8198"/>
                    </a:cubicBezTo>
                    <a:cubicBezTo>
                      <a:pt x="36626" y="4960"/>
                      <a:pt x="40459" y="0"/>
                      <a:pt x="356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15"/>
              <p:cNvSpPr/>
              <p:nvPr/>
            </p:nvSpPr>
            <p:spPr>
              <a:xfrm>
                <a:off x="12353800" y="3942625"/>
                <a:ext cx="1176875" cy="359775"/>
              </a:xfrm>
              <a:custGeom>
                <a:avLst/>
                <a:gdLst/>
                <a:ahLst/>
                <a:cxnLst/>
                <a:rect l="l" t="t" r="r" b="b"/>
                <a:pathLst>
                  <a:path w="47075" h="14391" extrusionOk="0">
                    <a:moveTo>
                      <a:pt x="44882" y="1"/>
                    </a:moveTo>
                    <a:cubicBezTo>
                      <a:pt x="42116" y="1"/>
                      <a:pt x="37057" y="1922"/>
                      <a:pt x="32655" y="1922"/>
                    </a:cubicBezTo>
                    <a:cubicBezTo>
                      <a:pt x="32571" y="1922"/>
                      <a:pt x="32487" y="1921"/>
                      <a:pt x="32404" y="1919"/>
                    </a:cubicBezTo>
                    <a:cubicBezTo>
                      <a:pt x="32336" y="1919"/>
                      <a:pt x="32268" y="1918"/>
                      <a:pt x="32201" y="1918"/>
                    </a:cubicBezTo>
                    <a:cubicBezTo>
                      <a:pt x="25672" y="1918"/>
                      <a:pt x="22856" y="5981"/>
                      <a:pt x="19567" y="8764"/>
                    </a:cubicBezTo>
                    <a:cubicBezTo>
                      <a:pt x="16892" y="11008"/>
                      <a:pt x="13113" y="12058"/>
                      <a:pt x="10065" y="12058"/>
                    </a:cubicBezTo>
                    <a:cubicBezTo>
                      <a:pt x="9295" y="12058"/>
                      <a:pt x="8571" y="11991"/>
                      <a:pt x="7924" y="11859"/>
                    </a:cubicBezTo>
                    <a:cubicBezTo>
                      <a:pt x="6334" y="11518"/>
                      <a:pt x="4353" y="11433"/>
                      <a:pt x="2770" y="11433"/>
                    </a:cubicBezTo>
                    <a:cubicBezTo>
                      <a:pt x="1186" y="11433"/>
                      <a:pt x="1" y="11518"/>
                      <a:pt x="1" y="11518"/>
                    </a:cubicBezTo>
                    <a:cubicBezTo>
                      <a:pt x="5718" y="12209"/>
                      <a:pt x="9403" y="14391"/>
                      <a:pt x="13770" y="14391"/>
                    </a:cubicBezTo>
                    <a:cubicBezTo>
                      <a:pt x="15151" y="14391"/>
                      <a:pt x="16601" y="14172"/>
                      <a:pt x="18204" y="13620"/>
                    </a:cubicBezTo>
                    <a:cubicBezTo>
                      <a:pt x="24906" y="11319"/>
                      <a:pt x="24367" y="7031"/>
                      <a:pt x="30103" y="7031"/>
                    </a:cubicBezTo>
                    <a:cubicBezTo>
                      <a:pt x="35868" y="7031"/>
                      <a:pt x="46546" y="6293"/>
                      <a:pt x="46944" y="1919"/>
                    </a:cubicBezTo>
                    <a:cubicBezTo>
                      <a:pt x="47075" y="480"/>
                      <a:pt x="46265" y="1"/>
                      <a:pt x="4488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15"/>
              <p:cNvSpPr/>
              <p:nvPr/>
            </p:nvSpPr>
            <p:spPr>
              <a:xfrm>
                <a:off x="12539825" y="3393500"/>
                <a:ext cx="323050" cy="696525"/>
              </a:xfrm>
              <a:custGeom>
                <a:avLst/>
                <a:gdLst/>
                <a:ahLst/>
                <a:cxnLst/>
                <a:rect l="l" t="t" r="r" b="b"/>
                <a:pathLst>
                  <a:path w="12922" h="27861" fill="none" extrusionOk="0">
                    <a:moveTo>
                      <a:pt x="12922" y="1"/>
                    </a:moveTo>
                    <a:cubicBezTo>
                      <a:pt x="8633" y="3608"/>
                      <a:pt x="4516" y="3295"/>
                      <a:pt x="4232" y="10679"/>
                    </a:cubicBezTo>
                    <a:cubicBezTo>
                      <a:pt x="3919" y="18063"/>
                      <a:pt x="3067" y="23856"/>
                      <a:pt x="0" y="27860"/>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15"/>
              <p:cNvSpPr/>
              <p:nvPr/>
            </p:nvSpPr>
            <p:spPr>
              <a:xfrm>
                <a:off x="12458875" y="3676075"/>
                <a:ext cx="940750" cy="500550"/>
              </a:xfrm>
              <a:custGeom>
                <a:avLst/>
                <a:gdLst/>
                <a:ahLst/>
                <a:cxnLst/>
                <a:rect l="l" t="t" r="r" b="b"/>
                <a:pathLst>
                  <a:path w="37630" h="20022" fill="none" extrusionOk="0">
                    <a:moveTo>
                      <a:pt x="37629" y="1"/>
                    </a:moveTo>
                    <a:cubicBezTo>
                      <a:pt x="33114" y="1591"/>
                      <a:pt x="30984" y="5822"/>
                      <a:pt x="26298" y="6958"/>
                    </a:cubicBezTo>
                    <a:cubicBezTo>
                      <a:pt x="21641" y="8094"/>
                      <a:pt x="19340" y="7413"/>
                      <a:pt x="16160" y="9429"/>
                    </a:cubicBezTo>
                    <a:cubicBezTo>
                      <a:pt x="13007" y="11445"/>
                      <a:pt x="12468" y="13632"/>
                      <a:pt x="8606" y="15904"/>
                    </a:cubicBezTo>
                    <a:cubicBezTo>
                      <a:pt x="5822" y="17466"/>
                      <a:pt x="2954" y="18858"/>
                      <a:pt x="1" y="20022"/>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15"/>
              <p:cNvSpPr/>
              <p:nvPr/>
            </p:nvSpPr>
            <p:spPr>
              <a:xfrm>
                <a:off x="12354525" y="3967175"/>
                <a:ext cx="1170750" cy="318800"/>
              </a:xfrm>
              <a:custGeom>
                <a:avLst/>
                <a:gdLst/>
                <a:ahLst/>
                <a:cxnLst/>
                <a:rect l="l" t="t" r="r" b="b"/>
                <a:pathLst>
                  <a:path w="46830" h="12752" fill="none" extrusionOk="0">
                    <a:moveTo>
                      <a:pt x="46830" y="0"/>
                    </a:moveTo>
                    <a:cubicBezTo>
                      <a:pt x="41491" y="3266"/>
                      <a:pt x="34079" y="2840"/>
                      <a:pt x="30500" y="3380"/>
                    </a:cubicBezTo>
                    <a:cubicBezTo>
                      <a:pt x="26894" y="3919"/>
                      <a:pt x="24849" y="6333"/>
                      <a:pt x="20362" y="9542"/>
                    </a:cubicBezTo>
                    <a:cubicBezTo>
                      <a:pt x="15847" y="12751"/>
                      <a:pt x="10990" y="12212"/>
                      <a:pt x="8633" y="11729"/>
                    </a:cubicBezTo>
                    <a:cubicBezTo>
                      <a:pt x="6305" y="11275"/>
                      <a:pt x="0" y="10536"/>
                      <a:pt x="0" y="10536"/>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15"/>
              <p:cNvSpPr/>
              <p:nvPr/>
            </p:nvSpPr>
            <p:spPr>
              <a:xfrm>
                <a:off x="11944150" y="4040300"/>
                <a:ext cx="626225" cy="242825"/>
              </a:xfrm>
              <a:custGeom>
                <a:avLst/>
                <a:gdLst/>
                <a:ahLst/>
                <a:cxnLst/>
                <a:rect l="l" t="t" r="r" b="b"/>
                <a:pathLst>
                  <a:path w="25049" h="9713" fill="none" extrusionOk="0">
                    <a:moveTo>
                      <a:pt x="0" y="9713"/>
                    </a:moveTo>
                    <a:cubicBezTo>
                      <a:pt x="18233" y="9628"/>
                      <a:pt x="22038" y="5396"/>
                      <a:pt x="25048" y="0"/>
                    </a:cubicBezTo>
                  </a:path>
                </a:pathLst>
              </a:custGeom>
              <a:solidFill>
                <a:schemeClr val="dk2"/>
              </a:solidFill>
              <a:ln w="9225" cap="rnd" cmpd="sng">
                <a:solidFill>
                  <a:srgbClr val="1B273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8" name="Google Shape;388;p15"/>
            <p:cNvGrpSpPr/>
            <p:nvPr/>
          </p:nvGrpSpPr>
          <p:grpSpPr>
            <a:xfrm rot="10800000">
              <a:off x="-93619" y="-17126"/>
              <a:ext cx="1443262" cy="848773"/>
              <a:chOff x="11944150" y="3369375"/>
              <a:chExt cx="1586525" cy="933025"/>
            </a:xfrm>
          </p:grpSpPr>
          <p:sp>
            <p:nvSpPr>
              <p:cNvPr id="389" name="Google Shape;389;p15"/>
              <p:cNvSpPr/>
              <p:nvPr/>
            </p:nvSpPr>
            <p:spPr>
              <a:xfrm>
                <a:off x="12532725" y="3369375"/>
                <a:ext cx="354000" cy="731300"/>
              </a:xfrm>
              <a:custGeom>
                <a:avLst/>
                <a:gdLst/>
                <a:ahLst/>
                <a:cxnLst/>
                <a:rect l="l" t="t" r="r" b="b"/>
                <a:pathLst>
                  <a:path w="14160" h="29252" extrusionOk="0">
                    <a:moveTo>
                      <a:pt x="11212" y="0"/>
                    </a:moveTo>
                    <a:cubicBezTo>
                      <a:pt x="9469" y="0"/>
                      <a:pt x="7162" y="1378"/>
                      <a:pt x="5424" y="4175"/>
                    </a:cubicBezTo>
                    <a:cubicBezTo>
                      <a:pt x="1960" y="9798"/>
                      <a:pt x="2215" y="12808"/>
                      <a:pt x="2357" y="17238"/>
                    </a:cubicBezTo>
                    <a:cubicBezTo>
                      <a:pt x="2499" y="21697"/>
                      <a:pt x="0" y="29251"/>
                      <a:pt x="0" y="29251"/>
                    </a:cubicBezTo>
                    <a:cubicBezTo>
                      <a:pt x="5169" y="24764"/>
                      <a:pt x="6305" y="21016"/>
                      <a:pt x="5992" y="14484"/>
                    </a:cubicBezTo>
                    <a:cubicBezTo>
                      <a:pt x="5708" y="7924"/>
                      <a:pt x="12467" y="9684"/>
                      <a:pt x="13603" y="4175"/>
                    </a:cubicBezTo>
                    <a:cubicBezTo>
                      <a:pt x="14160" y="1406"/>
                      <a:pt x="12974" y="0"/>
                      <a:pt x="112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15"/>
              <p:cNvSpPr/>
              <p:nvPr/>
            </p:nvSpPr>
            <p:spPr>
              <a:xfrm>
                <a:off x="12458875" y="3660000"/>
                <a:ext cx="1011500" cy="515925"/>
              </a:xfrm>
              <a:custGeom>
                <a:avLst/>
                <a:gdLst/>
                <a:ahLst/>
                <a:cxnLst/>
                <a:rect l="l" t="t" r="r" b="b"/>
                <a:pathLst>
                  <a:path w="40460" h="20637" extrusionOk="0">
                    <a:moveTo>
                      <a:pt x="35642" y="0"/>
                    </a:moveTo>
                    <a:cubicBezTo>
                      <a:pt x="35472" y="0"/>
                      <a:pt x="35293" y="6"/>
                      <a:pt x="35102" y="19"/>
                    </a:cubicBezTo>
                    <a:cubicBezTo>
                      <a:pt x="29507" y="416"/>
                      <a:pt x="28826" y="6039"/>
                      <a:pt x="22010" y="6721"/>
                    </a:cubicBezTo>
                    <a:cubicBezTo>
                      <a:pt x="15194" y="7374"/>
                      <a:pt x="13462" y="9050"/>
                      <a:pt x="10253" y="13224"/>
                    </a:cubicBezTo>
                    <a:cubicBezTo>
                      <a:pt x="7044" y="17399"/>
                      <a:pt x="1" y="20636"/>
                      <a:pt x="1" y="20636"/>
                    </a:cubicBezTo>
                    <a:cubicBezTo>
                      <a:pt x="8123" y="19927"/>
                      <a:pt x="12013" y="15014"/>
                      <a:pt x="16671" y="11946"/>
                    </a:cubicBezTo>
                    <a:cubicBezTo>
                      <a:pt x="21328" y="8851"/>
                      <a:pt x="22947" y="11520"/>
                      <a:pt x="29905" y="8198"/>
                    </a:cubicBezTo>
                    <a:cubicBezTo>
                      <a:pt x="36626" y="4960"/>
                      <a:pt x="40459" y="0"/>
                      <a:pt x="356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15"/>
              <p:cNvSpPr/>
              <p:nvPr/>
            </p:nvSpPr>
            <p:spPr>
              <a:xfrm>
                <a:off x="12353800" y="3942625"/>
                <a:ext cx="1176875" cy="359775"/>
              </a:xfrm>
              <a:custGeom>
                <a:avLst/>
                <a:gdLst/>
                <a:ahLst/>
                <a:cxnLst/>
                <a:rect l="l" t="t" r="r" b="b"/>
                <a:pathLst>
                  <a:path w="47075" h="14391" extrusionOk="0">
                    <a:moveTo>
                      <a:pt x="44882" y="1"/>
                    </a:moveTo>
                    <a:cubicBezTo>
                      <a:pt x="42116" y="1"/>
                      <a:pt x="37057" y="1922"/>
                      <a:pt x="32655" y="1922"/>
                    </a:cubicBezTo>
                    <a:cubicBezTo>
                      <a:pt x="32571" y="1922"/>
                      <a:pt x="32487" y="1921"/>
                      <a:pt x="32404" y="1919"/>
                    </a:cubicBezTo>
                    <a:cubicBezTo>
                      <a:pt x="32336" y="1919"/>
                      <a:pt x="32268" y="1918"/>
                      <a:pt x="32201" y="1918"/>
                    </a:cubicBezTo>
                    <a:cubicBezTo>
                      <a:pt x="25672" y="1918"/>
                      <a:pt x="22856" y="5981"/>
                      <a:pt x="19567" y="8764"/>
                    </a:cubicBezTo>
                    <a:cubicBezTo>
                      <a:pt x="16892" y="11008"/>
                      <a:pt x="13113" y="12058"/>
                      <a:pt x="10065" y="12058"/>
                    </a:cubicBezTo>
                    <a:cubicBezTo>
                      <a:pt x="9295" y="12058"/>
                      <a:pt x="8571" y="11991"/>
                      <a:pt x="7924" y="11859"/>
                    </a:cubicBezTo>
                    <a:cubicBezTo>
                      <a:pt x="6334" y="11518"/>
                      <a:pt x="4353" y="11433"/>
                      <a:pt x="2770" y="11433"/>
                    </a:cubicBezTo>
                    <a:cubicBezTo>
                      <a:pt x="1186" y="11433"/>
                      <a:pt x="1" y="11518"/>
                      <a:pt x="1" y="11518"/>
                    </a:cubicBezTo>
                    <a:cubicBezTo>
                      <a:pt x="5718" y="12209"/>
                      <a:pt x="9403" y="14391"/>
                      <a:pt x="13770" y="14391"/>
                    </a:cubicBezTo>
                    <a:cubicBezTo>
                      <a:pt x="15151" y="14391"/>
                      <a:pt x="16601" y="14172"/>
                      <a:pt x="18204" y="13620"/>
                    </a:cubicBezTo>
                    <a:cubicBezTo>
                      <a:pt x="24906" y="11319"/>
                      <a:pt x="24367" y="7031"/>
                      <a:pt x="30103" y="7031"/>
                    </a:cubicBezTo>
                    <a:cubicBezTo>
                      <a:pt x="35868" y="7031"/>
                      <a:pt x="46546" y="6293"/>
                      <a:pt x="46944" y="1919"/>
                    </a:cubicBezTo>
                    <a:cubicBezTo>
                      <a:pt x="47075" y="480"/>
                      <a:pt x="46265" y="1"/>
                      <a:pt x="4488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15"/>
              <p:cNvSpPr/>
              <p:nvPr/>
            </p:nvSpPr>
            <p:spPr>
              <a:xfrm>
                <a:off x="12539825" y="3393500"/>
                <a:ext cx="323050" cy="696525"/>
              </a:xfrm>
              <a:custGeom>
                <a:avLst/>
                <a:gdLst/>
                <a:ahLst/>
                <a:cxnLst/>
                <a:rect l="l" t="t" r="r" b="b"/>
                <a:pathLst>
                  <a:path w="12922" h="27861" fill="none" extrusionOk="0">
                    <a:moveTo>
                      <a:pt x="12922" y="1"/>
                    </a:moveTo>
                    <a:cubicBezTo>
                      <a:pt x="8633" y="3608"/>
                      <a:pt x="4516" y="3295"/>
                      <a:pt x="4232" y="10679"/>
                    </a:cubicBezTo>
                    <a:cubicBezTo>
                      <a:pt x="3919" y="18063"/>
                      <a:pt x="3067" y="23856"/>
                      <a:pt x="0" y="27860"/>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15"/>
              <p:cNvSpPr/>
              <p:nvPr/>
            </p:nvSpPr>
            <p:spPr>
              <a:xfrm>
                <a:off x="12458875" y="3676075"/>
                <a:ext cx="940750" cy="500550"/>
              </a:xfrm>
              <a:custGeom>
                <a:avLst/>
                <a:gdLst/>
                <a:ahLst/>
                <a:cxnLst/>
                <a:rect l="l" t="t" r="r" b="b"/>
                <a:pathLst>
                  <a:path w="37630" h="20022" fill="none" extrusionOk="0">
                    <a:moveTo>
                      <a:pt x="37629" y="1"/>
                    </a:moveTo>
                    <a:cubicBezTo>
                      <a:pt x="33114" y="1591"/>
                      <a:pt x="30984" y="5822"/>
                      <a:pt x="26298" y="6958"/>
                    </a:cubicBezTo>
                    <a:cubicBezTo>
                      <a:pt x="21641" y="8094"/>
                      <a:pt x="19340" y="7413"/>
                      <a:pt x="16160" y="9429"/>
                    </a:cubicBezTo>
                    <a:cubicBezTo>
                      <a:pt x="13007" y="11445"/>
                      <a:pt x="12468" y="13632"/>
                      <a:pt x="8606" y="15904"/>
                    </a:cubicBezTo>
                    <a:cubicBezTo>
                      <a:pt x="5822" y="17466"/>
                      <a:pt x="2954" y="18858"/>
                      <a:pt x="1" y="20022"/>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15"/>
              <p:cNvSpPr/>
              <p:nvPr/>
            </p:nvSpPr>
            <p:spPr>
              <a:xfrm>
                <a:off x="12354525" y="3967175"/>
                <a:ext cx="1170750" cy="318800"/>
              </a:xfrm>
              <a:custGeom>
                <a:avLst/>
                <a:gdLst/>
                <a:ahLst/>
                <a:cxnLst/>
                <a:rect l="l" t="t" r="r" b="b"/>
                <a:pathLst>
                  <a:path w="46830" h="12752" fill="none" extrusionOk="0">
                    <a:moveTo>
                      <a:pt x="46830" y="0"/>
                    </a:moveTo>
                    <a:cubicBezTo>
                      <a:pt x="41491" y="3266"/>
                      <a:pt x="34079" y="2840"/>
                      <a:pt x="30500" y="3380"/>
                    </a:cubicBezTo>
                    <a:cubicBezTo>
                      <a:pt x="26894" y="3919"/>
                      <a:pt x="24849" y="6333"/>
                      <a:pt x="20362" y="9542"/>
                    </a:cubicBezTo>
                    <a:cubicBezTo>
                      <a:pt x="15847" y="12751"/>
                      <a:pt x="10990" y="12212"/>
                      <a:pt x="8633" y="11729"/>
                    </a:cubicBezTo>
                    <a:cubicBezTo>
                      <a:pt x="6305" y="11275"/>
                      <a:pt x="0" y="10536"/>
                      <a:pt x="0" y="10536"/>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15"/>
              <p:cNvSpPr/>
              <p:nvPr/>
            </p:nvSpPr>
            <p:spPr>
              <a:xfrm>
                <a:off x="11944150" y="4040300"/>
                <a:ext cx="626225" cy="242825"/>
              </a:xfrm>
              <a:custGeom>
                <a:avLst/>
                <a:gdLst/>
                <a:ahLst/>
                <a:cxnLst/>
                <a:rect l="l" t="t" r="r" b="b"/>
                <a:pathLst>
                  <a:path w="25049" h="9713" fill="none" extrusionOk="0">
                    <a:moveTo>
                      <a:pt x="0" y="9713"/>
                    </a:moveTo>
                    <a:cubicBezTo>
                      <a:pt x="18233" y="9628"/>
                      <a:pt x="22038" y="5396"/>
                      <a:pt x="25048" y="0"/>
                    </a:cubicBezTo>
                  </a:path>
                </a:pathLst>
              </a:custGeom>
              <a:solidFill>
                <a:schemeClr val="dk2"/>
              </a:solidFill>
              <a:ln w="9225" cap="rnd" cmpd="sng">
                <a:solidFill>
                  <a:srgbClr val="1B273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6" name="Google Shape;396;p15"/>
            <p:cNvGrpSpPr/>
            <p:nvPr/>
          </p:nvGrpSpPr>
          <p:grpSpPr>
            <a:xfrm rot="10800000" flipH="1">
              <a:off x="7189302" y="-24967"/>
              <a:ext cx="2127899" cy="625204"/>
              <a:chOff x="8674525" y="3553425"/>
              <a:chExt cx="2514950" cy="738925"/>
            </a:xfrm>
          </p:grpSpPr>
          <p:sp>
            <p:nvSpPr>
              <p:cNvPr id="397" name="Google Shape;397;p15"/>
              <p:cNvSpPr/>
              <p:nvPr/>
            </p:nvSpPr>
            <p:spPr>
              <a:xfrm>
                <a:off x="9513875" y="3562600"/>
                <a:ext cx="1199925" cy="590600"/>
              </a:xfrm>
              <a:custGeom>
                <a:avLst/>
                <a:gdLst/>
                <a:ahLst/>
                <a:cxnLst/>
                <a:rect l="l" t="t" r="r" b="b"/>
                <a:pathLst>
                  <a:path w="47997" h="23624" extrusionOk="0">
                    <a:moveTo>
                      <a:pt x="14770" y="0"/>
                    </a:moveTo>
                    <a:cubicBezTo>
                      <a:pt x="8133" y="0"/>
                      <a:pt x="0" y="3063"/>
                      <a:pt x="3041" y="5363"/>
                    </a:cubicBezTo>
                    <a:cubicBezTo>
                      <a:pt x="3763" y="5910"/>
                      <a:pt x="4686" y="6108"/>
                      <a:pt x="5732" y="6108"/>
                    </a:cubicBezTo>
                    <a:cubicBezTo>
                      <a:pt x="8462" y="6108"/>
                      <a:pt x="12028" y="4761"/>
                      <a:pt x="15051" y="4761"/>
                    </a:cubicBezTo>
                    <a:cubicBezTo>
                      <a:pt x="16102" y="4761"/>
                      <a:pt x="17088" y="4924"/>
                      <a:pt x="17950" y="5363"/>
                    </a:cubicBezTo>
                    <a:cubicBezTo>
                      <a:pt x="22238" y="7550"/>
                      <a:pt x="22636" y="11554"/>
                      <a:pt x="28514" y="12633"/>
                    </a:cubicBezTo>
                    <a:cubicBezTo>
                      <a:pt x="29468" y="12804"/>
                      <a:pt x="30368" y="12868"/>
                      <a:pt x="31222" y="12868"/>
                    </a:cubicBezTo>
                    <a:cubicBezTo>
                      <a:pt x="33844" y="12868"/>
                      <a:pt x="36024" y="12261"/>
                      <a:pt x="37966" y="12261"/>
                    </a:cubicBezTo>
                    <a:cubicBezTo>
                      <a:pt x="39287" y="12261"/>
                      <a:pt x="40498" y="12542"/>
                      <a:pt x="41663" y="13485"/>
                    </a:cubicBezTo>
                    <a:cubicBezTo>
                      <a:pt x="43821" y="15218"/>
                      <a:pt x="44191" y="18398"/>
                      <a:pt x="47996" y="23624"/>
                    </a:cubicBezTo>
                    <a:cubicBezTo>
                      <a:pt x="45809" y="17717"/>
                      <a:pt x="46292" y="11554"/>
                      <a:pt x="40470" y="9027"/>
                    </a:cubicBezTo>
                    <a:cubicBezTo>
                      <a:pt x="38993" y="8378"/>
                      <a:pt x="37874" y="8152"/>
                      <a:pt x="36946" y="8152"/>
                    </a:cubicBezTo>
                    <a:cubicBezTo>
                      <a:pt x="34808" y="8152"/>
                      <a:pt x="33683" y="9352"/>
                      <a:pt x="31523" y="9352"/>
                    </a:cubicBezTo>
                    <a:cubicBezTo>
                      <a:pt x="30926" y="9352"/>
                      <a:pt x="30250" y="9261"/>
                      <a:pt x="29452" y="9027"/>
                    </a:cubicBezTo>
                    <a:cubicBezTo>
                      <a:pt x="24482" y="7550"/>
                      <a:pt x="23033" y="592"/>
                      <a:pt x="16218" y="53"/>
                    </a:cubicBezTo>
                    <a:cubicBezTo>
                      <a:pt x="15747" y="17"/>
                      <a:pt x="15262" y="0"/>
                      <a:pt x="1477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15"/>
              <p:cNvSpPr/>
              <p:nvPr/>
            </p:nvSpPr>
            <p:spPr>
              <a:xfrm>
                <a:off x="9858975" y="4039550"/>
                <a:ext cx="854825" cy="249475"/>
              </a:xfrm>
              <a:custGeom>
                <a:avLst/>
                <a:gdLst/>
                <a:ahLst/>
                <a:cxnLst/>
                <a:rect l="l" t="t" r="r" b="b"/>
                <a:pathLst>
                  <a:path w="34193" h="9979" extrusionOk="0">
                    <a:moveTo>
                      <a:pt x="18678" y="1"/>
                    </a:moveTo>
                    <a:cubicBezTo>
                      <a:pt x="15005" y="1"/>
                      <a:pt x="10976" y="836"/>
                      <a:pt x="6816" y="3211"/>
                    </a:cubicBezTo>
                    <a:cubicBezTo>
                      <a:pt x="1205" y="6388"/>
                      <a:pt x="0" y="9978"/>
                      <a:pt x="3787" y="9978"/>
                    </a:cubicBezTo>
                    <a:cubicBezTo>
                      <a:pt x="4333" y="9978"/>
                      <a:pt x="4982" y="9904"/>
                      <a:pt x="5736" y="9743"/>
                    </a:cubicBezTo>
                    <a:cubicBezTo>
                      <a:pt x="11757" y="8465"/>
                      <a:pt x="12836" y="5966"/>
                      <a:pt x="16698" y="4546"/>
                    </a:cubicBezTo>
                    <a:cubicBezTo>
                      <a:pt x="18889" y="3746"/>
                      <a:pt x="20269" y="3073"/>
                      <a:pt x="23247" y="3073"/>
                    </a:cubicBezTo>
                    <a:cubicBezTo>
                      <a:pt x="25558" y="3073"/>
                      <a:pt x="28831" y="3478"/>
                      <a:pt x="34192" y="4546"/>
                    </a:cubicBezTo>
                    <a:cubicBezTo>
                      <a:pt x="34192" y="4546"/>
                      <a:pt x="29307" y="1734"/>
                      <a:pt x="24309" y="627"/>
                    </a:cubicBezTo>
                    <a:cubicBezTo>
                      <a:pt x="22561" y="247"/>
                      <a:pt x="20672" y="1"/>
                      <a:pt x="186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15"/>
              <p:cNvSpPr/>
              <p:nvPr/>
            </p:nvSpPr>
            <p:spPr>
              <a:xfrm>
                <a:off x="8899075" y="3553425"/>
                <a:ext cx="1327675" cy="473200"/>
              </a:xfrm>
              <a:custGeom>
                <a:avLst/>
                <a:gdLst/>
                <a:ahLst/>
                <a:cxnLst/>
                <a:rect l="l" t="t" r="r" b="b"/>
                <a:pathLst>
                  <a:path w="53107" h="18928" extrusionOk="0">
                    <a:moveTo>
                      <a:pt x="7686" y="1"/>
                    </a:moveTo>
                    <a:cubicBezTo>
                      <a:pt x="6786" y="1"/>
                      <a:pt x="5921" y="116"/>
                      <a:pt x="5112" y="363"/>
                    </a:cubicBezTo>
                    <a:cubicBezTo>
                      <a:pt x="0" y="1925"/>
                      <a:pt x="6220" y="5247"/>
                      <a:pt x="14853" y="8542"/>
                    </a:cubicBezTo>
                    <a:cubicBezTo>
                      <a:pt x="23458" y="11836"/>
                      <a:pt x="23856" y="16351"/>
                      <a:pt x="28967" y="18368"/>
                    </a:cubicBezTo>
                    <a:cubicBezTo>
                      <a:pt x="29993" y="18766"/>
                      <a:pt x="31059" y="18928"/>
                      <a:pt x="32150" y="18928"/>
                    </a:cubicBezTo>
                    <a:cubicBezTo>
                      <a:pt x="36497" y="18928"/>
                      <a:pt x="41233" y="16368"/>
                      <a:pt x="45297" y="16096"/>
                    </a:cubicBezTo>
                    <a:cubicBezTo>
                      <a:pt x="46911" y="15988"/>
                      <a:pt x="48285" y="15951"/>
                      <a:pt x="49408" y="15951"/>
                    </a:cubicBezTo>
                    <a:cubicBezTo>
                      <a:pt x="51843" y="15951"/>
                      <a:pt x="53106" y="16124"/>
                      <a:pt x="53106" y="16124"/>
                    </a:cubicBezTo>
                    <a:cubicBezTo>
                      <a:pt x="50460" y="15050"/>
                      <a:pt x="47877" y="14687"/>
                      <a:pt x="45244" y="14687"/>
                    </a:cubicBezTo>
                    <a:cubicBezTo>
                      <a:pt x="42310" y="14687"/>
                      <a:pt x="39313" y="15137"/>
                      <a:pt x="36095" y="15556"/>
                    </a:cubicBezTo>
                    <a:cubicBezTo>
                      <a:pt x="35628" y="15617"/>
                      <a:pt x="35173" y="15646"/>
                      <a:pt x="34731" y="15646"/>
                    </a:cubicBezTo>
                    <a:cubicBezTo>
                      <a:pt x="29400" y="15646"/>
                      <a:pt x="25827" y="11398"/>
                      <a:pt x="21868" y="7150"/>
                    </a:cubicBezTo>
                    <a:cubicBezTo>
                      <a:pt x="18258" y="3254"/>
                      <a:pt x="12475" y="1"/>
                      <a:pt x="76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15"/>
              <p:cNvSpPr/>
              <p:nvPr/>
            </p:nvSpPr>
            <p:spPr>
              <a:xfrm>
                <a:off x="8674525" y="3842775"/>
                <a:ext cx="853600" cy="238150"/>
              </a:xfrm>
              <a:custGeom>
                <a:avLst/>
                <a:gdLst/>
                <a:ahLst/>
                <a:cxnLst/>
                <a:rect l="l" t="t" r="r" b="b"/>
                <a:pathLst>
                  <a:path w="34144" h="9526" extrusionOk="0">
                    <a:moveTo>
                      <a:pt x="9414" y="1"/>
                    </a:moveTo>
                    <a:cubicBezTo>
                      <a:pt x="4875" y="1"/>
                      <a:pt x="954" y="1081"/>
                      <a:pt x="378" y="3585"/>
                    </a:cubicBezTo>
                    <a:cubicBezTo>
                      <a:pt x="1" y="5220"/>
                      <a:pt x="978" y="5718"/>
                      <a:pt x="2724" y="5718"/>
                    </a:cubicBezTo>
                    <a:cubicBezTo>
                      <a:pt x="5441" y="5718"/>
                      <a:pt x="10020" y="4511"/>
                      <a:pt x="14252" y="4511"/>
                    </a:cubicBezTo>
                    <a:cubicBezTo>
                      <a:pt x="14475" y="4511"/>
                      <a:pt x="14697" y="4515"/>
                      <a:pt x="14918" y="4522"/>
                    </a:cubicBezTo>
                    <a:cubicBezTo>
                      <a:pt x="21795" y="4745"/>
                      <a:pt x="26597" y="9526"/>
                      <a:pt x="33714" y="9526"/>
                    </a:cubicBezTo>
                    <a:cubicBezTo>
                      <a:pt x="33857" y="9526"/>
                      <a:pt x="34000" y="9524"/>
                      <a:pt x="34144" y="9520"/>
                    </a:cubicBezTo>
                    <a:cubicBezTo>
                      <a:pt x="27697" y="6794"/>
                      <a:pt x="26135" y="3982"/>
                      <a:pt x="19206" y="1568"/>
                    </a:cubicBezTo>
                    <a:cubicBezTo>
                      <a:pt x="16308" y="567"/>
                      <a:pt x="12699" y="1"/>
                      <a:pt x="941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15"/>
              <p:cNvSpPr/>
              <p:nvPr/>
            </p:nvSpPr>
            <p:spPr>
              <a:xfrm>
                <a:off x="9589875" y="3583775"/>
                <a:ext cx="1123925" cy="694375"/>
              </a:xfrm>
              <a:custGeom>
                <a:avLst/>
                <a:gdLst/>
                <a:ahLst/>
                <a:cxnLst/>
                <a:rect l="l" t="t" r="r" b="b"/>
                <a:pathLst>
                  <a:path w="44957" h="27775" fill="none" extrusionOk="0">
                    <a:moveTo>
                      <a:pt x="1" y="4516"/>
                    </a:moveTo>
                    <a:cubicBezTo>
                      <a:pt x="11275" y="910"/>
                      <a:pt x="14967" y="1"/>
                      <a:pt x="19283" y="5027"/>
                    </a:cubicBezTo>
                    <a:cubicBezTo>
                      <a:pt x="23600" y="10026"/>
                      <a:pt x="26014" y="11304"/>
                      <a:pt x="31722" y="9742"/>
                    </a:cubicBezTo>
                    <a:cubicBezTo>
                      <a:pt x="37402" y="8151"/>
                      <a:pt x="40639" y="10821"/>
                      <a:pt x="41946" y="14882"/>
                    </a:cubicBezTo>
                    <a:cubicBezTo>
                      <a:pt x="43224" y="18971"/>
                      <a:pt x="44956" y="22777"/>
                      <a:pt x="44956" y="22777"/>
                    </a:cubicBezTo>
                    <a:cubicBezTo>
                      <a:pt x="44956" y="22777"/>
                      <a:pt x="37913" y="18687"/>
                      <a:pt x="31097" y="19880"/>
                    </a:cubicBezTo>
                    <a:cubicBezTo>
                      <a:pt x="24282" y="21073"/>
                      <a:pt x="16216" y="25361"/>
                      <a:pt x="12780" y="2777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15"/>
              <p:cNvSpPr/>
              <p:nvPr/>
            </p:nvSpPr>
            <p:spPr>
              <a:xfrm>
                <a:off x="8980725" y="3598700"/>
                <a:ext cx="1246025" cy="411100"/>
              </a:xfrm>
              <a:custGeom>
                <a:avLst/>
                <a:gdLst/>
                <a:ahLst/>
                <a:cxnLst/>
                <a:rect l="l" t="t" r="r" b="b"/>
                <a:pathLst>
                  <a:path w="49841" h="16444" fill="none" extrusionOk="0">
                    <a:moveTo>
                      <a:pt x="0" y="0"/>
                    </a:moveTo>
                    <a:cubicBezTo>
                      <a:pt x="8577" y="511"/>
                      <a:pt x="14086" y="2783"/>
                      <a:pt x="18488" y="7668"/>
                    </a:cubicBezTo>
                    <a:cubicBezTo>
                      <a:pt x="22890" y="12553"/>
                      <a:pt x="25332" y="16443"/>
                      <a:pt x="31182" y="15534"/>
                    </a:cubicBezTo>
                    <a:cubicBezTo>
                      <a:pt x="37033" y="14626"/>
                      <a:pt x="44984" y="12638"/>
                      <a:pt x="49840" y="1428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15"/>
              <p:cNvSpPr/>
              <p:nvPr/>
            </p:nvSpPr>
            <p:spPr>
              <a:xfrm>
                <a:off x="8682525" y="3877700"/>
                <a:ext cx="817925" cy="196700"/>
              </a:xfrm>
              <a:custGeom>
                <a:avLst/>
                <a:gdLst/>
                <a:ahLst/>
                <a:cxnLst/>
                <a:rect l="l" t="t" r="r" b="b"/>
                <a:pathLst>
                  <a:path w="32717" h="7868" fill="none" extrusionOk="0">
                    <a:moveTo>
                      <a:pt x="1" y="3125"/>
                    </a:moveTo>
                    <a:cubicBezTo>
                      <a:pt x="8577" y="86"/>
                      <a:pt x="16501" y="1"/>
                      <a:pt x="22095" y="2898"/>
                    </a:cubicBezTo>
                    <a:cubicBezTo>
                      <a:pt x="27718" y="5794"/>
                      <a:pt x="29024" y="7498"/>
                      <a:pt x="32716" y="7867"/>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15"/>
              <p:cNvSpPr/>
              <p:nvPr/>
            </p:nvSpPr>
            <p:spPr>
              <a:xfrm>
                <a:off x="9408125" y="3898300"/>
                <a:ext cx="1781350" cy="394050"/>
              </a:xfrm>
              <a:custGeom>
                <a:avLst/>
                <a:gdLst/>
                <a:ahLst/>
                <a:cxnLst/>
                <a:rect l="l" t="t" r="r" b="b"/>
                <a:pathLst>
                  <a:path w="71254" h="15762" fill="none" extrusionOk="0">
                    <a:moveTo>
                      <a:pt x="0" y="5084"/>
                    </a:moveTo>
                    <a:cubicBezTo>
                      <a:pt x="9088" y="10962"/>
                      <a:pt x="15961" y="7753"/>
                      <a:pt x="25503" y="3863"/>
                    </a:cubicBezTo>
                    <a:cubicBezTo>
                      <a:pt x="35016" y="1"/>
                      <a:pt x="41832" y="4062"/>
                      <a:pt x="48932" y="8321"/>
                    </a:cubicBezTo>
                    <a:cubicBezTo>
                      <a:pt x="56032" y="12553"/>
                      <a:pt x="62961" y="15762"/>
                      <a:pt x="71253" y="15364"/>
                    </a:cubicBezTo>
                  </a:path>
                </a:pathLst>
              </a:custGeom>
              <a:noFill/>
              <a:ln w="92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5" name="Google Shape;405;p15"/>
            <p:cNvSpPr/>
            <p:nvPr/>
          </p:nvSpPr>
          <p:spPr>
            <a:xfrm rot="7361" flipH="1">
              <a:off x="197404" y="3328003"/>
              <a:ext cx="280201" cy="1194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15"/>
            <p:cNvSpPr/>
            <p:nvPr/>
          </p:nvSpPr>
          <p:spPr>
            <a:xfrm rot="7361" flipH="1">
              <a:off x="1349404" y="206178"/>
              <a:ext cx="280201" cy="1194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15"/>
            <p:cNvSpPr/>
            <p:nvPr/>
          </p:nvSpPr>
          <p:spPr>
            <a:xfrm rot="6095" flipH="1">
              <a:off x="8808156" y="3588390"/>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8" name="Google Shape;408;p15"/>
            <p:cNvGrpSpPr/>
            <p:nvPr/>
          </p:nvGrpSpPr>
          <p:grpSpPr>
            <a:xfrm rot="1309936" flipH="1">
              <a:off x="3030347" y="4403115"/>
              <a:ext cx="810820" cy="412085"/>
              <a:chOff x="9500425" y="2847925"/>
              <a:chExt cx="810800" cy="412075"/>
            </a:xfrm>
          </p:grpSpPr>
          <p:sp>
            <p:nvSpPr>
              <p:cNvPr id="409" name="Google Shape;409;p15"/>
              <p:cNvSpPr/>
              <p:nvPr/>
            </p:nvSpPr>
            <p:spPr>
              <a:xfrm>
                <a:off x="9715550" y="2847925"/>
                <a:ext cx="355725" cy="412075"/>
              </a:xfrm>
              <a:custGeom>
                <a:avLst/>
                <a:gdLst/>
                <a:ahLst/>
                <a:cxnLst/>
                <a:rect l="l" t="t" r="r" b="b"/>
                <a:pathLst>
                  <a:path w="14229" h="16483" extrusionOk="0">
                    <a:moveTo>
                      <a:pt x="10747" y="1"/>
                    </a:moveTo>
                    <a:cubicBezTo>
                      <a:pt x="9057" y="1"/>
                      <a:pt x="6223" y="456"/>
                      <a:pt x="2386" y="1604"/>
                    </a:cubicBezTo>
                    <a:cubicBezTo>
                      <a:pt x="2386" y="1604"/>
                      <a:pt x="0" y="11345"/>
                      <a:pt x="2726" y="13617"/>
                    </a:cubicBezTo>
                    <a:cubicBezTo>
                      <a:pt x="4888" y="15399"/>
                      <a:pt x="9164" y="16482"/>
                      <a:pt x="11524" y="16482"/>
                    </a:cubicBezTo>
                    <a:cubicBezTo>
                      <a:pt x="12171" y="16482"/>
                      <a:pt x="12675" y="16401"/>
                      <a:pt x="12950" y="16229"/>
                    </a:cubicBezTo>
                    <a:cubicBezTo>
                      <a:pt x="14228" y="15406"/>
                      <a:pt x="10082" y="13673"/>
                      <a:pt x="10082" y="13673"/>
                    </a:cubicBezTo>
                    <a:lnTo>
                      <a:pt x="7753" y="3933"/>
                    </a:lnTo>
                    <a:cubicBezTo>
                      <a:pt x="7753" y="3933"/>
                      <a:pt x="12751" y="1320"/>
                      <a:pt x="12553" y="525"/>
                    </a:cubicBezTo>
                    <a:cubicBezTo>
                      <a:pt x="12474" y="198"/>
                      <a:pt x="11858" y="1"/>
                      <a:pt x="1074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15"/>
              <p:cNvSpPr/>
              <p:nvPr/>
            </p:nvSpPr>
            <p:spPr>
              <a:xfrm>
                <a:off x="10131050" y="2965900"/>
                <a:ext cx="180175" cy="167075"/>
              </a:xfrm>
              <a:custGeom>
                <a:avLst/>
                <a:gdLst/>
                <a:ahLst/>
                <a:cxnLst/>
                <a:rect l="l" t="t" r="r" b="b"/>
                <a:pathLst>
                  <a:path w="7207" h="6683" extrusionOk="0">
                    <a:moveTo>
                      <a:pt x="6402" y="1"/>
                    </a:moveTo>
                    <a:cubicBezTo>
                      <a:pt x="5098" y="1"/>
                      <a:pt x="0" y="2235"/>
                      <a:pt x="647" y="6683"/>
                    </a:cubicBezTo>
                    <a:cubicBezTo>
                      <a:pt x="647" y="6683"/>
                      <a:pt x="7207" y="548"/>
                      <a:pt x="6667" y="66"/>
                    </a:cubicBezTo>
                    <a:cubicBezTo>
                      <a:pt x="6622" y="22"/>
                      <a:pt x="6530" y="1"/>
                      <a:pt x="64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15"/>
              <p:cNvSpPr/>
              <p:nvPr/>
            </p:nvSpPr>
            <p:spPr>
              <a:xfrm>
                <a:off x="10137975" y="3132950"/>
                <a:ext cx="173250" cy="106600"/>
              </a:xfrm>
              <a:custGeom>
                <a:avLst/>
                <a:gdLst/>
                <a:ahLst/>
                <a:cxnLst/>
                <a:rect l="l" t="t" r="r" b="b"/>
                <a:pathLst>
                  <a:path w="6930" h="4264" extrusionOk="0">
                    <a:moveTo>
                      <a:pt x="370" y="1"/>
                    </a:moveTo>
                    <a:lnTo>
                      <a:pt x="370" y="1"/>
                    </a:lnTo>
                    <a:cubicBezTo>
                      <a:pt x="370" y="1"/>
                      <a:pt x="1" y="1847"/>
                      <a:pt x="2585" y="3210"/>
                    </a:cubicBezTo>
                    <a:cubicBezTo>
                      <a:pt x="4326" y="4119"/>
                      <a:pt x="5619" y="4264"/>
                      <a:pt x="6266" y="4264"/>
                    </a:cubicBezTo>
                    <a:cubicBezTo>
                      <a:pt x="6569" y="4264"/>
                      <a:pt x="6731" y="4232"/>
                      <a:pt x="6731" y="4232"/>
                    </a:cubicBezTo>
                    <a:cubicBezTo>
                      <a:pt x="6930" y="3664"/>
                      <a:pt x="370" y="1"/>
                      <a:pt x="3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15"/>
              <p:cNvSpPr/>
              <p:nvPr/>
            </p:nvSpPr>
            <p:spPr>
              <a:xfrm>
                <a:off x="9500425" y="2886800"/>
                <a:ext cx="672175" cy="315500"/>
              </a:xfrm>
              <a:custGeom>
                <a:avLst/>
                <a:gdLst/>
                <a:ahLst/>
                <a:cxnLst/>
                <a:rect l="l" t="t" r="r" b="b"/>
                <a:pathLst>
                  <a:path w="26887" h="12620" extrusionOk="0">
                    <a:moveTo>
                      <a:pt x="12005" y="0"/>
                    </a:moveTo>
                    <a:cubicBezTo>
                      <a:pt x="11261" y="0"/>
                      <a:pt x="10504" y="70"/>
                      <a:pt x="9741" y="219"/>
                    </a:cubicBezTo>
                    <a:cubicBezTo>
                      <a:pt x="597" y="2037"/>
                      <a:pt x="0" y="9563"/>
                      <a:pt x="0" y="9563"/>
                    </a:cubicBezTo>
                    <a:cubicBezTo>
                      <a:pt x="3326" y="11844"/>
                      <a:pt x="7948" y="12619"/>
                      <a:pt x="12371" y="12619"/>
                    </a:cubicBezTo>
                    <a:cubicBezTo>
                      <a:pt x="19015" y="12619"/>
                      <a:pt x="25207" y="10870"/>
                      <a:pt x="25872" y="9847"/>
                    </a:cubicBezTo>
                    <a:cubicBezTo>
                      <a:pt x="26887" y="8285"/>
                      <a:pt x="20153" y="0"/>
                      <a:pt x="120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15"/>
              <p:cNvSpPr/>
              <p:nvPr/>
            </p:nvSpPr>
            <p:spPr>
              <a:xfrm>
                <a:off x="9625375" y="2989475"/>
                <a:ext cx="60375" cy="54800"/>
              </a:xfrm>
              <a:custGeom>
                <a:avLst/>
                <a:gdLst/>
                <a:ahLst/>
                <a:cxnLst/>
                <a:rect l="l" t="t" r="r" b="b"/>
                <a:pathLst>
                  <a:path w="2415" h="2192" extrusionOk="0">
                    <a:moveTo>
                      <a:pt x="1250" y="1"/>
                    </a:moveTo>
                    <a:cubicBezTo>
                      <a:pt x="1166" y="1"/>
                      <a:pt x="1081" y="11"/>
                      <a:pt x="994" y="31"/>
                    </a:cubicBezTo>
                    <a:cubicBezTo>
                      <a:pt x="398" y="145"/>
                      <a:pt x="1" y="741"/>
                      <a:pt x="143" y="1338"/>
                    </a:cubicBezTo>
                    <a:cubicBezTo>
                      <a:pt x="264" y="1848"/>
                      <a:pt x="697" y="2192"/>
                      <a:pt x="1193" y="2192"/>
                    </a:cubicBezTo>
                    <a:cubicBezTo>
                      <a:pt x="1277" y="2192"/>
                      <a:pt x="1363" y="2182"/>
                      <a:pt x="1449" y="2161"/>
                    </a:cubicBezTo>
                    <a:cubicBezTo>
                      <a:pt x="2045" y="2048"/>
                      <a:pt x="2414" y="1451"/>
                      <a:pt x="2301" y="855"/>
                    </a:cubicBezTo>
                    <a:cubicBezTo>
                      <a:pt x="2179" y="345"/>
                      <a:pt x="1746" y="1"/>
                      <a:pt x="12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15"/>
              <p:cNvSpPr/>
              <p:nvPr/>
            </p:nvSpPr>
            <p:spPr>
              <a:xfrm>
                <a:off x="9653075" y="3002175"/>
                <a:ext cx="16350" cy="14725"/>
              </a:xfrm>
              <a:custGeom>
                <a:avLst/>
                <a:gdLst/>
                <a:ahLst/>
                <a:cxnLst/>
                <a:rect l="l" t="t" r="r" b="b"/>
                <a:pathLst>
                  <a:path w="654" h="589" extrusionOk="0">
                    <a:moveTo>
                      <a:pt x="320" y="1"/>
                    </a:moveTo>
                    <a:cubicBezTo>
                      <a:pt x="299" y="1"/>
                      <a:pt x="277" y="3"/>
                      <a:pt x="256" y="6"/>
                    </a:cubicBezTo>
                    <a:cubicBezTo>
                      <a:pt x="114" y="35"/>
                      <a:pt x="0" y="205"/>
                      <a:pt x="28" y="347"/>
                    </a:cubicBezTo>
                    <a:cubicBezTo>
                      <a:pt x="75" y="487"/>
                      <a:pt x="180" y="589"/>
                      <a:pt x="310" y="589"/>
                    </a:cubicBezTo>
                    <a:cubicBezTo>
                      <a:pt x="338" y="589"/>
                      <a:pt x="367" y="584"/>
                      <a:pt x="398" y="574"/>
                    </a:cubicBezTo>
                    <a:cubicBezTo>
                      <a:pt x="540" y="546"/>
                      <a:pt x="653" y="404"/>
                      <a:pt x="625" y="233"/>
                    </a:cubicBezTo>
                    <a:cubicBezTo>
                      <a:pt x="600" y="85"/>
                      <a:pt x="467" y="1"/>
                      <a:pt x="3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15"/>
              <p:cNvSpPr/>
              <p:nvPr/>
            </p:nvSpPr>
            <p:spPr>
              <a:xfrm>
                <a:off x="9733300" y="3000175"/>
                <a:ext cx="76700" cy="200950"/>
              </a:xfrm>
              <a:custGeom>
                <a:avLst/>
                <a:gdLst/>
                <a:ahLst/>
                <a:cxnLst/>
                <a:rect l="l" t="t" r="r" b="b"/>
                <a:pathLst>
                  <a:path w="3068" h="8038" fill="none" extrusionOk="0">
                    <a:moveTo>
                      <a:pt x="0" y="1"/>
                    </a:moveTo>
                    <a:cubicBezTo>
                      <a:pt x="3067" y="3551"/>
                      <a:pt x="2158" y="6703"/>
                      <a:pt x="1420" y="8038"/>
                    </a:cubicBezTo>
                  </a:path>
                </a:pathLst>
              </a:custGeom>
              <a:noFill/>
              <a:ln w="92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16" name="Google Shape;416;p15"/>
          <p:cNvSpPr txBox="1">
            <a:spLocks noGrp="1"/>
          </p:cNvSpPr>
          <p:nvPr>
            <p:ph type="title"/>
          </p:nvPr>
        </p:nvSpPr>
        <p:spPr>
          <a:xfrm>
            <a:off x="2773650" y="2087211"/>
            <a:ext cx="3596700" cy="1240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42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417" name="Google Shape;417;p15"/>
          <p:cNvSpPr txBox="1">
            <a:spLocks noGrp="1"/>
          </p:cNvSpPr>
          <p:nvPr>
            <p:ph type="title" idx="2" hasCustomPrompt="1"/>
          </p:nvPr>
        </p:nvSpPr>
        <p:spPr>
          <a:xfrm>
            <a:off x="3846900" y="1298597"/>
            <a:ext cx="1450200" cy="69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500"/>
              <a:buNone/>
              <a:defRPr sz="6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418" name="Google Shape;418;p15"/>
          <p:cNvSpPr txBox="1">
            <a:spLocks noGrp="1"/>
          </p:cNvSpPr>
          <p:nvPr>
            <p:ph type="subTitle" idx="1"/>
          </p:nvPr>
        </p:nvSpPr>
        <p:spPr>
          <a:xfrm>
            <a:off x="2297050" y="3403900"/>
            <a:ext cx="4550100" cy="441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3">
  <p:cSld name="CUSTOM_14">
    <p:spTree>
      <p:nvGrpSpPr>
        <p:cNvPr id="1" name="Shape 419"/>
        <p:cNvGrpSpPr/>
        <p:nvPr/>
      </p:nvGrpSpPr>
      <p:grpSpPr>
        <a:xfrm>
          <a:off x="0" y="0"/>
          <a:ext cx="0" cy="0"/>
          <a:chOff x="0" y="0"/>
          <a:chExt cx="0" cy="0"/>
        </a:xfrm>
      </p:grpSpPr>
      <p:grpSp>
        <p:nvGrpSpPr>
          <p:cNvPr id="420" name="Google Shape;420;p16"/>
          <p:cNvGrpSpPr/>
          <p:nvPr/>
        </p:nvGrpSpPr>
        <p:grpSpPr>
          <a:xfrm>
            <a:off x="-3557" y="3780600"/>
            <a:ext cx="9158132" cy="1404536"/>
            <a:chOff x="-3557" y="3780600"/>
            <a:chExt cx="9158132" cy="1404536"/>
          </a:xfrm>
        </p:grpSpPr>
        <p:grpSp>
          <p:nvGrpSpPr>
            <p:cNvPr id="421" name="Google Shape;421;p16"/>
            <p:cNvGrpSpPr/>
            <p:nvPr/>
          </p:nvGrpSpPr>
          <p:grpSpPr>
            <a:xfrm>
              <a:off x="-3525" y="4608662"/>
              <a:ext cx="9158100" cy="535483"/>
              <a:chOff x="-3525" y="3151625"/>
              <a:chExt cx="9158100" cy="1992125"/>
            </a:xfrm>
          </p:grpSpPr>
          <p:cxnSp>
            <p:nvCxnSpPr>
              <p:cNvPr id="422" name="Google Shape;422;p16"/>
              <p:cNvCxnSpPr/>
              <p:nvPr/>
            </p:nvCxnSpPr>
            <p:spPr>
              <a:xfrm>
                <a:off x="-3525" y="3151625"/>
                <a:ext cx="9158100" cy="0"/>
              </a:xfrm>
              <a:prstGeom prst="straightConnector1">
                <a:avLst/>
              </a:prstGeom>
              <a:noFill/>
              <a:ln w="9525" cap="flat" cmpd="sng">
                <a:solidFill>
                  <a:schemeClr val="accent4"/>
                </a:solidFill>
                <a:prstDash val="solid"/>
                <a:round/>
                <a:headEnd type="none" w="med" len="med"/>
                <a:tailEnd type="none" w="med" len="med"/>
              </a:ln>
            </p:spPr>
          </p:cxnSp>
          <p:sp>
            <p:nvSpPr>
              <p:cNvPr id="423" name="Google Shape;423;p16"/>
              <p:cNvSpPr/>
              <p:nvPr/>
            </p:nvSpPr>
            <p:spPr>
              <a:xfrm>
                <a:off x="0" y="3163450"/>
                <a:ext cx="9144000" cy="1980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4" name="Google Shape;424;p16"/>
            <p:cNvGrpSpPr/>
            <p:nvPr/>
          </p:nvGrpSpPr>
          <p:grpSpPr>
            <a:xfrm>
              <a:off x="7403112" y="4216436"/>
              <a:ext cx="1741196" cy="968700"/>
              <a:chOff x="7403112" y="4216436"/>
              <a:chExt cx="1741196" cy="968700"/>
            </a:xfrm>
          </p:grpSpPr>
          <p:sp>
            <p:nvSpPr>
              <p:cNvPr id="425" name="Google Shape;425;p16"/>
              <p:cNvSpPr/>
              <p:nvPr/>
            </p:nvSpPr>
            <p:spPr>
              <a:xfrm>
                <a:off x="7910075" y="4216436"/>
                <a:ext cx="1234232" cy="936513"/>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6" name="Google Shape;426;p16"/>
              <p:cNvGrpSpPr/>
              <p:nvPr/>
            </p:nvGrpSpPr>
            <p:grpSpPr>
              <a:xfrm rot="739684">
                <a:off x="7445348" y="4564015"/>
                <a:ext cx="1077430" cy="512003"/>
                <a:chOff x="4925350" y="704275"/>
                <a:chExt cx="1077475" cy="512025"/>
              </a:xfrm>
            </p:grpSpPr>
            <p:sp>
              <p:nvSpPr>
                <p:cNvPr id="427" name="Google Shape;427;p16"/>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16"/>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16"/>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16"/>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16"/>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16"/>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16"/>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16"/>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35" name="Google Shape;435;p16"/>
            <p:cNvSpPr/>
            <p:nvPr/>
          </p:nvSpPr>
          <p:spPr>
            <a:xfrm flipH="1">
              <a:off x="-3557" y="4216436"/>
              <a:ext cx="1234232" cy="936513"/>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36" name="Google Shape;436;p16"/>
            <p:cNvGrpSpPr/>
            <p:nvPr/>
          </p:nvGrpSpPr>
          <p:grpSpPr>
            <a:xfrm>
              <a:off x="228600" y="3780600"/>
              <a:ext cx="692200" cy="1356000"/>
              <a:chOff x="3978000" y="1359750"/>
              <a:chExt cx="692200" cy="1356000"/>
            </a:xfrm>
          </p:grpSpPr>
          <p:sp>
            <p:nvSpPr>
              <p:cNvPr id="437" name="Google Shape;437;p16"/>
              <p:cNvSpPr/>
              <p:nvPr/>
            </p:nvSpPr>
            <p:spPr>
              <a:xfrm>
                <a:off x="3996350" y="1359750"/>
                <a:ext cx="206850" cy="477025"/>
              </a:xfrm>
              <a:custGeom>
                <a:avLst/>
                <a:gdLst/>
                <a:ahLst/>
                <a:cxnLst/>
                <a:rect l="l" t="t" r="r" b="b"/>
                <a:pathLst>
                  <a:path w="8274" h="19081" extrusionOk="0">
                    <a:moveTo>
                      <a:pt x="3837" y="0"/>
                    </a:moveTo>
                    <a:cubicBezTo>
                      <a:pt x="3837" y="1"/>
                      <a:pt x="2036" y="5271"/>
                      <a:pt x="1035" y="9541"/>
                    </a:cubicBezTo>
                    <a:cubicBezTo>
                      <a:pt x="1" y="13777"/>
                      <a:pt x="2603" y="19081"/>
                      <a:pt x="2603" y="19081"/>
                    </a:cubicBezTo>
                    <a:cubicBezTo>
                      <a:pt x="8273" y="7973"/>
                      <a:pt x="3837" y="1"/>
                      <a:pt x="38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16"/>
              <p:cNvSpPr/>
              <p:nvPr/>
            </p:nvSpPr>
            <p:spPr>
              <a:xfrm>
                <a:off x="4102275" y="1480675"/>
                <a:ext cx="159300" cy="813100"/>
              </a:xfrm>
              <a:custGeom>
                <a:avLst/>
                <a:gdLst/>
                <a:ahLst/>
                <a:cxnLst/>
                <a:rect l="l" t="t" r="r" b="b"/>
                <a:pathLst>
                  <a:path w="6372" h="32524" extrusionOk="0">
                    <a:moveTo>
                      <a:pt x="3336" y="0"/>
                    </a:moveTo>
                    <a:cubicBezTo>
                      <a:pt x="3336" y="1"/>
                      <a:pt x="3803" y="935"/>
                      <a:pt x="3736" y="4704"/>
                    </a:cubicBezTo>
                    <a:cubicBezTo>
                      <a:pt x="3669" y="8473"/>
                      <a:pt x="2402" y="11542"/>
                      <a:pt x="1234" y="16645"/>
                    </a:cubicBezTo>
                    <a:cubicBezTo>
                      <a:pt x="67" y="21749"/>
                      <a:pt x="0" y="26586"/>
                      <a:pt x="4403" y="32524"/>
                    </a:cubicBezTo>
                    <a:cubicBezTo>
                      <a:pt x="4403" y="32524"/>
                      <a:pt x="4337" y="31022"/>
                      <a:pt x="4070" y="28621"/>
                    </a:cubicBezTo>
                    <a:cubicBezTo>
                      <a:pt x="3803" y="26186"/>
                      <a:pt x="5271" y="20415"/>
                      <a:pt x="5838" y="12176"/>
                    </a:cubicBezTo>
                    <a:cubicBezTo>
                      <a:pt x="6371" y="3970"/>
                      <a:pt x="3336" y="1"/>
                      <a:pt x="33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16"/>
              <p:cNvSpPr/>
              <p:nvPr/>
            </p:nvSpPr>
            <p:spPr>
              <a:xfrm>
                <a:off x="3978000" y="2038575"/>
                <a:ext cx="466200" cy="391575"/>
              </a:xfrm>
              <a:custGeom>
                <a:avLst/>
                <a:gdLst/>
                <a:ahLst/>
                <a:cxnLst/>
                <a:rect l="l" t="t" r="r" b="b"/>
                <a:pathLst>
                  <a:path w="18648" h="15663" extrusionOk="0">
                    <a:moveTo>
                      <a:pt x="18322" y="15088"/>
                    </a:moveTo>
                    <a:cubicBezTo>
                      <a:pt x="18431" y="15139"/>
                      <a:pt x="18539" y="15191"/>
                      <a:pt x="18648" y="15244"/>
                    </a:cubicBezTo>
                    <a:cubicBezTo>
                      <a:pt x="18538" y="15190"/>
                      <a:pt x="18429" y="15138"/>
                      <a:pt x="18322" y="15088"/>
                    </a:cubicBezTo>
                    <a:close/>
                    <a:moveTo>
                      <a:pt x="1" y="0"/>
                    </a:moveTo>
                    <a:lnTo>
                      <a:pt x="1" y="0"/>
                    </a:lnTo>
                    <a:cubicBezTo>
                      <a:pt x="735" y="2936"/>
                      <a:pt x="1168" y="5938"/>
                      <a:pt x="1302" y="8973"/>
                    </a:cubicBezTo>
                    <a:cubicBezTo>
                      <a:pt x="1553" y="14117"/>
                      <a:pt x="4104" y="15663"/>
                      <a:pt x="7541" y="15663"/>
                    </a:cubicBezTo>
                    <a:cubicBezTo>
                      <a:pt x="7760" y="15663"/>
                      <a:pt x="7982" y="15657"/>
                      <a:pt x="8207" y="15645"/>
                    </a:cubicBezTo>
                    <a:cubicBezTo>
                      <a:pt x="10798" y="15507"/>
                      <a:pt x="12412" y="14203"/>
                      <a:pt x="14782" y="14203"/>
                    </a:cubicBezTo>
                    <a:cubicBezTo>
                      <a:pt x="15783" y="14203"/>
                      <a:pt x="16920" y="14436"/>
                      <a:pt x="18322" y="15088"/>
                    </a:cubicBezTo>
                    <a:lnTo>
                      <a:pt x="18322" y="15088"/>
                    </a:lnTo>
                    <a:cubicBezTo>
                      <a:pt x="16717" y="14331"/>
                      <a:pt x="15029" y="13751"/>
                      <a:pt x="13310" y="13376"/>
                    </a:cubicBezTo>
                    <a:cubicBezTo>
                      <a:pt x="10542" y="12809"/>
                      <a:pt x="5271" y="13910"/>
                      <a:pt x="4571" y="8973"/>
                    </a:cubicBezTo>
                    <a:cubicBezTo>
                      <a:pt x="3837" y="4037"/>
                      <a:pt x="1" y="1"/>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16"/>
              <p:cNvSpPr/>
              <p:nvPr/>
            </p:nvSpPr>
            <p:spPr>
              <a:xfrm>
                <a:off x="4273225" y="1963525"/>
                <a:ext cx="321075" cy="575425"/>
              </a:xfrm>
              <a:custGeom>
                <a:avLst/>
                <a:gdLst/>
                <a:ahLst/>
                <a:cxnLst/>
                <a:rect l="l" t="t" r="r" b="b"/>
                <a:pathLst>
                  <a:path w="12843" h="23017" extrusionOk="0">
                    <a:moveTo>
                      <a:pt x="0" y="0"/>
                    </a:moveTo>
                    <a:lnTo>
                      <a:pt x="0" y="0"/>
                    </a:lnTo>
                    <a:cubicBezTo>
                      <a:pt x="0" y="0"/>
                      <a:pt x="668" y="3603"/>
                      <a:pt x="1401" y="8006"/>
                    </a:cubicBezTo>
                    <a:cubicBezTo>
                      <a:pt x="2135" y="12442"/>
                      <a:pt x="5738" y="13476"/>
                      <a:pt x="7939" y="15378"/>
                    </a:cubicBezTo>
                    <a:cubicBezTo>
                      <a:pt x="10174" y="17246"/>
                      <a:pt x="10541" y="19080"/>
                      <a:pt x="11175" y="20515"/>
                    </a:cubicBezTo>
                    <a:cubicBezTo>
                      <a:pt x="11609" y="21449"/>
                      <a:pt x="12142" y="22283"/>
                      <a:pt x="12843" y="23017"/>
                    </a:cubicBezTo>
                    <a:cubicBezTo>
                      <a:pt x="11275" y="18747"/>
                      <a:pt x="12476" y="13943"/>
                      <a:pt x="10241" y="11942"/>
                    </a:cubicBezTo>
                    <a:cubicBezTo>
                      <a:pt x="8039" y="9974"/>
                      <a:pt x="5037" y="8540"/>
                      <a:pt x="3269" y="4970"/>
                    </a:cubicBezTo>
                    <a:cubicBezTo>
                      <a:pt x="1502" y="1368"/>
                      <a:pt x="1"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16"/>
              <p:cNvSpPr/>
              <p:nvPr/>
            </p:nvSpPr>
            <p:spPr>
              <a:xfrm>
                <a:off x="4038050" y="2497175"/>
                <a:ext cx="628800" cy="180200"/>
              </a:xfrm>
              <a:custGeom>
                <a:avLst/>
                <a:gdLst/>
                <a:ahLst/>
                <a:cxnLst/>
                <a:rect l="l" t="t" r="r" b="b"/>
                <a:pathLst>
                  <a:path w="25152" h="7208" extrusionOk="0">
                    <a:moveTo>
                      <a:pt x="3418" y="0"/>
                    </a:moveTo>
                    <a:cubicBezTo>
                      <a:pt x="2260" y="0"/>
                      <a:pt x="1107" y="208"/>
                      <a:pt x="1" y="603"/>
                    </a:cubicBezTo>
                    <a:cubicBezTo>
                      <a:pt x="92" y="601"/>
                      <a:pt x="183" y="599"/>
                      <a:pt x="274" y="599"/>
                    </a:cubicBezTo>
                    <a:cubicBezTo>
                      <a:pt x="2546" y="599"/>
                      <a:pt x="4740" y="1397"/>
                      <a:pt x="6472" y="2905"/>
                    </a:cubicBezTo>
                    <a:cubicBezTo>
                      <a:pt x="8918" y="5052"/>
                      <a:pt x="10744" y="6468"/>
                      <a:pt x="13321" y="6468"/>
                    </a:cubicBezTo>
                    <a:cubicBezTo>
                      <a:pt x="13907" y="6468"/>
                      <a:pt x="14532" y="6395"/>
                      <a:pt x="15212" y="6240"/>
                    </a:cubicBezTo>
                    <a:cubicBezTo>
                      <a:pt x="17832" y="5645"/>
                      <a:pt x="19585" y="4964"/>
                      <a:pt x="21090" y="4964"/>
                    </a:cubicBezTo>
                    <a:cubicBezTo>
                      <a:pt x="21692" y="4964"/>
                      <a:pt x="22255" y="5073"/>
                      <a:pt x="22817" y="5340"/>
                    </a:cubicBezTo>
                    <a:cubicBezTo>
                      <a:pt x="24478" y="6088"/>
                      <a:pt x="24991" y="6881"/>
                      <a:pt x="25117" y="7129"/>
                    </a:cubicBezTo>
                    <a:lnTo>
                      <a:pt x="25117" y="7129"/>
                    </a:lnTo>
                    <a:cubicBezTo>
                      <a:pt x="23466" y="3508"/>
                      <a:pt x="20008" y="2301"/>
                      <a:pt x="16214" y="2301"/>
                    </a:cubicBezTo>
                    <a:cubicBezTo>
                      <a:pt x="15674" y="2301"/>
                      <a:pt x="15127" y="2326"/>
                      <a:pt x="14578" y="2371"/>
                    </a:cubicBezTo>
                    <a:cubicBezTo>
                      <a:pt x="14141" y="2407"/>
                      <a:pt x="13735" y="2424"/>
                      <a:pt x="13357" y="2424"/>
                    </a:cubicBezTo>
                    <a:cubicBezTo>
                      <a:pt x="9898" y="2424"/>
                      <a:pt x="8692" y="1025"/>
                      <a:pt x="5805" y="303"/>
                    </a:cubicBezTo>
                    <a:cubicBezTo>
                      <a:pt x="5016" y="99"/>
                      <a:pt x="4216" y="0"/>
                      <a:pt x="3418" y="0"/>
                    </a:cubicBezTo>
                    <a:close/>
                    <a:moveTo>
                      <a:pt x="25117" y="7129"/>
                    </a:moveTo>
                    <a:cubicBezTo>
                      <a:pt x="25128" y="7155"/>
                      <a:pt x="25140" y="7182"/>
                      <a:pt x="25152" y="7208"/>
                    </a:cubicBezTo>
                    <a:cubicBezTo>
                      <a:pt x="25152" y="7208"/>
                      <a:pt x="25142" y="7180"/>
                      <a:pt x="25117" y="71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16"/>
              <p:cNvSpPr/>
              <p:nvPr/>
            </p:nvSpPr>
            <p:spPr>
              <a:xfrm>
                <a:off x="4033875" y="1359750"/>
                <a:ext cx="636325" cy="1356000"/>
              </a:xfrm>
              <a:custGeom>
                <a:avLst/>
                <a:gdLst/>
                <a:ahLst/>
                <a:cxnLst/>
                <a:rect l="l" t="t" r="r" b="b"/>
                <a:pathLst>
                  <a:path w="25453" h="54240" fill="none" extrusionOk="0">
                    <a:moveTo>
                      <a:pt x="25452" y="54239"/>
                    </a:moveTo>
                    <a:cubicBezTo>
                      <a:pt x="25452" y="49703"/>
                      <a:pt x="21483" y="45300"/>
                      <a:pt x="16413" y="42397"/>
                    </a:cubicBezTo>
                    <a:cubicBezTo>
                      <a:pt x="11342" y="39495"/>
                      <a:pt x="5505" y="38461"/>
                      <a:pt x="2736" y="31456"/>
                    </a:cubicBezTo>
                    <a:cubicBezTo>
                      <a:pt x="1" y="24418"/>
                      <a:pt x="701" y="22450"/>
                      <a:pt x="1168" y="18113"/>
                    </a:cubicBezTo>
                    <a:cubicBezTo>
                      <a:pt x="1635" y="13810"/>
                      <a:pt x="3136" y="4470"/>
                      <a:pt x="2336"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16"/>
              <p:cNvSpPr/>
              <p:nvPr/>
            </p:nvSpPr>
            <p:spPr>
              <a:xfrm>
                <a:off x="4139800" y="1480675"/>
                <a:ext cx="91750" cy="813100"/>
              </a:xfrm>
              <a:custGeom>
                <a:avLst/>
                <a:gdLst/>
                <a:ahLst/>
                <a:cxnLst/>
                <a:rect l="l" t="t" r="r" b="b"/>
                <a:pathLst>
                  <a:path w="3670" h="32524" fill="none" extrusionOk="0">
                    <a:moveTo>
                      <a:pt x="1835" y="0"/>
                    </a:moveTo>
                    <a:cubicBezTo>
                      <a:pt x="3403" y="6171"/>
                      <a:pt x="3670" y="10908"/>
                      <a:pt x="1835" y="18013"/>
                    </a:cubicBezTo>
                    <a:cubicBezTo>
                      <a:pt x="0" y="25118"/>
                      <a:pt x="2369" y="30789"/>
                      <a:pt x="2902" y="32524"/>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16"/>
              <p:cNvSpPr/>
              <p:nvPr/>
            </p:nvSpPr>
            <p:spPr>
              <a:xfrm>
                <a:off x="3978000" y="2037725"/>
                <a:ext cx="441175" cy="373625"/>
              </a:xfrm>
              <a:custGeom>
                <a:avLst/>
                <a:gdLst/>
                <a:ahLst/>
                <a:cxnLst/>
                <a:rect l="l" t="t" r="r" b="b"/>
                <a:pathLst>
                  <a:path w="17647" h="14945" fill="none" extrusionOk="0">
                    <a:moveTo>
                      <a:pt x="1" y="1"/>
                    </a:moveTo>
                    <a:cubicBezTo>
                      <a:pt x="2503" y="5305"/>
                      <a:pt x="2203" y="10875"/>
                      <a:pt x="4571" y="12910"/>
                    </a:cubicBezTo>
                    <a:cubicBezTo>
                      <a:pt x="6906" y="14945"/>
                      <a:pt x="14311" y="12677"/>
                      <a:pt x="17647" y="1471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16"/>
              <p:cNvSpPr/>
              <p:nvPr/>
            </p:nvSpPr>
            <p:spPr>
              <a:xfrm>
                <a:off x="4273225" y="1963525"/>
                <a:ext cx="320250" cy="575425"/>
              </a:xfrm>
              <a:custGeom>
                <a:avLst/>
                <a:gdLst/>
                <a:ahLst/>
                <a:cxnLst/>
                <a:rect l="l" t="t" r="r" b="b"/>
                <a:pathLst>
                  <a:path w="12810" h="23017" fill="none" extrusionOk="0">
                    <a:moveTo>
                      <a:pt x="0" y="0"/>
                    </a:moveTo>
                    <a:cubicBezTo>
                      <a:pt x="2135" y="5170"/>
                      <a:pt x="2335" y="9373"/>
                      <a:pt x="5838" y="11508"/>
                    </a:cubicBezTo>
                    <a:cubicBezTo>
                      <a:pt x="9340" y="13643"/>
                      <a:pt x="9707" y="13210"/>
                      <a:pt x="10541" y="16345"/>
                    </a:cubicBezTo>
                    <a:cubicBezTo>
                      <a:pt x="11175" y="18613"/>
                      <a:pt x="11942" y="20848"/>
                      <a:pt x="12810" y="2301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16"/>
              <p:cNvSpPr/>
              <p:nvPr/>
            </p:nvSpPr>
            <p:spPr>
              <a:xfrm>
                <a:off x="4038050" y="2504725"/>
                <a:ext cx="627975" cy="172650"/>
              </a:xfrm>
              <a:custGeom>
                <a:avLst/>
                <a:gdLst/>
                <a:ahLst/>
                <a:cxnLst/>
                <a:rect l="l" t="t" r="r" b="b"/>
                <a:pathLst>
                  <a:path w="25119" h="6906" fill="none" extrusionOk="0">
                    <a:moveTo>
                      <a:pt x="1" y="301"/>
                    </a:moveTo>
                    <a:cubicBezTo>
                      <a:pt x="5805" y="1"/>
                      <a:pt x="8207" y="3270"/>
                      <a:pt x="11776" y="4204"/>
                    </a:cubicBezTo>
                    <a:cubicBezTo>
                      <a:pt x="15312" y="5105"/>
                      <a:pt x="16646" y="3337"/>
                      <a:pt x="19281" y="3337"/>
                    </a:cubicBezTo>
                    <a:cubicBezTo>
                      <a:pt x="21916" y="3303"/>
                      <a:pt x="25119" y="6906"/>
                      <a:pt x="25119" y="690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7" name="Google Shape;447;p16"/>
            <p:cNvGrpSpPr/>
            <p:nvPr/>
          </p:nvGrpSpPr>
          <p:grpSpPr>
            <a:xfrm flipH="1">
              <a:off x="3853275" y="4102696"/>
              <a:ext cx="1437451" cy="1070462"/>
              <a:chOff x="3348635" y="3991675"/>
              <a:chExt cx="1586765" cy="1181655"/>
            </a:xfrm>
          </p:grpSpPr>
          <p:grpSp>
            <p:nvGrpSpPr>
              <p:cNvPr id="448" name="Google Shape;448;p16"/>
              <p:cNvGrpSpPr/>
              <p:nvPr/>
            </p:nvGrpSpPr>
            <p:grpSpPr>
              <a:xfrm>
                <a:off x="3825400" y="4246925"/>
                <a:ext cx="1066625" cy="897225"/>
                <a:chOff x="3825400" y="4246925"/>
                <a:chExt cx="1066625" cy="897225"/>
              </a:xfrm>
            </p:grpSpPr>
            <p:sp>
              <p:nvSpPr>
                <p:cNvPr id="449" name="Google Shape;449;p16"/>
                <p:cNvSpPr/>
                <p:nvPr/>
              </p:nvSpPr>
              <p:spPr>
                <a:xfrm>
                  <a:off x="3825400" y="4246925"/>
                  <a:ext cx="1066625" cy="897225"/>
                </a:xfrm>
                <a:custGeom>
                  <a:avLst/>
                  <a:gdLst/>
                  <a:ahLst/>
                  <a:cxnLst/>
                  <a:rect l="l" t="t" r="r" b="b"/>
                  <a:pathLst>
                    <a:path w="42665" h="35889" extrusionOk="0">
                      <a:moveTo>
                        <a:pt x="14839" y="1"/>
                      </a:moveTo>
                      <a:cubicBezTo>
                        <a:pt x="12955" y="1"/>
                        <a:pt x="11176" y="3827"/>
                        <a:pt x="12076" y="9169"/>
                      </a:cubicBezTo>
                      <a:cubicBezTo>
                        <a:pt x="13110" y="15340"/>
                        <a:pt x="15845" y="15407"/>
                        <a:pt x="16979" y="17108"/>
                      </a:cubicBezTo>
                      <a:cubicBezTo>
                        <a:pt x="18080" y="18776"/>
                        <a:pt x="16212" y="19110"/>
                        <a:pt x="15412" y="21311"/>
                      </a:cubicBezTo>
                      <a:cubicBezTo>
                        <a:pt x="14644" y="23546"/>
                        <a:pt x="14644" y="26215"/>
                        <a:pt x="12910" y="26215"/>
                      </a:cubicBezTo>
                      <a:cubicBezTo>
                        <a:pt x="11209" y="26215"/>
                        <a:pt x="10008" y="23480"/>
                        <a:pt x="10942" y="20978"/>
                      </a:cubicBezTo>
                      <a:cubicBezTo>
                        <a:pt x="11876" y="18443"/>
                        <a:pt x="13510" y="16441"/>
                        <a:pt x="10875" y="14907"/>
                      </a:cubicBezTo>
                      <a:cubicBezTo>
                        <a:pt x="10533" y="14710"/>
                        <a:pt x="10227" y="14622"/>
                        <a:pt x="9955" y="14622"/>
                      </a:cubicBezTo>
                      <a:cubicBezTo>
                        <a:pt x="8102" y="14622"/>
                        <a:pt x="7826" y="18738"/>
                        <a:pt x="8640" y="20978"/>
                      </a:cubicBezTo>
                      <a:cubicBezTo>
                        <a:pt x="9574" y="23546"/>
                        <a:pt x="9507" y="26715"/>
                        <a:pt x="7773" y="28083"/>
                      </a:cubicBezTo>
                      <a:cubicBezTo>
                        <a:pt x="7472" y="28324"/>
                        <a:pt x="7203" y="28433"/>
                        <a:pt x="6970" y="28433"/>
                      </a:cubicBezTo>
                      <a:cubicBezTo>
                        <a:pt x="5883" y="28433"/>
                        <a:pt x="5583" y="26077"/>
                        <a:pt x="6572" y="23880"/>
                      </a:cubicBezTo>
                      <a:cubicBezTo>
                        <a:pt x="7385" y="22044"/>
                        <a:pt x="6612" y="20613"/>
                        <a:pt x="5109" y="20613"/>
                      </a:cubicBezTo>
                      <a:cubicBezTo>
                        <a:pt x="4455" y="20613"/>
                        <a:pt x="3663" y="20884"/>
                        <a:pt x="2803" y="21512"/>
                      </a:cubicBezTo>
                      <a:cubicBezTo>
                        <a:pt x="1" y="23546"/>
                        <a:pt x="3336" y="26548"/>
                        <a:pt x="5738" y="29717"/>
                      </a:cubicBezTo>
                      <a:cubicBezTo>
                        <a:pt x="7479" y="32015"/>
                        <a:pt x="6696" y="34224"/>
                        <a:pt x="4571" y="34224"/>
                      </a:cubicBezTo>
                      <a:cubicBezTo>
                        <a:pt x="3764" y="34224"/>
                        <a:pt x="2764" y="33906"/>
                        <a:pt x="1635" y="33153"/>
                      </a:cubicBezTo>
                      <a:lnTo>
                        <a:pt x="1635" y="33153"/>
                      </a:lnTo>
                      <a:cubicBezTo>
                        <a:pt x="1635" y="33153"/>
                        <a:pt x="2302" y="35388"/>
                        <a:pt x="2402" y="35488"/>
                      </a:cubicBezTo>
                      <a:cubicBezTo>
                        <a:pt x="2446" y="35532"/>
                        <a:pt x="13405" y="35889"/>
                        <a:pt x="20927" y="35889"/>
                      </a:cubicBezTo>
                      <a:cubicBezTo>
                        <a:pt x="24914" y="35889"/>
                        <a:pt x="27935" y="35789"/>
                        <a:pt x="27854" y="35488"/>
                      </a:cubicBezTo>
                      <a:cubicBezTo>
                        <a:pt x="27620" y="34588"/>
                        <a:pt x="30222" y="33053"/>
                        <a:pt x="34258" y="32986"/>
                      </a:cubicBezTo>
                      <a:cubicBezTo>
                        <a:pt x="38295" y="32886"/>
                        <a:pt x="38728" y="31685"/>
                        <a:pt x="38528" y="29717"/>
                      </a:cubicBezTo>
                      <a:cubicBezTo>
                        <a:pt x="38429" y="28553"/>
                        <a:pt x="37373" y="27925"/>
                        <a:pt x="36008" y="27925"/>
                      </a:cubicBezTo>
                      <a:cubicBezTo>
                        <a:pt x="35067" y="27925"/>
                        <a:pt x="33979" y="28224"/>
                        <a:pt x="32957" y="28850"/>
                      </a:cubicBezTo>
                      <a:cubicBezTo>
                        <a:pt x="32056" y="29411"/>
                        <a:pt x="31186" y="29664"/>
                        <a:pt x="30502" y="29664"/>
                      </a:cubicBezTo>
                      <a:cubicBezTo>
                        <a:pt x="29315" y="29664"/>
                        <a:pt x="28693" y="28899"/>
                        <a:pt x="29455" y="27649"/>
                      </a:cubicBezTo>
                      <a:cubicBezTo>
                        <a:pt x="30656" y="25681"/>
                        <a:pt x="34425" y="25848"/>
                        <a:pt x="37160" y="25081"/>
                      </a:cubicBezTo>
                      <a:cubicBezTo>
                        <a:pt x="39929" y="24280"/>
                        <a:pt x="42664" y="19777"/>
                        <a:pt x="40429" y="17108"/>
                      </a:cubicBezTo>
                      <a:cubicBezTo>
                        <a:pt x="39937" y="16513"/>
                        <a:pt x="39346" y="16260"/>
                        <a:pt x="38719" y="16260"/>
                      </a:cubicBezTo>
                      <a:cubicBezTo>
                        <a:pt x="36495" y="16260"/>
                        <a:pt x="33807" y="19441"/>
                        <a:pt x="33391" y="21912"/>
                      </a:cubicBezTo>
                      <a:cubicBezTo>
                        <a:pt x="33191" y="23179"/>
                        <a:pt x="32618" y="23710"/>
                        <a:pt x="31991" y="23710"/>
                      </a:cubicBezTo>
                      <a:cubicBezTo>
                        <a:pt x="31050" y="23710"/>
                        <a:pt x="29989" y="22513"/>
                        <a:pt x="29889" y="20811"/>
                      </a:cubicBezTo>
                      <a:cubicBezTo>
                        <a:pt x="29722" y="17976"/>
                        <a:pt x="32190" y="16208"/>
                        <a:pt x="31790" y="13606"/>
                      </a:cubicBezTo>
                      <a:cubicBezTo>
                        <a:pt x="31628" y="12647"/>
                        <a:pt x="31145" y="12199"/>
                        <a:pt x="30504" y="12199"/>
                      </a:cubicBezTo>
                      <a:cubicBezTo>
                        <a:pt x="29430" y="12199"/>
                        <a:pt x="27911" y="13459"/>
                        <a:pt x="26720" y="15674"/>
                      </a:cubicBezTo>
                      <a:cubicBezTo>
                        <a:pt x="24852" y="19210"/>
                        <a:pt x="28021" y="21512"/>
                        <a:pt x="27887" y="24447"/>
                      </a:cubicBezTo>
                      <a:cubicBezTo>
                        <a:pt x="27720" y="27349"/>
                        <a:pt x="24585" y="31018"/>
                        <a:pt x="21516" y="31018"/>
                      </a:cubicBezTo>
                      <a:cubicBezTo>
                        <a:pt x="18414" y="31018"/>
                        <a:pt x="16546" y="27783"/>
                        <a:pt x="17146" y="23913"/>
                      </a:cubicBezTo>
                      <a:cubicBezTo>
                        <a:pt x="17747" y="20077"/>
                        <a:pt x="21249" y="21545"/>
                        <a:pt x="23918" y="19310"/>
                      </a:cubicBezTo>
                      <a:cubicBezTo>
                        <a:pt x="25974" y="17540"/>
                        <a:pt x="25024" y="15972"/>
                        <a:pt x="23318" y="15972"/>
                      </a:cubicBezTo>
                      <a:cubicBezTo>
                        <a:pt x="22838" y="15972"/>
                        <a:pt x="22299" y="16096"/>
                        <a:pt x="21749" y="16375"/>
                      </a:cubicBezTo>
                      <a:cubicBezTo>
                        <a:pt x="20979" y="16770"/>
                        <a:pt x="20364" y="16951"/>
                        <a:pt x="19888" y="16951"/>
                      </a:cubicBezTo>
                      <a:cubicBezTo>
                        <a:pt x="18840" y="16951"/>
                        <a:pt x="18466" y="16073"/>
                        <a:pt x="18581" y="14673"/>
                      </a:cubicBezTo>
                      <a:cubicBezTo>
                        <a:pt x="18747" y="12605"/>
                        <a:pt x="22617" y="12105"/>
                        <a:pt x="23984" y="9770"/>
                      </a:cubicBezTo>
                      <a:cubicBezTo>
                        <a:pt x="25333" y="7501"/>
                        <a:pt x="26259" y="1894"/>
                        <a:pt x="22675" y="1894"/>
                      </a:cubicBezTo>
                      <a:cubicBezTo>
                        <a:pt x="22623" y="1894"/>
                        <a:pt x="22571" y="1895"/>
                        <a:pt x="22517" y="1897"/>
                      </a:cubicBezTo>
                      <a:cubicBezTo>
                        <a:pt x="18714" y="2098"/>
                        <a:pt x="20115" y="6100"/>
                        <a:pt x="20382" y="9103"/>
                      </a:cubicBezTo>
                      <a:cubicBezTo>
                        <a:pt x="20649" y="12105"/>
                        <a:pt x="18147" y="12338"/>
                        <a:pt x="16279" y="12605"/>
                      </a:cubicBezTo>
                      <a:cubicBezTo>
                        <a:pt x="16156" y="12622"/>
                        <a:pt x="16040" y="12631"/>
                        <a:pt x="15933" y="12631"/>
                      </a:cubicBezTo>
                      <a:cubicBezTo>
                        <a:pt x="14383" y="12631"/>
                        <a:pt x="14455" y="10841"/>
                        <a:pt x="15578" y="7535"/>
                      </a:cubicBezTo>
                      <a:cubicBezTo>
                        <a:pt x="16779" y="4032"/>
                        <a:pt x="17813" y="1631"/>
                        <a:pt x="15678" y="263"/>
                      </a:cubicBezTo>
                      <a:cubicBezTo>
                        <a:pt x="15402" y="86"/>
                        <a:pt x="15119" y="1"/>
                        <a:pt x="148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16"/>
                <p:cNvSpPr/>
                <p:nvPr/>
              </p:nvSpPr>
              <p:spPr>
                <a:xfrm>
                  <a:off x="3826225" y="4618750"/>
                  <a:ext cx="967400" cy="524200"/>
                </a:xfrm>
                <a:custGeom>
                  <a:avLst/>
                  <a:gdLst/>
                  <a:ahLst/>
                  <a:cxnLst/>
                  <a:rect l="l" t="t" r="r" b="b"/>
                  <a:pathLst>
                    <a:path w="38696" h="20968" extrusionOk="0">
                      <a:moveTo>
                        <a:pt x="9208" y="0"/>
                      </a:moveTo>
                      <a:lnTo>
                        <a:pt x="9208" y="0"/>
                      </a:lnTo>
                      <a:cubicBezTo>
                        <a:pt x="8040" y="968"/>
                        <a:pt x="7973" y="4203"/>
                        <a:pt x="8640" y="6105"/>
                      </a:cubicBezTo>
                      <a:cubicBezTo>
                        <a:pt x="9608" y="8673"/>
                        <a:pt x="9508" y="11842"/>
                        <a:pt x="7807" y="13210"/>
                      </a:cubicBezTo>
                      <a:cubicBezTo>
                        <a:pt x="7500" y="13451"/>
                        <a:pt x="7227" y="13560"/>
                        <a:pt x="6992" y="13560"/>
                      </a:cubicBezTo>
                      <a:cubicBezTo>
                        <a:pt x="5894" y="13560"/>
                        <a:pt x="5611" y="11204"/>
                        <a:pt x="6572" y="9007"/>
                      </a:cubicBezTo>
                      <a:cubicBezTo>
                        <a:pt x="7410" y="7146"/>
                        <a:pt x="6625" y="5707"/>
                        <a:pt x="5124" y="5707"/>
                      </a:cubicBezTo>
                      <a:cubicBezTo>
                        <a:pt x="4472" y="5707"/>
                        <a:pt x="3685" y="5979"/>
                        <a:pt x="2836" y="6605"/>
                      </a:cubicBezTo>
                      <a:cubicBezTo>
                        <a:pt x="1" y="8673"/>
                        <a:pt x="3337" y="11675"/>
                        <a:pt x="5738" y="14811"/>
                      </a:cubicBezTo>
                      <a:cubicBezTo>
                        <a:pt x="7478" y="17107"/>
                        <a:pt x="6697" y="19332"/>
                        <a:pt x="4575" y="19332"/>
                      </a:cubicBezTo>
                      <a:cubicBezTo>
                        <a:pt x="3768" y="19332"/>
                        <a:pt x="2766" y="19010"/>
                        <a:pt x="1635" y="18247"/>
                      </a:cubicBezTo>
                      <a:lnTo>
                        <a:pt x="1635" y="18247"/>
                      </a:lnTo>
                      <a:cubicBezTo>
                        <a:pt x="1636" y="18247"/>
                        <a:pt x="2336" y="20482"/>
                        <a:pt x="2403" y="20582"/>
                      </a:cubicBezTo>
                      <a:cubicBezTo>
                        <a:pt x="2468" y="20625"/>
                        <a:pt x="13417" y="20968"/>
                        <a:pt x="20941" y="20968"/>
                      </a:cubicBezTo>
                      <a:cubicBezTo>
                        <a:pt x="24938" y="20968"/>
                        <a:pt x="27969" y="20871"/>
                        <a:pt x="27888" y="20582"/>
                      </a:cubicBezTo>
                      <a:cubicBezTo>
                        <a:pt x="27654" y="19715"/>
                        <a:pt x="30189" y="18180"/>
                        <a:pt x="34259" y="18113"/>
                      </a:cubicBezTo>
                      <a:cubicBezTo>
                        <a:pt x="38262" y="18013"/>
                        <a:pt x="38695" y="16812"/>
                        <a:pt x="38528" y="14844"/>
                      </a:cubicBezTo>
                      <a:cubicBezTo>
                        <a:pt x="38462" y="14010"/>
                        <a:pt x="37828" y="13343"/>
                        <a:pt x="37027" y="13177"/>
                      </a:cubicBezTo>
                      <a:cubicBezTo>
                        <a:pt x="36360" y="14377"/>
                        <a:pt x="34926" y="15845"/>
                        <a:pt x="32024" y="16279"/>
                      </a:cubicBezTo>
                      <a:cubicBezTo>
                        <a:pt x="26887" y="17046"/>
                        <a:pt x="27487" y="15878"/>
                        <a:pt x="23384" y="18013"/>
                      </a:cubicBezTo>
                      <a:cubicBezTo>
                        <a:pt x="22132" y="18665"/>
                        <a:pt x="21227" y="18941"/>
                        <a:pt x="20522" y="18941"/>
                      </a:cubicBezTo>
                      <a:cubicBezTo>
                        <a:pt x="18917" y="18941"/>
                        <a:pt x="18344" y="17514"/>
                        <a:pt x="17046" y="15845"/>
                      </a:cubicBezTo>
                      <a:cubicBezTo>
                        <a:pt x="16670" y="15369"/>
                        <a:pt x="16324" y="15180"/>
                        <a:pt x="15989" y="15180"/>
                      </a:cubicBezTo>
                      <a:cubicBezTo>
                        <a:pt x="14696" y="15180"/>
                        <a:pt x="13557" y="18000"/>
                        <a:pt x="11363" y="18000"/>
                      </a:cubicBezTo>
                      <a:cubicBezTo>
                        <a:pt x="11258" y="18000"/>
                        <a:pt x="11151" y="17993"/>
                        <a:pt x="11042" y="17980"/>
                      </a:cubicBezTo>
                      <a:cubicBezTo>
                        <a:pt x="8040" y="17646"/>
                        <a:pt x="11042" y="15478"/>
                        <a:pt x="11042" y="13110"/>
                      </a:cubicBezTo>
                      <a:cubicBezTo>
                        <a:pt x="11042" y="10741"/>
                        <a:pt x="8640" y="6071"/>
                        <a:pt x="9174" y="5071"/>
                      </a:cubicBezTo>
                      <a:cubicBezTo>
                        <a:pt x="9474" y="4404"/>
                        <a:pt x="9941" y="1969"/>
                        <a:pt x="92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1" name="Google Shape;451;p16"/>
              <p:cNvGrpSpPr/>
              <p:nvPr/>
            </p:nvGrpSpPr>
            <p:grpSpPr>
              <a:xfrm>
                <a:off x="4424175" y="4550550"/>
                <a:ext cx="511225" cy="592950"/>
                <a:chOff x="4483725" y="3281075"/>
                <a:chExt cx="511225" cy="592950"/>
              </a:xfrm>
            </p:grpSpPr>
            <p:sp>
              <p:nvSpPr>
                <p:cNvPr id="452" name="Google Shape;452;p16"/>
                <p:cNvSpPr/>
                <p:nvPr/>
              </p:nvSpPr>
              <p:spPr>
                <a:xfrm>
                  <a:off x="4483725" y="3362800"/>
                  <a:ext cx="152650" cy="334425"/>
                </a:xfrm>
                <a:custGeom>
                  <a:avLst/>
                  <a:gdLst/>
                  <a:ahLst/>
                  <a:cxnLst/>
                  <a:rect l="l" t="t" r="r" b="b"/>
                  <a:pathLst>
                    <a:path w="6106" h="13377" extrusionOk="0">
                      <a:moveTo>
                        <a:pt x="1435" y="0"/>
                      </a:moveTo>
                      <a:cubicBezTo>
                        <a:pt x="1435" y="1"/>
                        <a:pt x="1" y="6005"/>
                        <a:pt x="2336" y="8373"/>
                      </a:cubicBezTo>
                      <a:cubicBezTo>
                        <a:pt x="3703" y="9774"/>
                        <a:pt x="4738" y="11509"/>
                        <a:pt x="5271" y="13377"/>
                      </a:cubicBezTo>
                      <a:cubicBezTo>
                        <a:pt x="5271" y="13377"/>
                        <a:pt x="6105" y="8540"/>
                        <a:pt x="5471" y="6338"/>
                      </a:cubicBezTo>
                      <a:cubicBezTo>
                        <a:pt x="4871" y="4170"/>
                        <a:pt x="2536" y="3836"/>
                        <a:pt x="14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16"/>
                <p:cNvSpPr/>
                <p:nvPr/>
              </p:nvSpPr>
              <p:spPr>
                <a:xfrm>
                  <a:off x="4597150" y="3490375"/>
                  <a:ext cx="371950" cy="345275"/>
                </a:xfrm>
                <a:custGeom>
                  <a:avLst/>
                  <a:gdLst/>
                  <a:ahLst/>
                  <a:cxnLst/>
                  <a:rect l="l" t="t" r="r" b="b"/>
                  <a:pathLst>
                    <a:path w="14878" h="13811" extrusionOk="0">
                      <a:moveTo>
                        <a:pt x="14878" y="1"/>
                      </a:moveTo>
                      <a:lnTo>
                        <a:pt x="14878" y="1"/>
                      </a:lnTo>
                      <a:cubicBezTo>
                        <a:pt x="13176" y="1836"/>
                        <a:pt x="11042" y="3170"/>
                        <a:pt x="8640" y="3870"/>
                      </a:cubicBezTo>
                      <a:cubicBezTo>
                        <a:pt x="4837" y="4938"/>
                        <a:pt x="4037" y="5538"/>
                        <a:pt x="3036" y="7706"/>
                      </a:cubicBezTo>
                      <a:cubicBezTo>
                        <a:pt x="2069" y="9841"/>
                        <a:pt x="0" y="13811"/>
                        <a:pt x="0" y="13811"/>
                      </a:cubicBezTo>
                      <a:cubicBezTo>
                        <a:pt x="2969" y="10642"/>
                        <a:pt x="3036" y="8974"/>
                        <a:pt x="5738" y="8274"/>
                      </a:cubicBezTo>
                      <a:cubicBezTo>
                        <a:pt x="8473" y="7573"/>
                        <a:pt x="11775" y="6472"/>
                        <a:pt x="13210" y="4571"/>
                      </a:cubicBezTo>
                      <a:cubicBezTo>
                        <a:pt x="14611" y="2636"/>
                        <a:pt x="14878" y="1"/>
                        <a:pt x="148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16"/>
                <p:cNvSpPr/>
                <p:nvPr/>
              </p:nvSpPr>
              <p:spPr>
                <a:xfrm>
                  <a:off x="4663850" y="3281075"/>
                  <a:ext cx="331100" cy="278550"/>
                </a:xfrm>
                <a:custGeom>
                  <a:avLst/>
                  <a:gdLst/>
                  <a:ahLst/>
                  <a:cxnLst/>
                  <a:rect l="l" t="t" r="r" b="b"/>
                  <a:pathLst>
                    <a:path w="13244" h="11142" extrusionOk="0">
                      <a:moveTo>
                        <a:pt x="13244" y="0"/>
                      </a:moveTo>
                      <a:cubicBezTo>
                        <a:pt x="13243" y="1"/>
                        <a:pt x="10642" y="2669"/>
                        <a:pt x="7173" y="3570"/>
                      </a:cubicBezTo>
                      <a:cubicBezTo>
                        <a:pt x="3704" y="4504"/>
                        <a:pt x="1469" y="6538"/>
                        <a:pt x="735" y="8373"/>
                      </a:cubicBezTo>
                      <a:cubicBezTo>
                        <a:pt x="1" y="10241"/>
                        <a:pt x="268" y="11142"/>
                        <a:pt x="268" y="11142"/>
                      </a:cubicBezTo>
                      <a:cubicBezTo>
                        <a:pt x="2603" y="9007"/>
                        <a:pt x="4671" y="9507"/>
                        <a:pt x="8507" y="6672"/>
                      </a:cubicBezTo>
                      <a:cubicBezTo>
                        <a:pt x="10742" y="5004"/>
                        <a:pt x="12410" y="2669"/>
                        <a:pt x="132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16"/>
                <p:cNvSpPr/>
                <p:nvPr/>
              </p:nvSpPr>
              <p:spPr>
                <a:xfrm>
                  <a:off x="4576300" y="3281075"/>
                  <a:ext cx="417825" cy="592950"/>
                </a:xfrm>
                <a:custGeom>
                  <a:avLst/>
                  <a:gdLst/>
                  <a:ahLst/>
                  <a:cxnLst/>
                  <a:rect l="l" t="t" r="r" b="b"/>
                  <a:pathLst>
                    <a:path w="16713" h="23718" fill="none" extrusionOk="0">
                      <a:moveTo>
                        <a:pt x="0" y="23717"/>
                      </a:moveTo>
                      <a:cubicBezTo>
                        <a:pt x="2369" y="20482"/>
                        <a:pt x="601" y="17713"/>
                        <a:pt x="2269" y="14144"/>
                      </a:cubicBezTo>
                      <a:cubicBezTo>
                        <a:pt x="3937" y="10608"/>
                        <a:pt x="5671" y="6905"/>
                        <a:pt x="9474" y="5604"/>
                      </a:cubicBezTo>
                      <a:cubicBezTo>
                        <a:pt x="13243" y="4337"/>
                        <a:pt x="16712" y="0"/>
                        <a:pt x="16712"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16"/>
                <p:cNvSpPr/>
                <p:nvPr/>
              </p:nvSpPr>
              <p:spPr>
                <a:xfrm>
                  <a:off x="4519600" y="3362800"/>
                  <a:ext cx="95925" cy="334425"/>
                </a:xfrm>
                <a:custGeom>
                  <a:avLst/>
                  <a:gdLst/>
                  <a:ahLst/>
                  <a:cxnLst/>
                  <a:rect l="l" t="t" r="r" b="b"/>
                  <a:pathLst>
                    <a:path w="3837" h="13377" fill="none" extrusionOk="0">
                      <a:moveTo>
                        <a:pt x="0" y="0"/>
                      </a:moveTo>
                      <a:cubicBezTo>
                        <a:pt x="400" y="5404"/>
                        <a:pt x="2535" y="5905"/>
                        <a:pt x="3102" y="8606"/>
                      </a:cubicBezTo>
                      <a:cubicBezTo>
                        <a:pt x="3469" y="10174"/>
                        <a:pt x="3703" y="11775"/>
                        <a:pt x="3836" y="1337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16"/>
                <p:cNvSpPr/>
                <p:nvPr/>
              </p:nvSpPr>
              <p:spPr>
                <a:xfrm>
                  <a:off x="4597150" y="3491225"/>
                  <a:ext cx="371125" cy="345275"/>
                </a:xfrm>
                <a:custGeom>
                  <a:avLst/>
                  <a:gdLst/>
                  <a:ahLst/>
                  <a:cxnLst/>
                  <a:rect l="l" t="t" r="r" b="b"/>
                  <a:pathLst>
                    <a:path w="14845" h="13811" fill="none" extrusionOk="0">
                      <a:moveTo>
                        <a:pt x="14844" y="0"/>
                      </a:moveTo>
                      <a:cubicBezTo>
                        <a:pt x="12343" y="3970"/>
                        <a:pt x="9207" y="4637"/>
                        <a:pt x="6505" y="6238"/>
                      </a:cubicBezTo>
                      <a:cubicBezTo>
                        <a:pt x="3836" y="7839"/>
                        <a:pt x="2202" y="10141"/>
                        <a:pt x="0" y="1381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8" name="Google Shape;458;p16"/>
              <p:cNvGrpSpPr/>
              <p:nvPr/>
            </p:nvGrpSpPr>
            <p:grpSpPr>
              <a:xfrm rot="3402052">
                <a:off x="3319649" y="4326495"/>
                <a:ext cx="1077455" cy="512015"/>
                <a:chOff x="4925350" y="704275"/>
                <a:chExt cx="1077475" cy="512025"/>
              </a:xfrm>
            </p:grpSpPr>
            <p:sp>
              <p:nvSpPr>
                <p:cNvPr id="459" name="Google Shape;459;p16"/>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16"/>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16"/>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16"/>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16"/>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16"/>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16"/>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16"/>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67" name="Google Shape;467;p16"/>
            <p:cNvSpPr/>
            <p:nvPr/>
          </p:nvSpPr>
          <p:spPr>
            <a:xfrm rot="-6095">
              <a:off x="1750774" y="486262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16"/>
            <p:cNvSpPr/>
            <p:nvPr/>
          </p:nvSpPr>
          <p:spPr>
            <a:xfrm rot="950585">
              <a:off x="6974512" y="4864342"/>
              <a:ext cx="161536" cy="68571"/>
            </a:xfrm>
            <a:prstGeom prst="ellipse">
              <a:avLst/>
            </a:prstGeom>
            <a:solidFill>
              <a:srgbClr val="7D9DCD"/>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69" name="Google Shape;469;p16"/>
            <p:cNvGrpSpPr/>
            <p:nvPr/>
          </p:nvGrpSpPr>
          <p:grpSpPr>
            <a:xfrm rot="260469" flipH="1">
              <a:off x="2736344" y="4733837"/>
              <a:ext cx="442031" cy="203389"/>
              <a:chOff x="3029000" y="3167975"/>
              <a:chExt cx="442000" cy="203375"/>
            </a:xfrm>
          </p:grpSpPr>
          <p:sp>
            <p:nvSpPr>
              <p:cNvPr id="470" name="Google Shape;470;p16"/>
              <p:cNvSpPr/>
              <p:nvPr/>
            </p:nvSpPr>
            <p:spPr>
              <a:xfrm>
                <a:off x="3134900" y="3167975"/>
                <a:ext cx="189500" cy="203375"/>
              </a:xfrm>
              <a:custGeom>
                <a:avLst/>
                <a:gdLst/>
                <a:ahLst/>
                <a:cxnLst/>
                <a:rect l="l" t="t" r="r" b="b"/>
                <a:pathLst>
                  <a:path w="7580" h="8135" extrusionOk="0">
                    <a:moveTo>
                      <a:pt x="4307" y="1"/>
                    </a:moveTo>
                    <a:cubicBezTo>
                      <a:pt x="3145" y="1"/>
                      <a:pt x="1903" y="214"/>
                      <a:pt x="1235" y="724"/>
                    </a:cubicBezTo>
                    <a:cubicBezTo>
                      <a:pt x="1" y="1691"/>
                      <a:pt x="201" y="6661"/>
                      <a:pt x="1869" y="7262"/>
                    </a:cubicBezTo>
                    <a:cubicBezTo>
                      <a:pt x="3134" y="7717"/>
                      <a:pt x="4841" y="8134"/>
                      <a:pt x="5621" y="8134"/>
                    </a:cubicBezTo>
                    <a:cubicBezTo>
                      <a:pt x="5868" y="8134"/>
                      <a:pt x="6022" y="8092"/>
                      <a:pt x="6039" y="7996"/>
                    </a:cubicBezTo>
                    <a:cubicBezTo>
                      <a:pt x="6139" y="7595"/>
                      <a:pt x="3370" y="6028"/>
                      <a:pt x="3370" y="6028"/>
                    </a:cubicBezTo>
                    <a:lnTo>
                      <a:pt x="3537" y="1558"/>
                    </a:lnTo>
                    <a:cubicBezTo>
                      <a:pt x="3945" y="1618"/>
                      <a:pt x="4333" y="1645"/>
                      <a:pt x="4692" y="1645"/>
                    </a:cubicBezTo>
                    <a:cubicBezTo>
                      <a:pt x="6505" y="1645"/>
                      <a:pt x="7580" y="958"/>
                      <a:pt x="6772" y="457"/>
                    </a:cubicBezTo>
                    <a:cubicBezTo>
                      <a:pt x="6330" y="173"/>
                      <a:pt x="5351" y="1"/>
                      <a:pt x="43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16"/>
              <p:cNvSpPr/>
              <p:nvPr/>
            </p:nvSpPr>
            <p:spPr>
              <a:xfrm>
                <a:off x="3351725" y="3228375"/>
                <a:ext cx="106775" cy="64450"/>
              </a:xfrm>
              <a:custGeom>
                <a:avLst/>
                <a:gdLst/>
                <a:ahLst/>
                <a:cxnLst/>
                <a:rect l="l" t="t" r="r" b="b"/>
                <a:pathLst>
                  <a:path w="4271" h="2578" extrusionOk="0">
                    <a:moveTo>
                      <a:pt x="3786" y="1"/>
                    </a:moveTo>
                    <a:cubicBezTo>
                      <a:pt x="2892" y="1"/>
                      <a:pt x="228" y="818"/>
                      <a:pt x="1" y="2577"/>
                    </a:cubicBezTo>
                    <a:cubicBezTo>
                      <a:pt x="1" y="2577"/>
                      <a:pt x="4270" y="376"/>
                      <a:pt x="4070" y="76"/>
                    </a:cubicBezTo>
                    <a:cubicBezTo>
                      <a:pt x="4045" y="26"/>
                      <a:pt x="3943" y="1"/>
                      <a:pt x="37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16"/>
              <p:cNvSpPr/>
              <p:nvPr/>
            </p:nvSpPr>
            <p:spPr>
              <a:xfrm>
                <a:off x="3346125" y="3292800"/>
                <a:ext cx="124875" cy="55525"/>
              </a:xfrm>
              <a:custGeom>
                <a:avLst/>
                <a:gdLst/>
                <a:ahLst/>
                <a:cxnLst/>
                <a:rect l="l" t="t" r="r" b="b"/>
                <a:pathLst>
                  <a:path w="4995" h="2221" extrusionOk="0">
                    <a:moveTo>
                      <a:pt x="225" y="0"/>
                    </a:moveTo>
                    <a:lnTo>
                      <a:pt x="225" y="0"/>
                    </a:lnTo>
                    <a:cubicBezTo>
                      <a:pt x="0" y="366"/>
                      <a:pt x="1880" y="2220"/>
                      <a:pt x="3495" y="2220"/>
                    </a:cubicBezTo>
                    <a:cubicBezTo>
                      <a:pt x="3798" y="2220"/>
                      <a:pt x="4092" y="2155"/>
                      <a:pt x="4361" y="2002"/>
                    </a:cubicBezTo>
                    <a:cubicBezTo>
                      <a:pt x="4995" y="1668"/>
                      <a:pt x="225" y="1"/>
                      <a:pt x="2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16"/>
              <p:cNvSpPr/>
              <p:nvPr/>
            </p:nvSpPr>
            <p:spPr>
              <a:xfrm>
                <a:off x="3029000" y="3184850"/>
                <a:ext cx="334850" cy="165025"/>
              </a:xfrm>
              <a:custGeom>
                <a:avLst/>
                <a:gdLst/>
                <a:ahLst/>
                <a:cxnLst/>
                <a:rect l="l" t="t" r="r" b="b"/>
                <a:pathLst>
                  <a:path w="13394" h="6601" extrusionOk="0">
                    <a:moveTo>
                      <a:pt x="5827" y="0"/>
                    </a:moveTo>
                    <a:cubicBezTo>
                      <a:pt x="5708" y="0"/>
                      <a:pt x="5589" y="5"/>
                      <a:pt x="5471" y="15"/>
                    </a:cubicBezTo>
                    <a:cubicBezTo>
                      <a:pt x="2002" y="316"/>
                      <a:pt x="1" y="4585"/>
                      <a:pt x="167" y="5286"/>
                    </a:cubicBezTo>
                    <a:cubicBezTo>
                      <a:pt x="262" y="5682"/>
                      <a:pt x="2308" y="6601"/>
                      <a:pt x="5208" y="6601"/>
                    </a:cubicBezTo>
                    <a:cubicBezTo>
                      <a:pt x="7437" y="6601"/>
                      <a:pt x="10170" y="6058"/>
                      <a:pt x="12910" y="4318"/>
                    </a:cubicBezTo>
                    <a:cubicBezTo>
                      <a:pt x="13393" y="3996"/>
                      <a:pt x="9238" y="0"/>
                      <a:pt x="58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16"/>
              <p:cNvSpPr/>
              <p:nvPr/>
            </p:nvSpPr>
            <p:spPr>
              <a:xfrm>
                <a:off x="3164925" y="3257775"/>
                <a:ext cx="20875" cy="92600"/>
              </a:xfrm>
              <a:custGeom>
                <a:avLst/>
                <a:gdLst/>
                <a:ahLst/>
                <a:cxnLst/>
                <a:rect l="l" t="t" r="r" b="b"/>
                <a:pathLst>
                  <a:path w="835" h="3704" fill="none" extrusionOk="0">
                    <a:moveTo>
                      <a:pt x="1" y="0"/>
                    </a:moveTo>
                    <a:cubicBezTo>
                      <a:pt x="835" y="1535"/>
                      <a:pt x="468" y="3169"/>
                      <a:pt x="34" y="3703"/>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16"/>
              <p:cNvSpPr/>
              <p:nvPr/>
            </p:nvSpPr>
            <p:spPr>
              <a:xfrm>
                <a:off x="3081550" y="3257050"/>
                <a:ext cx="28375" cy="25675"/>
              </a:xfrm>
              <a:custGeom>
                <a:avLst/>
                <a:gdLst/>
                <a:ahLst/>
                <a:cxnLst/>
                <a:rect l="l" t="t" r="r" b="b"/>
                <a:pathLst>
                  <a:path w="1135" h="1027" extrusionOk="0">
                    <a:moveTo>
                      <a:pt x="563" y="0"/>
                    </a:moveTo>
                    <a:cubicBezTo>
                      <a:pt x="508" y="0"/>
                      <a:pt x="454" y="9"/>
                      <a:pt x="400" y="29"/>
                    </a:cubicBezTo>
                    <a:cubicBezTo>
                      <a:pt x="133" y="130"/>
                      <a:pt x="0" y="396"/>
                      <a:pt x="100" y="663"/>
                    </a:cubicBezTo>
                    <a:cubicBezTo>
                      <a:pt x="153" y="877"/>
                      <a:pt x="356" y="1026"/>
                      <a:pt x="572" y="1026"/>
                    </a:cubicBezTo>
                    <a:cubicBezTo>
                      <a:pt x="626" y="1026"/>
                      <a:pt x="681" y="1017"/>
                      <a:pt x="734" y="997"/>
                    </a:cubicBezTo>
                    <a:cubicBezTo>
                      <a:pt x="1001" y="897"/>
                      <a:pt x="1134" y="630"/>
                      <a:pt x="1067" y="363"/>
                    </a:cubicBezTo>
                    <a:cubicBezTo>
                      <a:pt x="987" y="150"/>
                      <a:pt x="779"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16"/>
              <p:cNvSpPr/>
              <p:nvPr/>
            </p:nvSpPr>
            <p:spPr>
              <a:xfrm>
                <a:off x="3088200" y="3264950"/>
                <a:ext cx="7550" cy="7025"/>
              </a:xfrm>
              <a:custGeom>
                <a:avLst/>
                <a:gdLst/>
                <a:ahLst/>
                <a:cxnLst/>
                <a:rect l="l" t="t" r="r" b="b"/>
                <a:pathLst>
                  <a:path w="302" h="281" extrusionOk="0">
                    <a:moveTo>
                      <a:pt x="159" y="1"/>
                    </a:moveTo>
                    <a:cubicBezTo>
                      <a:pt x="139" y="1"/>
                      <a:pt x="119" y="5"/>
                      <a:pt x="101" y="14"/>
                    </a:cubicBezTo>
                    <a:cubicBezTo>
                      <a:pt x="34" y="14"/>
                      <a:pt x="1" y="114"/>
                      <a:pt x="34" y="180"/>
                    </a:cubicBezTo>
                    <a:cubicBezTo>
                      <a:pt x="34" y="247"/>
                      <a:pt x="134" y="281"/>
                      <a:pt x="201" y="281"/>
                    </a:cubicBezTo>
                    <a:cubicBezTo>
                      <a:pt x="268" y="247"/>
                      <a:pt x="301" y="147"/>
                      <a:pt x="268" y="80"/>
                    </a:cubicBezTo>
                    <a:cubicBezTo>
                      <a:pt x="268" y="32"/>
                      <a:pt x="214" y="1"/>
                      <a:pt x="1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77" name="Google Shape;477;p16"/>
          <p:cNvSpPr txBox="1">
            <a:spLocks noGrp="1"/>
          </p:cNvSpPr>
          <p:nvPr>
            <p:ph type="title"/>
          </p:nvPr>
        </p:nvSpPr>
        <p:spPr>
          <a:xfrm>
            <a:off x="2071675" y="2072350"/>
            <a:ext cx="3249600" cy="13356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42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478" name="Google Shape;478;p16"/>
          <p:cNvSpPr txBox="1">
            <a:spLocks noGrp="1"/>
          </p:cNvSpPr>
          <p:nvPr>
            <p:ph type="title" idx="2" hasCustomPrompt="1"/>
          </p:nvPr>
        </p:nvSpPr>
        <p:spPr>
          <a:xfrm>
            <a:off x="713226" y="2152866"/>
            <a:ext cx="1234200" cy="697500"/>
          </a:xfrm>
          <a:prstGeom prst="rect">
            <a:avLst/>
          </a:prstGeom>
        </p:spPr>
        <p:txBody>
          <a:bodyPr spcFirstLastPara="1" wrap="square" lIns="91425" tIns="91425" rIns="91425" bIns="91425" anchor="ctr" anchorCtr="0">
            <a:noAutofit/>
          </a:bodyPr>
          <a:lstStyle>
            <a:lvl1pPr lvl="0" rtl="0">
              <a:spcBef>
                <a:spcPts val="0"/>
              </a:spcBef>
              <a:spcAft>
                <a:spcPts val="0"/>
              </a:spcAft>
              <a:buSzPts val="6500"/>
              <a:buNone/>
              <a:defRPr sz="6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479" name="Google Shape;479;p16"/>
          <p:cNvSpPr txBox="1">
            <a:spLocks noGrp="1"/>
          </p:cNvSpPr>
          <p:nvPr>
            <p:ph type="subTitle" idx="1"/>
          </p:nvPr>
        </p:nvSpPr>
        <p:spPr>
          <a:xfrm>
            <a:off x="2071675" y="3407950"/>
            <a:ext cx="2514600" cy="6975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gradFill>
          <a:gsLst>
            <a:gs pos="0">
              <a:schemeClr val="lt2"/>
            </a:gs>
            <a:gs pos="100000">
              <a:schemeClr val="dk2"/>
            </a:gs>
          </a:gsLst>
          <a:lin ang="5400012"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4782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accent6"/>
              </a:buClr>
              <a:buSzPts val="3200"/>
              <a:buFont typeface="Magra"/>
              <a:buNone/>
              <a:defRPr sz="3200" b="1">
                <a:solidFill>
                  <a:schemeClr val="accent6"/>
                </a:solidFill>
                <a:latin typeface="Magra"/>
                <a:ea typeface="Magra"/>
                <a:cs typeface="Magra"/>
                <a:sym typeface="Magra"/>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713225" y="1620925"/>
            <a:ext cx="7717500" cy="2544600"/>
          </a:xfrm>
          <a:prstGeom prst="rect">
            <a:avLst/>
          </a:prstGeom>
          <a:noFill/>
          <a:ln>
            <a:noFill/>
          </a:ln>
        </p:spPr>
        <p:txBody>
          <a:bodyPr spcFirstLastPara="1" wrap="square" lIns="91425" tIns="91425" rIns="91425" bIns="91425" anchor="ctr" anchorCtr="0">
            <a:noAutofit/>
          </a:bodyPr>
          <a:lstStyle>
            <a:lvl1pPr marL="457200" lvl="0"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1pPr>
            <a:lvl2pPr marL="914400" lvl="1"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2pPr>
            <a:lvl3pPr marL="1371600" lvl="2"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3pPr>
            <a:lvl4pPr marL="1828800" lvl="3"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4pPr>
            <a:lvl5pPr marL="2286000" lvl="4"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5pPr>
            <a:lvl6pPr marL="2743200" lvl="5"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6pPr>
            <a:lvl7pPr marL="3200400" lvl="6"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7pPr>
            <a:lvl8pPr marL="3657600" lvl="7"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8pPr>
            <a:lvl9pPr marL="4114800" lvl="8"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5" r:id="rId5"/>
    <p:sldLayoutId id="2147483658" r:id="rId6"/>
    <p:sldLayoutId id="2147483660" r:id="rId7"/>
    <p:sldLayoutId id="2147483661" r:id="rId8"/>
    <p:sldLayoutId id="2147483662" r:id="rId9"/>
    <p:sldLayoutId id="2147483663" r:id="rId10"/>
    <p:sldLayoutId id="2147483664" r:id="rId11"/>
    <p:sldLayoutId id="2147483665" r:id="rId12"/>
    <p:sldLayoutId id="2147483680" r:id="rId13"/>
    <p:sldLayoutId id="2147483681"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dk2"/>
            </a:gs>
          </a:gsLst>
          <a:lin ang="5400012" scaled="0"/>
        </a:gradFill>
        <a:effectLst/>
      </p:bgPr>
    </p:bg>
    <p:spTree>
      <p:nvGrpSpPr>
        <p:cNvPr id="1" name="Shape 1464"/>
        <p:cNvGrpSpPr/>
        <p:nvPr/>
      </p:nvGrpSpPr>
      <p:grpSpPr>
        <a:xfrm>
          <a:off x="0" y="0"/>
          <a:ext cx="0" cy="0"/>
          <a:chOff x="0" y="0"/>
          <a:chExt cx="0" cy="0"/>
        </a:xfrm>
      </p:grpSpPr>
      <p:grpSp>
        <p:nvGrpSpPr>
          <p:cNvPr id="1465" name="Google Shape;1465;p39"/>
          <p:cNvGrpSpPr/>
          <p:nvPr/>
        </p:nvGrpSpPr>
        <p:grpSpPr>
          <a:xfrm>
            <a:off x="-3525" y="348069"/>
            <a:ext cx="9158175" cy="4837067"/>
            <a:chOff x="-3525" y="348069"/>
            <a:chExt cx="9158175" cy="4837067"/>
          </a:xfrm>
        </p:grpSpPr>
        <p:sp>
          <p:nvSpPr>
            <p:cNvPr id="1466" name="Google Shape;1466;p39"/>
            <p:cNvSpPr/>
            <p:nvPr/>
          </p:nvSpPr>
          <p:spPr>
            <a:xfrm>
              <a:off x="0" y="3262707"/>
              <a:ext cx="9144000" cy="1881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467" name="Google Shape;1467;p39"/>
            <p:cNvCxnSpPr/>
            <p:nvPr/>
          </p:nvCxnSpPr>
          <p:spPr>
            <a:xfrm>
              <a:off x="-3525" y="3261215"/>
              <a:ext cx="9158100" cy="0"/>
            </a:xfrm>
            <a:prstGeom prst="straightConnector1">
              <a:avLst/>
            </a:prstGeom>
            <a:noFill/>
            <a:ln w="9525" cap="flat" cmpd="sng">
              <a:solidFill>
                <a:schemeClr val="accent4"/>
              </a:solidFill>
              <a:prstDash val="solid"/>
              <a:round/>
              <a:headEnd type="none" w="med" len="med"/>
              <a:tailEnd type="none" w="med" len="med"/>
            </a:ln>
          </p:spPr>
        </p:cxnSp>
        <p:sp>
          <p:nvSpPr>
            <p:cNvPr id="1468" name="Google Shape;1468;p39"/>
            <p:cNvSpPr/>
            <p:nvPr/>
          </p:nvSpPr>
          <p:spPr>
            <a:xfrm rot="-3067">
              <a:off x="260960" y="3410229"/>
              <a:ext cx="336300" cy="1428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39"/>
            <p:cNvSpPr/>
            <p:nvPr/>
          </p:nvSpPr>
          <p:spPr>
            <a:xfrm rot="694837">
              <a:off x="7404927" y="3564258"/>
              <a:ext cx="336245" cy="142675"/>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39"/>
            <p:cNvSpPr/>
            <p:nvPr/>
          </p:nvSpPr>
          <p:spPr>
            <a:xfrm rot="-677580">
              <a:off x="5147045" y="3593219"/>
              <a:ext cx="199156" cy="84722"/>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39"/>
            <p:cNvSpPr/>
            <p:nvPr/>
          </p:nvSpPr>
          <p:spPr>
            <a:xfrm rot="-715680" flipH="1">
              <a:off x="339095" y="4115452"/>
              <a:ext cx="179986" cy="76312"/>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39"/>
            <p:cNvSpPr/>
            <p:nvPr/>
          </p:nvSpPr>
          <p:spPr>
            <a:xfrm rot="-399723" flipH="1">
              <a:off x="7145076" y="3838852"/>
              <a:ext cx="336170" cy="142856"/>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39"/>
            <p:cNvSpPr/>
            <p:nvPr/>
          </p:nvSpPr>
          <p:spPr>
            <a:xfrm rot="-1035681" flipH="1">
              <a:off x="5147040" y="4776135"/>
              <a:ext cx="199170" cy="84543"/>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39"/>
            <p:cNvSpPr/>
            <p:nvPr/>
          </p:nvSpPr>
          <p:spPr>
            <a:xfrm rot="-171898">
              <a:off x="5364210" y="3771920"/>
              <a:ext cx="336120" cy="142682"/>
            </a:xfrm>
            <a:prstGeom prst="ellipse">
              <a:avLst/>
            </a:prstGeom>
            <a:solidFill>
              <a:srgbClr val="7D9DCD"/>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39"/>
            <p:cNvSpPr/>
            <p:nvPr/>
          </p:nvSpPr>
          <p:spPr>
            <a:xfrm rot="949285">
              <a:off x="424792" y="3790737"/>
              <a:ext cx="247579" cy="105040"/>
            </a:xfrm>
            <a:prstGeom prst="ellipse">
              <a:avLst/>
            </a:prstGeom>
            <a:solidFill>
              <a:srgbClr val="7D9DCD"/>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39"/>
            <p:cNvSpPr/>
            <p:nvPr/>
          </p:nvSpPr>
          <p:spPr>
            <a:xfrm rot="1510072" flipH="1">
              <a:off x="8306970" y="4556177"/>
              <a:ext cx="247606" cy="104810"/>
            </a:xfrm>
            <a:prstGeom prst="ellipse">
              <a:avLst/>
            </a:prstGeom>
            <a:solidFill>
              <a:srgbClr val="7D9DCD"/>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39"/>
            <p:cNvSpPr/>
            <p:nvPr/>
          </p:nvSpPr>
          <p:spPr>
            <a:xfrm rot="-3067">
              <a:off x="2079435" y="3466229"/>
              <a:ext cx="336300" cy="1428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39"/>
            <p:cNvSpPr/>
            <p:nvPr/>
          </p:nvSpPr>
          <p:spPr>
            <a:xfrm rot="-715680" flipH="1">
              <a:off x="1893570" y="4343165"/>
              <a:ext cx="179986" cy="76312"/>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39"/>
            <p:cNvSpPr/>
            <p:nvPr/>
          </p:nvSpPr>
          <p:spPr>
            <a:xfrm rot="949285">
              <a:off x="3893192" y="3857674"/>
              <a:ext cx="247579" cy="105040"/>
            </a:xfrm>
            <a:prstGeom prst="ellipse">
              <a:avLst/>
            </a:prstGeom>
            <a:solidFill>
              <a:srgbClr val="7D9DCD"/>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80" name="Google Shape;1480;p39"/>
            <p:cNvGrpSpPr/>
            <p:nvPr/>
          </p:nvGrpSpPr>
          <p:grpSpPr>
            <a:xfrm>
              <a:off x="7920247" y="3991682"/>
              <a:ext cx="548713" cy="851679"/>
              <a:chOff x="4191425" y="5591575"/>
              <a:chExt cx="761150" cy="1181575"/>
            </a:xfrm>
          </p:grpSpPr>
          <p:sp>
            <p:nvSpPr>
              <p:cNvPr id="1481" name="Google Shape;1481;p39"/>
              <p:cNvSpPr/>
              <p:nvPr/>
            </p:nvSpPr>
            <p:spPr>
              <a:xfrm>
                <a:off x="4314000" y="5827450"/>
                <a:ext cx="263550" cy="778075"/>
              </a:xfrm>
              <a:custGeom>
                <a:avLst/>
                <a:gdLst/>
                <a:ahLst/>
                <a:cxnLst/>
                <a:rect l="l" t="t" r="r" b="b"/>
                <a:pathLst>
                  <a:path w="10542" h="31123" fill="none" extrusionOk="0">
                    <a:moveTo>
                      <a:pt x="5538" y="31123"/>
                    </a:moveTo>
                    <a:cubicBezTo>
                      <a:pt x="4537" y="26953"/>
                      <a:pt x="1001" y="28821"/>
                      <a:pt x="1201" y="23350"/>
                    </a:cubicBezTo>
                    <a:cubicBezTo>
                      <a:pt x="1368" y="17846"/>
                      <a:pt x="3503" y="16812"/>
                      <a:pt x="2769" y="13076"/>
                    </a:cubicBezTo>
                    <a:cubicBezTo>
                      <a:pt x="2002" y="9307"/>
                      <a:pt x="1" y="8907"/>
                      <a:pt x="1668" y="5204"/>
                    </a:cubicBezTo>
                    <a:cubicBezTo>
                      <a:pt x="3336" y="1535"/>
                      <a:pt x="10541" y="0"/>
                      <a:pt x="10541"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39"/>
              <p:cNvSpPr/>
              <p:nvPr/>
            </p:nvSpPr>
            <p:spPr>
              <a:xfrm>
                <a:off x="4329000" y="5809050"/>
                <a:ext cx="312750" cy="522200"/>
              </a:xfrm>
              <a:custGeom>
                <a:avLst/>
                <a:gdLst/>
                <a:ahLst/>
                <a:cxnLst/>
                <a:rect l="l" t="t" r="r" b="b"/>
                <a:pathLst>
                  <a:path w="12510" h="20888" extrusionOk="0">
                    <a:moveTo>
                      <a:pt x="8338" y="0"/>
                    </a:moveTo>
                    <a:cubicBezTo>
                      <a:pt x="7919" y="0"/>
                      <a:pt x="7640" y="136"/>
                      <a:pt x="7640" y="136"/>
                    </a:cubicBezTo>
                    <a:cubicBezTo>
                      <a:pt x="3770" y="636"/>
                      <a:pt x="4137" y="5973"/>
                      <a:pt x="4137" y="5973"/>
                    </a:cubicBezTo>
                    <a:cubicBezTo>
                      <a:pt x="4137" y="5973"/>
                      <a:pt x="1102" y="6474"/>
                      <a:pt x="668" y="8876"/>
                    </a:cubicBezTo>
                    <a:cubicBezTo>
                      <a:pt x="401" y="10210"/>
                      <a:pt x="1068" y="11577"/>
                      <a:pt x="2336" y="12145"/>
                    </a:cubicBezTo>
                    <a:cubicBezTo>
                      <a:pt x="335" y="12645"/>
                      <a:pt x="101" y="14713"/>
                      <a:pt x="1535" y="14880"/>
                    </a:cubicBezTo>
                    <a:cubicBezTo>
                      <a:pt x="568" y="16147"/>
                      <a:pt x="368" y="16881"/>
                      <a:pt x="1736" y="17682"/>
                    </a:cubicBezTo>
                    <a:cubicBezTo>
                      <a:pt x="101" y="18549"/>
                      <a:pt x="1" y="20817"/>
                      <a:pt x="1402" y="20884"/>
                    </a:cubicBezTo>
                    <a:cubicBezTo>
                      <a:pt x="1450" y="20887"/>
                      <a:pt x="1496" y="20888"/>
                      <a:pt x="1542" y="20888"/>
                    </a:cubicBezTo>
                    <a:cubicBezTo>
                      <a:pt x="3376" y="20888"/>
                      <a:pt x="3482" y="18956"/>
                      <a:pt x="2603" y="17882"/>
                    </a:cubicBezTo>
                    <a:cubicBezTo>
                      <a:pt x="3870" y="17215"/>
                      <a:pt x="4404" y="16348"/>
                      <a:pt x="3704" y="15047"/>
                    </a:cubicBezTo>
                    <a:cubicBezTo>
                      <a:pt x="4938" y="14146"/>
                      <a:pt x="5005" y="13145"/>
                      <a:pt x="3870" y="12011"/>
                    </a:cubicBezTo>
                    <a:cubicBezTo>
                      <a:pt x="6506" y="11577"/>
                      <a:pt x="7873" y="10343"/>
                      <a:pt x="6973" y="7641"/>
                    </a:cubicBezTo>
                    <a:cubicBezTo>
                      <a:pt x="6973" y="7641"/>
                      <a:pt x="12510" y="7174"/>
                      <a:pt x="11209" y="3105"/>
                    </a:cubicBezTo>
                    <a:cubicBezTo>
                      <a:pt x="10365" y="464"/>
                      <a:pt x="9113" y="0"/>
                      <a:pt x="83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39"/>
              <p:cNvSpPr/>
              <p:nvPr/>
            </p:nvSpPr>
            <p:spPr>
              <a:xfrm>
                <a:off x="4299000" y="5822450"/>
                <a:ext cx="432825" cy="950700"/>
              </a:xfrm>
              <a:custGeom>
                <a:avLst/>
                <a:gdLst/>
                <a:ahLst/>
                <a:cxnLst/>
                <a:rect l="l" t="t" r="r" b="b"/>
                <a:pathLst>
                  <a:path w="17313" h="38028" fill="none" extrusionOk="0">
                    <a:moveTo>
                      <a:pt x="3769" y="38027"/>
                    </a:moveTo>
                    <a:cubicBezTo>
                      <a:pt x="6538" y="35426"/>
                      <a:pt x="5204" y="32557"/>
                      <a:pt x="3769" y="28787"/>
                    </a:cubicBezTo>
                    <a:cubicBezTo>
                      <a:pt x="2368" y="25018"/>
                      <a:pt x="5070" y="21816"/>
                      <a:pt x="6538" y="19748"/>
                    </a:cubicBezTo>
                    <a:cubicBezTo>
                      <a:pt x="8039" y="17646"/>
                      <a:pt x="7105" y="14310"/>
                      <a:pt x="8339" y="11075"/>
                    </a:cubicBezTo>
                    <a:cubicBezTo>
                      <a:pt x="9574" y="7873"/>
                      <a:pt x="17312" y="4237"/>
                      <a:pt x="17312" y="4237"/>
                    </a:cubicBezTo>
                    <a:lnTo>
                      <a:pt x="13810" y="0"/>
                    </a:lnTo>
                    <a:cubicBezTo>
                      <a:pt x="13810" y="0"/>
                      <a:pt x="6805" y="2802"/>
                      <a:pt x="5004" y="8239"/>
                    </a:cubicBezTo>
                    <a:cubicBezTo>
                      <a:pt x="3236" y="13643"/>
                      <a:pt x="5004" y="17646"/>
                      <a:pt x="2502" y="22149"/>
                    </a:cubicBezTo>
                    <a:cubicBezTo>
                      <a:pt x="0" y="26619"/>
                      <a:pt x="200" y="28154"/>
                      <a:pt x="1268" y="30889"/>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39"/>
              <p:cNvSpPr/>
              <p:nvPr/>
            </p:nvSpPr>
            <p:spPr>
              <a:xfrm>
                <a:off x="4191425" y="5771575"/>
                <a:ext cx="341100" cy="916500"/>
              </a:xfrm>
              <a:custGeom>
                <a:avLst/>
                <a:gdLst/>
                <a:ahLst/>
                <a:cxnLst/>
                <a:rect l="l" t="t" r="r" b="b"/>
                <a:pathLst>
                  <a:path w="13644" h="36660" fill="none" extrusionOk="0">
                    <a:moveTo>
                      <a:pt x="1768" y="36660"/>
                    </a:moveTo>
                    <a:cubicBezTo>
                      <a:pt x="2969" y="34258"/>
                      <a:pt x="0" y="30089"/>
                      <a:pt x="1768" y="26253"/>
                    </a:cubicBezTo>
                    <a:cubicBezTo>
                      <a:pt x="3536" y="22416"/>
                      <a:pt x="5304" y="21149"/>
                      <a:pt x="4270" y="17813"/>
                    </a:cubicBezTo>
                    <a:cubicBezTo>
                      <a:pt x="3202" y="14477"/>
                      <a:pt x="500" y="11842"/>
                      <a:pt x="3269" y="7773"/>
                    </a:cubicBezTo>
                    <a:cubicBezTo>
                      <a:pt x="6038" y="3703"/>
                      <a:pt x="11041" y="100"/>
                      <a:pt x="13643"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39"/>
              <p:cNvSpPr/>
              <p:nvPr/>
            </p:nvSpPr>
            <p:spPr>
              <a:xfrm>
                <a:off x="4406575" y="5591575"/>
                <a:ext cx="546000" cy="364150"/>
              </a:xfrm>
              <a:custGeom>
                <a:avLst/>
                <a:gdLst/>
                <a:ahLst/>
                <a:cxnLst/>
                <a:rect l="l" t="t" r="r" b="b"/>
                <a:pathLst>
                  <a:path w="21840" h="14566" extrusionOk="0">
                    <a:moveTo>
                      <a:pt x="12052" y="1"/>
                    </a:moveTo>
                    <a:cubicBezTo>
                      <a:pt x="10985" y="1"/>
                      <a:pt x="9861" y="116"/>
                      <a:pt x="8706" y="362"/>
                    </a:cubicBezTo>
                    <a:cubicBezTo>
                      <a:pt x="1401" y="1897"/>
                      <a:pt x="1068" y="2564"/>
                      <a:pt x="667" y="4031"/>
                    </a:cubicBezTo>
                    <a:cubicBezTo>
                      <a:pt x="0" y="6300"/>
                      <a:pt x="4603" y="13105"/>
                      <a:pt x="10141" y="14339"/>
                    </a:cubicBezTo>
                    <a:cubicBezTo>
                      <a:pt x="10851" y="14493"/>
                      <a:pt x="11513" y="14566"/>
                      <a:pt x="12130" y="14566"/>
                    </a:cubicBezTo>
                    <a:cubicBezTo>
                      <a:pt x="16319" y="14566"/>
                      <a:pt x="18466" y="11209"/>
                      <a:pt x="20181" y="7167"/>
                    </a:cubicBezTo>
                    <a:cubicBezTo>
                      <a:pt x="21840" y="3288"/>
                      <a:pt x="17766" y="1"/>
                      <a:pt x="1205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6" name="Google Shape;1486;p39"/>
            <p:cNvGrpSpPr/>
            <p:nvPr/>
          </p:nvGrpSpPr>
          <p:grpSpPr>
            <a:xfrm>
              <a:off x="2022575" y="3835300"/>
              <a:ext cx="520400" cy="1164400"/>
              <a:chOff x="2721325" y="3835313"/>
              <a:chExt cx="520400" cy="1164400"/>
            </a:xfrm>
          </p:grpSpPr>
          <p:sp>
            <p:nvSpPr>
              <p:cNvPr id="1487" name="Google Shape;1487;p39"/>
              <p:cNvSpPr/>
              <p:nvPr/>
            </p:nvSpPr>
            <p:spPr>
              <a:xfrm>
                <a:off x="2873925" y="4089863"/>
                <a:ext cx="132625" cy="766400"/>
              </a:xfrm>
              <a:custGeom>
                <a:avLst/>
                <a:gdLst/>
                <a:ahLst/>
                <a:cxnLst/>
                <a:rect l="l" t="t" r="r" b="b"/>
                <a:pathLst>
                  <a:path w="5305" h="30656" fill="none" extrusionOk="0">
                    <a:moveTo>
                      <a:pt x="1" y="30656"/>
                    </a:moveTo>
                    <a:cubicBezTo>
                      <a:pt x="1101" y="26653"/>
                      <a:pt x="4170" y="24818"/>
                      <a:pt x="4537" y="21149"/>
                    </a:cubicBezTo>
                    <a:cubicBezTo>
                      <a:pt x="4938" y="17513"/>
                      <a:pt x="3803" y="14778"/>
                      <a:pt x="4537" y="11275"/>
                    </a:cubicBezTo>
                    <a:cubicBezTo>
                      <a:pt x="5304" y="7773"/>
                      <a:pt x="5171" y="3336"/>
                      <a:pt x="3870"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39"/>
              <p:cNvSpPr/>
              <p:nvPr/>
            </p:nvSpPr>
            <p:spPr>
              <a:xfrm>
                <a:off x="2867250" y="4025213"/>
                <a:ext cx="325275" cy="759000"/>
              </a:xfrm>
              <a:custGeom>
                <a:avLst/>
                <a:gdLst/>
                <a:ahLst/>
                <a:cxnLst/>
                <a:rect l="l" t="t" r="r" b="b"/>
                <a:pathLst>
                  <a:path w="13011" h="30360" extrusionOk="0">
                    <a:moveTo>
                      <a:pt x="5200" y="0"/>
                    </a:moveTo>
                    <a:cubicBezTo>
                      <a:pt x="4945" y="0"/>
                      <a:pt x="4669" y="58"/>
                      <a:pt x="4371" y="185"/>
                    </a:cubicBezTo>
                    <a:cubicBezTo>
                      <a:pt x="1235" y="1519"/>
                      <a:pt x="1669" y="2653"/>
                      <a:pt x="1669" y="2653"/>
                    </a:cubicBezTo>
                    <a:cubicBezTo>
                      <a:pt x="1" y="6589"/>
                      <a:pt x="5138" y="8124"/>
                      <a:pt x="5138" y="8124"/>
                    </a:cubicBezTo>
                    <a:cubicBezTo>
                      <a:pt x="4401" y="10751"/>
                      <a:pt x="4864" y="12301"/>
                      <a:pt x="6883" y="12301"/>
                    </a:cubicBezTo>
                    <a:cubicBezTo>
                      <a:pt x="6966" y="12301"/>
                      <a:pt x="7051" y="12299"/>
                      <a:pt x="7139" y="12293"/>
                    </a:cubicBezTo>
                    <a:lnTo>
                      <a:pt x="7139" y="12293"/>
                    </a:lnTo>
                    <a:cubicBezTo>
                      <a:pt x="5772" y="13928"/>
                      <a:pt x="5838" y="15362"/>
                      <a:pt x="7706" y="16563"/>
                    </a:cubicBezTo>
                    <a:cubicBezTo>
                      <a:pt x="6405" y="18498"/>
                      <a:pt x="6305" y="20199"/>
                      <a:pt x="8273" y="21567"/>
                    </a:cubicBezTo>
                    <a:cubicBezTo>
                      <a:pt x="7006" y="22801"/>
                      <a:pt x="7006" y="24035"/>
                      <a:pt x="7840" y="25236"/>
                    </a:cubicBezTo>
                    <a:cubicBezTo>
                      <a:pt x="6505" y="25870"/>
                      <a:pt x="5938" y="26737"/>
                      <a:pt x="6606" y="27971"/>
                    </a:cubicBezTo>
                    <a:cubicBezTo>
                      <a:pt x="6606" y="27971"/>
                      <a:pt x="4838" y="30039"/>
                      <a:pt x="6038" y="30306"/>
                    </a:cubicBezTo>
                    <a:cubicBezTo>
                      <a:pt x="6222" y="30343"/>
                      <a:pt x="6393" y="30359"/>
                      <a:pt x="6551" y="30359"/>
                    </a:cubicBezTo>
                    <a:cubicBezTo>
                      <a:pt x="8574" y="30359"/>
                      <a:pt x="8574" y="27604"/>
                      <a:pt x="8574" y="27604"/>
                    </a:cubicBezTo>
                    <a:cubicBezTo>
                      <a:pt x="10475" y="27604"/>
                      <a:pt x="10975" y="25736"/>
                      <a:pt x="9674" y="24269"/>
                    </a:cubicBezTo>
                    <a:cubicBezTo>
                      <a:pt x="11276" y="23735"/>
                      <a:pt x="12276" y="21000"/>
                      <a:pt x="10275" y="19765"/>
                    </a:cubicBezTo>
                    <a:cubicBezTo>
                      <a:pt x="12476" y="19365"/>
                      <a:pt x="13010" y="16463"/>
                      <a:pt x="11075" y="15329"/>
                    </a:cubicBezTo>
                    <a:cubicBezTo>
                      <a:pt x="12677" y="12894"/>
                      <a:pt x="12843" y="10792"/>
                      <a:pt x="9975" y="9358"/>
                    </a:cubicBezTo>
                    <a:cubicBezTo>
                      <a:pt x="10508" y="7056"/>
                      <a:pt x="10108" y="5489"/>
                      <a:pt x="8140" y="5188"/>
                    </a:cubicBezTo>
                    <a:cubicBezTo>
                      <a:pt x="8140" y="5188"/>
                      <a:pt x="7621" y="0"/>
                      <a:pt x="520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39"/>
              <p:cNvSpPr/>
              <p:nvPr/>
            </p:nvSpPr>
            <p:spPr>
              <a:xfrm>
                <a:off x="2817225" y="4097363"/>
                <a:ext cx="215175" cy="902350"/>
              </a:xfrm>
              <a:custGeom>
                <a:avLst/>
                <a:gdLst/>
                <a:ahLst/>
                <a:cxnLst/>
                <a:rect l="l" t="t" r="r" b="b"/>
                <a:pathLst>
                  <a:path w="8607" h="36094" fill="none" extrusionOk="0">
                    <a:moveTo>
                      <a:pt x="768" y="1"/>
                    </a:moveTo>
                    <a:cubicBezTo>
                      <a:pt x="1201" y="3770"/>
                      <a:pt x="4337" y="4704"/>
                      <a:pt x="6138" y="9441"/>
                    </a:cubicBezTo>
                    <a:cubicBezTo>
                      <a:pt x="7939" y="14178"/>
                      <a:pt x="8607" y="18714"/>
                      <a:pt x="6772" y="24318"/>
                    </a:cubicBezTo>
                    <a:cubicBezTo>
                      <a:pt x="4904" y="29922"/>
                      <a:pt x="5404" y="30156"/>
                      <a:pt x="4670" y="32090"/>
                    </a:cubicBezTo>
                    <a:cubicBezTo>
                      <a:pt x="3937" y="33992"/>
                      <a:pt x="2035" y="33758"/>
                      <a:pt x="0" y="36093"/>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39"/>
              <p:cNvSpPr/>
              <p:nvPr/>
            </p:nvSpPr>
            <p:spPr>
              <a:xfrm>
                <a:off x="2952325" y="3954763"/>
                <a:ext cx="289400" cy="1044950"/>
              </a:xfrm>
              <a:custGeom>
                <a:avLst/>
                <a:gdLst/>
                <a:ahLst/>
                <a:cxnLst/>
                <a:rect l="l" t="t" r="r" b="b"/>
                <a:pathLst>
                  <a:path w="11576" h="41798" fill="none" extrusionOk="0">
                    <a:moveTo>
                      <a:pt x="3870" y="1"/>
                    </a:moveTo>
                    <a:cubicBezTo>
                      <a:pt x="4737" y="3670"/>
                      <a:pt x="5971" y="7239"/>
                      <a:pt x="7939" y="9407"/>
                    </a:cubicBezTo>
                    <a:cubicBezTo>
                      <a:pt x="9907" y="11576"/>
                      <a:pt x="11575" y="17046"/>
                      <a:pt x="9774" y="22283"/>
                    </a:cubicBezTo>
                    <a:cubicBezTo>
                      <a:pt x="8006" y="27520"/>
                      <a:pt x="8073" y="28254"/>
                      <a:pt x="8006" y="30789"/>
                    </a:cubicBezTo>
                    <a:cubicBezTo>
                      <a:pt x="7939" y="33291"/>
                      <a:pt x="5471" y="34892"/>
                      <a:pt x="2902" y="37794"/>
                    </a:cubicBezTo>
                    <a:cubicBezTo>
                      <a:pt x="300" y="40696"/>
                      <a:pt x="0" y="41797"/>
                      <a:pt x="0" y="41797"/>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39"/>
              <p:cNvSpPr/>
              <p:nvPr/>
            </p:nvSpPr>
            <p:spPr>
              <a:xfrm>
                <a:off x="2963150" y="4042338"/>
                <a:ext cx="168500" cy="873975"/>
              </a:xfrm>
              <a:custGeom>
                <a:avLst/>
                <a:gdLst/>
                <a:ahLst/>
                <a:cxnLst/>
                <a:rect l="l" t="t" r="r" b="b"/>
                <a:pathLst>
                  <a:path w="6740" h="34959" fill="none" extrusionOk="0">
                    <a:moveTo>
                      <a:pt x="1402" y="0"/>
                    </a:moveTo>
                    <a:cubicBezTo>
                      <a:pt x="1402" y="4070"/>
                      <a:pt x="3270" y="5838"/>
                      <a:pt x="4838" y="9474"/>
                    </a:cubicBezTo>
                    <a:cubicBezTo>
                      <a:pt x="6405" y="13110"/>
                      <a:pt x="4804" y="15044"/>
                      <a:pt x="5105" y="18146"/>
                    </a:cubicBezTo>
                    <a:cubicBezTo>
                      <a:pt x="5405" y="21282"/>
                      <a:pt x="6739" y="25218"/>
                      <a:pt x="4838" y="29121"/>
                    </a:cubicBezTo>
                    <a:cubicBezTo>
                      <a:pt x="3737" y="31456"/>
                      <a:pt x="2069" y="33457"/>
                      <a:pt x="1" y="34958"/>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39"/>
              <p:cNvSpPr/>
              <p:nvPr/>
            </p:nvSpPr>
            <p:spPr>
              <a:xfrm>
                <a:off x="2721325" y="3835313"/>
                <a:ext cx="418650" cy="333825"/>
              </a:xfrm>
              <a:custGeom>
                <a:avLst/>
                <a:gdLst/>
                <a:ahLst/>
                <a:cxnLst/>
                <a:rect l="l" t="t" r="r" b="b"/>
                <a:pathLst>
                  <a:path w="16746" h="13353" extrusionOk="0">
                    <a:moveTo>
                      <a:pt x="8904" y="1"/>
                    </a:moveTo>
                    <a:cubicBezTo>
                      <a:pt x="6650" y="1"/>
                      <a:pt x="4335" y="907"/>
                      <a:pt x="2702" y="3044"/>
                    </a:cubicBezTo>
                    <a:cubicBezTo>
                      <a:pt x="0" y="6547"/>
                      <a:pt x="1301" y="12451"/>
                      <a:pt x="3036" y="13251"/>
                    </a:cubicBezTo>
                    <a:cubicBezTo>
                      <a:pt x="3174" y="13319"/>
                      <a:pt x="3411" y="13352"/>
                      <a:pt x="3723" y="13352"/>
                    </a:cubicBezTo>
                    <a:cubicBezTo>
                      <a:pt x="5894" y="13352"/>
                      <a:pt x="11744" y="11718"/>
                      <a:pt x="14077" y="8248"/>
                    </a:cubicBezTo>
                    <a:cubicBezTo>
                      <a:pt x="16746" y="4312"/>
                      <a:pt x="16145" y="2777"/>
                      <a:pt x="13043" y="1076"/>
                    </a:cubicBezTo>
                    <a:cubicBezTo>
                      <a:pt x="11829" y="390"/>
                      <a:pt x="10379" y="1"/>
                      <a:pt x="89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93" name="Google Shape;1493;p39"/>
            <p:cNvGrpSpPr/>
            <p:nvPr/>
          </p:nvGrpSpPr>
          <p:grpSpPr>
            <a:xfrm>
              <a:off x="4654975" y="4141713"/>
              <a:ext cx="483950" cy="295550"/>
              <a:chOff x="-1677100" y="665488"/>
              <a:chExt cx="483950" cy="295550"/>
            </a:xfrm>
          </p:grpSpPr>
          <p:sp>
            <p:nvSpPr>
              <p:cNvPr id="1494" name="Google Shape;1494;p39"/>
              <p:cNvSpPr/>
              <p:nvPr/>
            </p:nvSpPr>
            <p:spPr>
              <a:xfrm>
                <a:off x="-1619325" y="675488"/>
                <a:ext cx="268550" cy="261600"/>
              </a:xfrm>
              <a:custGeom>
                <a:avLst/>
                <a:gdLst/>
                <a:ahLst/>
                <a:cxnLst/>
                <a:rect l="l" t="t" r="r" b="b"/>
                <a:pathLst>
                  <a:path w="10742" h="10464" extrusionOk="0">
                    <a:moveTo>
                      <a:pt x="8264" y="1"/>
                    </a:moveTo>
                    <a:cubicBezTo>
                      <a:pt x="7319" y="1"/>
                      <a:pt x="3441" y="26"/>
                      <a:pt x="1836" y="435"/>
                    </a:cubicBezTo>
                    <a:cubicBezTo>
                      <a:pt x="1" y="902"/>
                      <a:pt x="1469" y="1802"/>
                      <a:pt x="6772" y="2570"/>
                    </a:cubicBezTo>
                    <a:lnTo>
                      <a:pt x="7840" y="5405"/>
                    </a:lnTo>
                    <a:cubicBezTo>
                      <a:pt x="7840" y="5405"/>
                      <a:pt x="4871" y="10108"/>
                      <a:pt x="5905" y="10442"/>
                    </a:cubicBezTo>
                    <a:cubicBezTo>
                      <a:pt x="5947" y="10457"/>
                      <a:pt x="5993" y="10464"/>
                      <a:pt x="6043" y="10464"/>
                    </a:cubicBezTo>
                    <a:cubicBezTo>
                      <a:pt x="7239" y="10464"/>
                      <a:pt x="10742" y="6439"/>
                      <a:pt x="10742" y="6439"/>
                    </a:cubicBezTo>
                    <a:lnTo>
                      <a:pt x="8474" y="1"/>
                    </a:lnTo>
                    <a:cubicBezTo>
                      <a:pt x="8474" y="1"/>
                      <a:pt x="8399" y="1"/>
                      <a:pt x="82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39"/>
              <p:cNvSpPr/>
              <p:nvPr/>
            </p:nvSpPr>
            <p:spPr>
              <a:xfrm>
                <a:off x="-1677100" y="820688"/>
                <a:ext cx="98675" cy="53325"/>
              </a:xfrm>
              <a:custGeom>
                <a:avLst/>
                <a:gdLst/>
                <a:ahLst/>
                <a:cxnLst/>
                <a:rect l="l" t="t" r="r" b="b"/>
                <a:pathLst>
                  <a:path w="3947" h="2133" extrusionOk="0">
                    <a:moveTo>
                      <a:pt x="682" y="1"/>
                    </a:moveTo>
                    <a:cubicBezTo>
                      <a:pt x="273" y="1"/>
                      <a:pt x="0" y="92"/>
                      <a:pt x="10" y="231"/>
                    </a:cubicBezTo>
                    <a:cubicBezTo>
                      <a:pt x="77" y="731"/>
                      <a:pt x="3946" y="2132"/>
                      <a:pt x="3946" y="2132"/>
                    </a:cubicBezTo>
                    <a:cubicBezTo>
                      <a:pt x="3384" y="514"/>
                      <a:pt x="1650" y="1"/>
                      <a:pt x="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39"/>
              <p:cNvSpPr/>
              <p:nvPr/>
            </p:nvSpPr>
            <p:spPr>
              <a:xfrm>
                <a:off x="-1643500" y="873988"/>
                <a:ext cx="72575" cy="87050"/>
              </a:xfrm>
              <a:custGeom>
                <a:avLst/>
                <a:gdLst/>
                <a:ahLst/>
                <a:cxnLst/>
                <a:rect l="l" t="t" r="r" b="b"/>
                <a:pathLst>
                  <a:path w="2903" h="3482" extrusionOk="0">
                    <a:moveTo>
                      <a:pt x="2602" y="0"/>
                    </a:moveTo>
                    <a:cubicBezTo>
                      <a:pt x="2602" y="0"/>
                      <a:pt x="1" y="3102"/>
                      <a:pt x="267" y="3436"/>
                    </a:cubicBezTo>
                    <a:cubicBezTo>
                      <a:pt x="291" y="3466"/>
                      <a:pt x="337" y="3481"/>
                      <a:pt x="400" y="3481"/>
                    </a:cubicBezTo>
                    <a:cubicBezTo>
                      <a:pt x="963" y="3481"/>
                      <a:pt x="2902" y="2280"/>
                      <a:pt x="26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39"/>
              <p:cNvSpPr/>
              <p:nvPr/>
            </p:nvSpPr>
            <p:spPr>
              <a:xfrm>
                <a:off x="-1607650" y="665488"/>
                <a:ext cx="414500" cy="213650"/>
              </a:xfrm>
              <a:custGeom>
                <a:avLst/>
                <a:gdLst/>
                <a:ahLst/>
                <a:cxnLst/>
                <a:rect l="l" t="t" r="r" b="b"/>
                <a:pathLst>
                  <a:path w="16580" h="8546" extrusionOk="0">
                    <a:moveTo>
                      <a:pt x="10508" y="1"/>
                    </a:moveTo>
                    <a:cubicBezTo>
                      <a:pt x="5972" y="34"/>
                      <a:pt x="1" y="4304"/>
                      <a:pt x="1168" y="8340"/>
                    </a:cubicBezTo>
                    <a:cubicBezTo>
                      <a:pt x="2040" y="8477"/>
                      <a:pt x="2917" y="8545"/>
                      <a:pt x="3792" y="8545"/>
                    </a:cubicBezTo>
                    <a:cubicBezTo>
                      <a:pt x="5899" y="8545"/>
                      <a:pt x="7995" y="8151"/>
                      <a:pt x="9975" y="7373"/>
                    </a:cubicBezTo>
                    <a:cubicBezTo>
                      <a:pt x="14578" y="5505"/>
                      <a:pt x="16579" y="3036"/>
                      <a:pt x="16579" y="3036"/>
                    </a:cubicBezTo>
                    <a:cubicBezTo>
                      <a:pt x="16579" y="3036"/>
                      <a:pt x="15012" y="1"/>
                      <a:pt x="105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39"/>
              <p:cNvSpPr/>
              <p:nvPr/>
            </p:nvSpPr>
            <p:spPr>
              <a:xfrm>
                <a:off x="-1396650" y="740563"/>
                <a:ext cx="78400" cy="90900"/>
              </a:xfrm>
              <a:custGeom>
                <a:avLst/>
                <a:gdLst/>
                <a:ahLst/>
                <a:cxnLst/>
                <a:rect l="l" t="t" r="r" b="b"/>
                <a:pathLst>
                  <a:path w="3136" h="3636" fill="none" extrusionOk="0">
                    <a:moveTo>
                      <a:pt x="3136" y="3636"/>
                    </a:moveTo>
                    <a:cubicBezTo>
                      <a:pt x="0" y="2569"/>
                      <a:pt x="134" y="0"/>
                      <a:pt x="134" y="0"/>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39"/>
              <p:cNvSpPr/>
              <p:nvPr/>
            </p:nvSpPr>
            <p:spPr>
              <a:xfrm>
                <a:off x="-1342450" y="730538"/>
                <a:ext cx="32550" cy="31725"/>
              </a:xfrm>
              <a:custGeom>
                <a:avLst/>
                <a:gdLst/>
                <a:ahLst/>
                <a:cxnLst/>
                <a:rect l="l" t="t" r="r" b="b"/>
                <a:pathLst>
                  <a:path w="1302" h="1269" extrusionOk="0">
                    <a:moveTo>
                      <a:pt x="601" y="1"/>
                    </a:moveTo>
                    <a:cubicBezTo>
                      <a:pt x="267" y="34"/>
                      <a:pt x="0" y="334"/>
                      <a:pt x="34" y="668"/>
                    </a:cubicBezTo>
                    <a:cubicBezTo>
                      <a:pt x="34" y="1001"/>
                      <a:pt x="334" y="1268"/>
                      <a:pt x="668" y="1268"/>
                    </a:cubicBezTo>
                    <a:cubicBezTo>
                      <a:pt x="1035" y="1235"/>
                      <a:pt x="1301" y="935"/>
                      <a:pt x="1268" y="601"/>
                    </a:cubicBezTo>
                    <a:cubicBezTo>
                      <a:pt x="1235" y="268"/>
                      <a:pt x="968" y="1"/>
                      <a:pt x="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39"/>
              <p:cNvSpPr/>
              <p:nvPr/>
            </p:nvSpPr>
            <p:spPr>
              <a:xfrm>
                <a:off x="-1334100" y="738888"/>
                <a:ext cx="8350" cy="8350"/>
              </a:xfrm>
              <a:custGeom>
                <a:avLst/>
                <a:gdLst/>
                <a:ahLst/>
                <a:cxnLst/>
                <a:rect l="l" t="t" r="r" b="b"/>
                <a:pathLst>
                  <a:path w="334" h="334" extrusionOk="0">
                    <a:moveTo>
                      <a:pt x="133" y="0"/>
                    </a:moveTo>
                    <a:cubicBezTo>
                      <a:pt x="67" y="0"/>
                      <a:pt x="0" y="100"/>
                      <a:pt x="0" y="167"/>
                    </a:cubicBezTo>
                    <a:cubicBezTo>
                      <a:pt x="0" y="267"/>
                      <a:pt x="67" y="334"/>
                      <a:pt x="167" y="334"/>
                    </a:cubicBezTo>
                    <a:cubicBezTo>
                      <a:pt x="267" y="334"/>
                      <a:pt x="334" y="267"/>
                      <a:pt x="334" y="167"/>
                    </a:cubicBezTo>
                    <a:cubicBezTo>
                      <a:pt x="334" y="67"/>
                      <a:pt x="234"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01" name="Google Shape;1501;p39"/>
            <p:cNvGrpSpPr/>
            <p:nvPr/>
          </p:nvGrpSpPr>
          <p:grpSpPr>
            <a:xfrm>
              <a:off x="7403112" y="4379650"/>
              <a:ext cx="1741163" cy="805486"/>
              <a:chOff x="7403112" y="4379650"/>
              <a:chExt cx="1741163" cy="805486"/>
            </a:xfrm>
          </p:grpSpPr>
          <p:sp>
            <p:nvSpPr>
              <p:cNvPr id="1502" name="Google Shape;1502;p39"/>
              <p:cNvSpPr/>
              <p:nvPr/>
            </p:nvSpPr>
            <p:spPr>
              <a:xfrm>
                <a:off x="812517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03" name="Google Shape;1503;p39"/>
              <p:cNvGrpSpPr/>
              <p:nvPr/>
            </p:nvGrpSpPr>
            <p:grpSpPr>
              <a:xfrm rot="739684">
                <a:off x="7445348" y="4564015"/>
                <a:ext cx="1077430" cy="512003"/>
                <a:chOff x="4925350" y="704275"/>
                <a:chExt cx="1077475" cy="512025"/>
              </a:xfrm>
            </p:grpSpPr>
            <p:sp>
              <p:nvSpPr>
                <p:cNvPr id="1504" name="Google Shape;1504;p39"/>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39"/>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39"/>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39"/>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39"/>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39"/>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39"/>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39"/>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12" name="Google Shape;1512;p39"/>
            <p:cNvGrpSpPr/>
            <p:nvPr/>
          </p:nvGrpSpPr>
          <p:grpSpPr>
            <a:xfrm>
              <a:off x="-3525" y="3780600"/>
              <a:ext cx="1160775" cy="1372325"/>
              <a:chOff x="-3525" y="3780600"/>
              <a:chExt cx="1160775" cy="1372325"/>
            </a:xfrm>
          </p:grpSpPr>
          <p:sp>
            <p:nvSpPr>
              <p:cNvPr id="1513" name="Google Shape;1513;p39"/>
              <p:cNvSpPr/>
              <p:nvPr/>
            </p:nvSpPr>
            <p:spPr>
              <a:xfrm flipH="1">
                <a:off x="-352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4" name="Google Shape;1514;p39"/>
              <p:cNvGrpSpPr/>
              <p:nvPr/>
            </p:nvGrpSpPr>
            <p:grpSpPr>
              <a:xfrm flipH="1">
                <a:off x="465050" y="3780600"/>
                <a:ext cx="692200" cy="1356000"/>
                <a:chOff x="3978000" y="1359750"/>
                <a:chExt cx="692200" cy="1356000"/>
              </a:xfrm>
            </p:grpSpPr>
            <p:sp>
              <p:nvSpPr>
                <p:cNvPr id="1515" name="Google Shape;1515;p39"/>
                <p:cNvSpPr/>
                <p:nvPr/>
              </p:nvSpPr>
              <p:spPr>
                <a:xfrm>
                  <a:off x="3996350" y="1359750"/>
                  <a:ext cx="206850" cy="477025"/>
                </a:xfrm>
                <a:custGeom>
                  <a:avLst/>
                  <a:gdLst/>
                  <a:ahLst/>
                  <a:cxnLst/>
                  <a:rect l="l" t="t" r="r" b="b"/>
                  <a:pathLst>
                    <a:path w="8274" h="19081" extrusionOk="0">
                      <a:moveTo>
                        <a:pt x="3837" y="0"/>
                      </a:moveTo>
                      <a:cubicBezTo>
                        <a:pt x="3837" y="1"/>
                        <a:pt x="2036" y="5271"/>
                        <a:pt x="1035" y="9541"/>
                      </a:cubicBezTo>
                      <a:cubicBezTo>
                        <a:pt x="1" y="13777"/>
                        <a:pt x="2603" y="19081"/>
                        <a:pt x="2603" y="19081"/>
                      </a:cubicBezTo>
                      <a:cubicBezTo>
                        <a:pt x="8273" y="7973"/>
                        <a:pt x="3837" y="1"/>
                        <a:pt x="38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39"/>
                <p:cNvSpPr/>
                <p:nvPr/>
              </p:nvSpPr>
              <p:spPr>
                <a:xfrm>
                  <a:off x="4102275" y="1480675"/>
                  <a:ext cx="159300" cy="813100"/>
                </a:xfrm>
                <a:custGeom>
                  <a:avLst/>
                  <a:gdLst/>
                  <a:ahLst/>
                  <a:cxnLst/>
                  <a:rect l="l" t="t" r="r" b="b"/>
                  <a:pathLst>
                    <a:path w="6372" h="32524" extrusionOk="0">
                      <a:moveTo>
                        <a:pt x="3336" y="0"/>
                      </a:moveTo>
                      <a:cubicBezTo>
                        <a:pt x="3336" y="1"/>
                        <a:pt x="3803" y="935"/>
                        <a:pt x="3736" y="4704"/>
                      </a:cubicBezTo>
                      <a:cubicBezTo>
                        <a:pt x="3669" y="8473"/>
                        <a:pt x="2402" y="11542"/>
                        <a:pt x="1234" y="16645"/>
                      </a:cubicBezTo>
                      <a:cubicBezTo>
                        <a:pt x="67" y="21749"/>
                        <a:pt x="0" y="26586"/>
                        <a:pt x="4403" y="32524"/>
                      </a:cubicBezTo>
                      <a:cubicBezTo>
                        <a:pt x="4403" y="32524"/>
                        <a:pt x="4337" y="31022"/>
                        <a:pt x="4070" y="28621"/>
                      </a:cubicBezTo>
                      <a:cubicBezTo>
                        <a:pt x="3803" y="26186"/>
                        <a:pt x="5271" y="20415"/>
                        <a:pt x="5838" y="12176"/>
                      </a:cubicBezTo>
                      <a:cubicBezTo>
                        <a:pt x="6371" y="3970"/>
                        <a:pt x="3336" y="1"/>
                        <a:pt x="33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39"/>
                <p:cNvSpPr/>
                <p:nvPr/>
              </p:nvSpPr>
              <p:spPr>
                <a:xfrm>
                  <a:off x="3978000" y="2038575"/>
                  <a:ext cx="466200" cy="391575"/>
                </a:xfrm>
                <a:custGeom>
                  <a:avLst/>
                  <a:gdLst/>
                  <a:ahLst/>
                  <a:cxnLst/>
                  <a:rect l="l" t="t" r="r" b="b"/>
                  <a:pathLst>
                    <a:path w="18648" h="15663" extrusionOk="0">
                      <a:moveTo>
                        <a:pt x="18322" y="15088"/>
                      </a:moveTo>
                      <a:cubicBezTo>
                        <a:pt x="18431" y="15139"/>
                        <a:pt x="18539" y="15191"/>
                        <a:pt x="18648" y="15244"/>
                      </a:cubicBezTo>
                      <a:cubicBezTo>
                        <a:pt x="18538" y="15190"/>
                        <a:pt x="18429" y="15138"/>
                        <a:pt x="18322" y="15088"/>
                      </a:cubicBezTo>
                      <a:close/>
                      <a:moveTo>
                        <a:pt x="1" y="0"/>
                      </a:moveTo>
                      <a:lnTo>
                        <a:pt x="1" y="0"/>
                      </a:lnTo>
                      <a:cubicBezTo>
                        <a:pt x="735" y="2936"/>
                        <a:pt x="1168" y="5938"/>
                        <a:pt x="1302" y="8973"/>
                      </a:cubicBezTo>
                      <a:cubicBezTo>
                        <a:pt x="1553" y="14117"/>
                        <a:pt x="4104" y="15663"/>
                        <a:pt x="7541" y="15663"/>
                      </a:cubicBezTo>
                      <a:cubicBezTo>
                        <a:pt x="7760" y="15663"/>
                        <a:pt x="7982" y="15657"/>
                        <a:pt x="8207" y="15645"/>
                      </a:cubicBezTo>
                      <a:cubicBezTo>
                        <a:pt x="10798" y="15507"/>
                        <a:pt x="12412" y="14203"/>
                        <a:pt x="14782" y="14203"/>
                      </a:cubicBezTo>
                      <a:cubicBezTo>
                        <a:pt x="15783" y="14203"/>
                        <a:pt x="16920" y="14436"/>
                        <a:pt x="18322" y="15088"/>
                      </a:cubicBezTo>
                      <a:lnTo>
                        <a:pt x="18322" y="15088"/>
                      </a:lnTo>
                      <a:cubicBezTo>
                        <a:pt x="16717" y="14331"/>
                        <a:pt x="15029" y="13751"/>
                        <a:pt x="13310" y="13376"/>
                      </a:cubicBezTo>
                      <a:cubicBezTo>
                        <a:pt x="10542" y="12809"/>
                        <a:pt x="5271" y="13910"/>
                        <a:pt x="4571" y="8973"/>
                      </a:cubicBezTo>
                      <a:cubicBezTo>
                        <a:pt x="3837" y="4037"/>
                        <a:pt x="1" y="1"/>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39"/>
                <p:cNvSpPr/>
                <p:nvPr/>
              </p:nvSpPr>
              <p:spPr>
                <a:xfrm>
                  <a:off x="4273225" y="1963525"/>
                  <a:ext cx="321075" cy="575425"/>
                </a:xfrm>
                <a:custGeom>
                  <a:avLst/>
                  <a:gdLst/>
                  <a:ahLst/>
                  <a:cxnLst/>
                  <a:rect l="l" t="t" r="r" b="b"/>
                  <a:pathLst>
                    <a:path w="12843" h="23017" extrusionOk="0">
                      <a:moveTo>
                        <a:pt x="0" y="0"/>
                      </a:moveTo>
                      <a:lnTo>
                        <a:pt x="0" y="0"/>
                      </a:lnTo>
                      <a:cubicBezTo>
                        <a:pt x="0" y="0"/>
                        <a:pt x="668" y="3603"/>
                        <a:pt x="1401" y="8006"/>
                      </a:cubicBezTo>
                      <a:cubicBezTo>
                        <a:pt x="2135" y="12442"/>
                        <a:pt x="5738" y="13476"/>
                        <a:pt x="7939" y="15378"/>
                      </a:cubicBezTo>
                      <a:cubicBezTo>
                        <a:pt x="10174" y="17246"/>
                        <a:pt x="10541" y="19080"/>
                        <a:pt x="11175" y="20515"/>
                      </a:cubicBezTo>
                      <a:cubicBezTo>
                        <a:pt x="11609" y="21449"/>
                        <a:pt x="12142" y="22283"/>
                        <a:pt x="12843" y="23017"/>
                      </a:cubicBezTo>
                      <a:cubicBezTo>
                        <a:pt x="11275" y="18747"/>
                        <a:pt x="12476" y="13943"/>
                        <a:pt x="10241" y="11942"/>
                      </a:cubicBezTo>
                      <a:cubicBezTo>
                        <a:pt x="8039" y="9974"/>
                        <a:pt x="5037" y="8540"/>
                        <a:pt x="3269" y="4970"/>
                      </a:cubicBezTo>
                      <a:cubicBezTo>
                        <a:pt x="1502" y="1368"/>
                        <a:pt x="1"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39"/>
                <p:cNvSpPr/>
                <p:nvPr/>
              </p:nvSpPr>
              <p:spPr>
                <a:xfrm>
                  <a:off x="4038050" y="2497175"/>
                  <a:ext cx="628800" cy="180200"/>
                </a:xfrm>
                <a:custGeom>
                  <a:avLst/>
                  <a:gdLst/>
                  <a:ahLst/>
                  <a:cxnLst/>
                  <a:rect l="l" t="t" r="r" b="b"/>
                  <a:pathLst>
                    <a:path w="25152" h="7208" extrusionOk="0">
                      <a:moveTo>
                        <a:pt x="3418" y="0"/>
                      </a:moveTo>
                      <a:cubicBezTo>
                        <a:pt x="2260" y="0"/>
                        <a:pt x="1107" y="208"/>
                        <a:pt x="1" y="603"/>
                      </a:cubicBezTo>
                      <a:cubicBezTo>
                        <a:pt x="92" y="601"/>
                        <a:pt x="183" y="599"/>
                        <a:pt x="274" y="599"/>
                      </a:cubicBezTo>
                      <a:cubicBezTo>
                        <a:pt x="2546" y="599"/>
                        <a:pt x="4740" y="1397"/>
                        <a:pt x="6472" y="2905"/>
                      </a:cubicBezTo>
                      <a:cubicBezTo>
                        <a:pt x="8918" y="5052"/>
                        <a:pt x="10744" y="6468"/>
                        <a:pt x="13321" y="6468"/>
                      </a:cubicBezTo>
                      <a:cubicBezTo>
                        <a:pt x="13907" y="6468"/>
                        <a:pt x="14532" y="6395"/>
                        <a:pt x="15212" y="6240"/>
                      </a:cubicBezTo>
                      <a:cubicBezTo>
                        <a:pt x="17832" y="5645"/>
                        <a:pt x="19585" y="4964"/>
                        <a:pt x="21090" y="4964"/>
                      </a:cubicBezTo>
                      <a:cubicBezTo>
                        <a:pt x="21692" y="4964"/>
                        <a:pt x="22255" y="5073"/>
                        <a:pt x="22817" y="5340"/>
                      </a:cubicBezTo>
                      <a:cubicBezTo>
                        <a:pt x="24478" y="6088"/>
                        <a:pt x="24991" y="6881"/>
                        <a:pt x="25117" y="7129"/>
                      </a:cubicBezTo>
                      <a:lnTo>
                        <a:pt x="25117" y="7129"/>
                      </a:lnTo>
                      <a:cubicBezTo>
                        <a:pt x="23466" y="3508"/>
                        <a:pt x="20008" y="2301"/>
                        <a:pt x="16214" y="2301"/>
                      </a:cubicBezTo>
                      <a:cubicBezTo>
                        <a:pt x="15674" y="2301"/>
                        <a:pt x="15127" y="2326"/>
                        <a:pt x="14578" y="2371"/>
                      </a:cubicBezTo>
                      <a:cubicBezTo>
                        <a:pt x="14141" y="2407"/>
                        <a:pt x="13735" y="2424"/>
                        <a:pt x="13357" y="2424"/>
                      </a:cubicBezTo>
                      <a:cubicBezTo>
                        <a:pt x="9898" y="2424"/>
                        <a:pt x="8692" y="1025"/>
                        <a:pt x="5805" y="303"/>
                      </a:cubicBezTo>
                      <a:cubicBezTo>
                        <a:pt x="5016" y="99"/>
                        <a:pt x="4216" y="0"/>
                        <a:pt x="3418" y="0"/>
                      </a:cubicBezTo>
                      <a:close/>
                      <a:moveTo>
                        <a:pt x="25117" y="7129"/>
                      </a:moveTo>
                      <a:cubicBezTo>
                        <a:pt x="25128" y="7155"/>
                        <a:pt x="25140" y="7182"/>
                        <a:pt x="25152" y="7208"/>
                      </a:cubicBezTo>
                      <a:cubicBezTo>
                        <a:pt x="25152" y="7208"/>
                        <a:pt x="25142" y="7180"/>
                        <a:pt x="25117" y="71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39"/>
                <p:cNvSpPr/>
                <p:nvPr/>
              </p:nvSpPr>
              <p:spPr>
                <a:xfrm>
                  <a:off x="4033875" y="1359750"/>
                  <a:ext cx="636325" cy="1356000"/>
                </a:xfrm>
                <a:custGeom>
                  <a:avLst/>
                  <a:gdLst/>
                  <a:ahLst/>
                  <a:cxnLst/>
                  <a:rect l="l" t="t" r="r" b="b"/>
                  <a:pathLst>
                    <a:path w="25453" h="54240" fill="none" extrusionOk="0">
                      <a:moveTo>
                        <a:pt x="25452" y="54239"/>
                      </a:moveTo>
                      <a:cubicBezTo>
                        <a:pt x="25452" y="49703"/>
                        <a:pt x="21483" y="45300"/>
                        <a:pt x="16413" y="42397"/>
                      </a:cubicBezTo>
                      <a:cubicBezTo>
                        <a:pt x="11342" y="39495"/>
                        <a:pt x="5505" y="38461"/>
                        <a:pt x="2736" y="31456"/>
                      </a:cubicBezTo>
                      <a:cubicBezTo>
                        <a:pt x="1" y="24418"/>
                        <a:pt x="701" y="22450"/>
                        <a:pt x="1168" y="18113"/>
                      </a:cubicBezTo>
                      <a:cubicBezTo>
                        <a:pt x="1635" y="13810"/>
                        <a:pt x="3136" y="4470"/>
                        <a:pt x="2336"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39"/>
                <p:cNvSpPr/>
                <p:nvPr/>
              </p:nvSpPr>
              <p:spPr>
                <a:xfrm>
                  <a:off x="4139800" y="1480675"/>
                  <a:ext cx="91750" cy="813100"/>
                </a:xfrm>
                <a:custGeom>
                  <a:avLst/>
                  <a:gdLst/>
                  <a:ahLst/>
                  <a:cxnLst/>
                  <a:rect l="l" t="t" r="r" b="b"/>
                  <a:pathLst>
                    <a:path w="3670" h="32524" fill="none" extrusionOk="0">
                      <a:moveTo>
                        <a:pt x="1835" y="0"/>
                      </a:moveTo>
                      <a:cubicBezTo>
                        <a:pt x="3403" y="6171"/>
                        <a:pt x="3670" y="10908"/>
                        <a:pt x="1835" y="18013"/>
                      </a:cubicBezTo>
                      <a:cubicBezTo>
                        <a:pt x="0" y="25118"/>
                        <a:pt x="2369" y="30789"/>
                        <a:pt x="2902" y="32524"/>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39"/>
                <p:cNvSpPr/>
                <p:nvPr/>
              </p:nvSpPr>
              <p:spPr>
                <a:xfrm>
                  <a:off x="3978000" y="2037725"/>
                  <a:ext cx="441175" cy="373625"/>
                </a:xfrm>
                <a:custGeom>
                  <a:avLst/>
                  <a:gdLst/>
                  <a:ahLst/>
                  <a:cxnLst/>
                  <a:rect l="l" t="t" r="r" b="b"/>
                  <a:pathLst>
                    <a:path w="17647" h="14945" fill="none" extrusionOk="0">
                      <a:moveTo>
                        <a:pt x="1" y="1"/>
                      </a:moveTo>
                      <a:cubicBezTo>
                        <a:pt x="2503" y="5305"/>
                        <a:pt x="2203" y="10875"/>
                        <a:pt x="4571" y="12910"/>
                      </a:cubicBezTo>
                      <a:cubicBezTo>
                        <a:pt x="6906" y="14945"/>
                        <a:pt x="14311" y="12677"/>
                        <a:pt x="17647" y="1471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39"/>
                <p:cNvSpPr/>
                <p:nvPr/>
              </p:nvSpPr>
              <p:spPr>
                <a:xfrm>
                  <a:off x="4273225" y="1963525"/>
                  <a:ext cx="320250" cy="575425"/>
                </a:xfrm>
                <a:custGeom>
                  <a:avLst/>
                  <a:gdLst/>
                  <a:ahLst/>
                  <a:cxnLst/>
                  <a:rect l="l" t="t" r="r" b="b"/>
                  <a:pathLst>
                    <a:path w="12810" h="23017" fill="none" extrusionOk="0">
                      <a:moveTo>
                        <a:pt x="0" y="0"/>
                      </a:moveTo>
                      <a:cubicBezTo>
                        <a:pt x="2135" y="5170"/>
                        <a:pt x="2335" y="9373"/>
                        <a:pt x="5838" y="11508"/>
                      </a:cubicBezTo>
                      <a:cubicBezTo>
                        <a:pt x="9340" y="13643"/>
                        <a:pt x="9707" y="13210"/>
                        <a:pt x="10541" y="16345"/>
                      </a:cubicBezTo>
                      <a:cubicBezTo>
                        <a:pt x="11175" y="18613"/>
                        <a:pt x="11942" y="20848"/>
                        <a:pt x="12810" y="2301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39"/>
                <p:cNvSpPr/>
                <p:nvPr/>
              </p:nvSpPr>
              <p:spPr>
                <a:xfrm>
                  <a:off x="4038050" y="2504725"/>
                  <a:ext cx="627975" cy="172650"/>
                </a:xfrm>
                <a:custGeom>
                  <a:avLst/>
                  <a:gdLst/>
                  <a:ahLst/>
                  <a:cxnLst/>
                  <a:rect l="l" t="t" r="r" b="b"/>
                  <a:pathLst>
                    <a:path w="25119" h="6906" fill="none" extrusionOk="0">
                      <a:moveTo>
                        <a:pt x="1" y="301"/>
                      </a:moveTo>
                      <a:cubicBezTo>
                        <a:pt x="5805" y="1"/>
                        <a:pt x="8207" y="3270"/>
                        <a:pt x="11776" y="4204"/>
                      </a:cubicBezTo>
                      <a:cubicBezTo>
                        <a:pt x="15312" y="5105"/>
                        <a:pt x="16646" y="3337"/>
                        <a:pt x="19281" y="3337"/>
                      </a:cubicBezTo>
                      <a:cubicBezTo>
                        <a:pt x="21916" y="3303"/>
                        <a:pt x="25119" y="6906"/>
                        <a:pt x="25119" y="690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25" name="Google Shape;1525;p39"/>
            <p:cNvGrpSpPr/>
            <p:nvPr/>
          </p:nvGrpSpPr>
          <p:grpSpPr>
            <a:xfrm>
              <a:off x="3348635" y="3991675"/>
              <a:ext cx="1586765" cy="1181655"/>
              <a:chOff x="3348635" y="3991675"/>
              <a:chExt cx="1586765" cy="1181655"/>
            </a:xfrm>
          </p:grpSpPr>
          <p:grpSp>
            <p:nvGrpSpPr>
              <p:cNvPr id="1526" name="Google Shape;1526;p39"/>
              <p:cNvGrpSpPr/>
              <p:nvPr/>
            </p:nvGrpSpPr>
            <p:grpSpPr>
              <a:xfrm>
                <a:off x="3825400" y="4246925"/>
                <a:ext cx="1066625" cy="897225"/>
                <a:chOff x="3825400" y="4246925"/>
                <a:chExt cx="1066625" cy="897225"/>
              </a:xfrm>
            </p:grpSpPr>
            <p:sp>
              <p:nvSpPr>
                <p:cNvPr id="1527" name="Google Shape;1527;p39"/>
                <p:cNvSpPr/>
                <p:nvPr/>
              </p:nvSpPr>
              <p:spPr>
                <a:xfrm>
                  <a:off x="3825400" y="4246925"/>
                  <a:ext cx="1066625" cy="897225"/>
                </a:xfrm>
                <a:custGeom>
                  <a:avLst/>
                  <a:gdLst/>
                  <a:ahLst/>
                  <a:cxnLst/>
                  <a:rect l="l" t="t" r="r" b="b"/>
                  <a:pathLst>
                    <a:path w="42665" h="35889" extrusionOk="0">
                      <a:moveTo>
                        <a:pt x="14839" y="1"/>
                      </a:moveTo>
                      <a:cubicBezTo>
                        <a:pt x="12955" y="1"/>
                        <a:pt x="11176" y="3827"/>
                        <a:pt x="12076" y="9169"/>
                      </a:cubicBezTo>
                      <a:cubicBezTo>
                        <a:pt x="13110" y="15340"/>
                        <a:pt x="15845" y="15407"/>
                        <a:pt x="16979" y="17108"/>
                      </a:cubicBezTo>
                      <a:cubicBezTo>
                        <a:pt x="18080" y="18776"/>
                        <a:pt x="16212" y="19110"/>
                        <a:pt x="15412" y="21311"/>
                      </a:cubicBezTo>
                      <a:cubicBezTo>
                        <a:pt x="14644" y="23546"/>
                        <a:pt x="14644" y="26215"/>
                        <a:pt x="12910" y="26215"/>
                      </a:cubicBezTo>
                      <a:cubicBezTo>
                        <a:pt x="11209" y="26215"/>
                        <a:pt x="10008" y="23480"/>
                        <a:pt x="10942" y="20978"/>
                      </a:cubicBezTo>
                      <a:cubicBezTo>
                        <a:pt x="11876" y="18443"/>
                        <a:pt x="13510" y="16441"/>
                        <a:pt x="10875" y="14907"/>
                      </a:cubicBezTo>
                      <a:cubicBezTo>
                        <a:pt x="10533" y="14710"/>
                        <a:pt x="10227" y="14622"/>
                        <a:pt x="9955" y="14622"/>
                      </a:cubicBezTo>
                      <a:cubicBezTo>
                        <a:pt x="8102" y="14622"/>
                        <a:pt x="7826" y="18738"/>
                        <a:pt x="8640" y="20978"/>
                      </a:cubicBezTo>
                      <a:cubicBezTo>
                        <a:pt x="9574" y="23546"/>
                        <a:pt x="9507" y="26715"/>
                        <a:pt x="7773" y="28083"/>
                      </a:cubicBezTo>
                      <a:cubicBezTo>
                        <a:pt x="7472" y="28324"/>
                        <a:pt x="7203" y="28433"/>
                        <a:pt x="6970" y="28433"/>
                      </a:cubicBezTo>
                      <a:cubicBezTo>
                        <a:pt x="5883" y="28433"/>
                        <a:pt x="5583" y="26077"/>
                        <a:pt x="6572" y="23880"/>
                      </a:cubicBezTo>
                      <a:cubicBezTo>
                        <a:pt x="7385" y="22044"/>
                        <a:pt x="6612" y="20613"/>
                        <a:pt x="5109" y="20613"/>
                      </a:cubicBezTo>
                      <a:cubicBezTo>
                        <a:pt x="4455" y="20613"/>
                        <a:pt x="3663" y="20884"/>
                        <a:pt x="2803" y="21512"/>
                      </a:cubicBezTo>
                      <a:cubicBezTo>
                        <a:pt x="1" y="23546"/>
                        <a:pt x="3336" y="26548"/>
                        <a:pt x="5738" y="29717"/>
                      </a:cubicBezTo>
                      <a:cubicBezTo>
                        <a:pt x="7479" y="32015"/>
                        <a:pt x="6696" y="34224"/>
                        <a:pt x="4571" y="34224"/>
                      </a:cubicBezTo>
                      <a:cubicBezTo>
                        <a:pt x="3764" y="34224"/>
                        <a:pt x="2764" y="33906"/>
                        <a:pt x="1635" y="33153"/>
                      </a:cubicBezTo>
                      <a:lnTo>
                        <a:pt x="1635" y="33153"/>
                      </a:lnTo>
                      <a:cubicBezTo>
                        <a:pt x="1635" y="33153"/>
                        <a:pt x="2302" y="35388"/>
                        <a:pt x="2402" y="35488"/>
                      </a:cubicBezTo>
                      <a:cubicBezTo>
                        <a:pt x="2446" y="35532"/>
                        <a:pt x="13405" y="35889"/>
                        <a:pt x="20927" y="35889"/>
                      </a:cubicBezTo>
                      <a:cubicBezTo>
                        <a:pt x="24914" y="35889"/>
                        <a:pt x="27935" y="35789"/>
                        <a:pt x="27854" y="35488"/>
                      </a:cubicBezTo>
                      <a:cubicBezTo>
                        <a:pt x="27620" y="34588"/>
                        <a:pt x="30222" y="33053"/>
                        <a:pt x="34258" y="32986"/>
                      </a:cubicBezTo>
                      <a:cubicBezTo>
                        <a:pt x="38295" y="32886"/>
                        <a:pt x="38728" y="31685"/>
                        <a:pt x="38528" y="29717"/>
                      </a:cubicBezTo>
                      <a:cubicBezTo>
                        <a:pt x="38429" y="28553"/>
                        <a:pt x="37373" y="27925"/>
                        <a:pt x="36008" y="27925"/>
                      </a:cubicBezTo>
                      <a:cubicBezTo>
                        <a:pt x="35067" y="27925"/>
                        <a:pt x="33979" y="28224"/>
                        <a:pt x="32957" y="28850"/>
                      </a:cubicBezTo>
                      <a:cubicBezTo>
                        <a:pt x="32056" y="29411"/>
                        <a:pt x="31186" y="29664"/>
                        <a:pt x="30502" y="29664"/>
                      </a:cubicBezTo>
                      <a:cubicBezTo>
                        <a:pt x="29315" y="29664"/>
                        <a:pt x="28693" y="28899"/>
                        <a:pt x="29455" y="27649"/>
                      </a:cubicBezTo>
                      <a:cubicBezTo>
                        <a:pt x="30656" y="25681"/>
                        <a:pt x="34425" y="25848"/>
                        <a:pt x="37160" y="25081"/>
                      </a:cubicBezTo>
                      <a:cubicBezTo>
                        <a:pt x="39929" y="24280"/>
                        <a:pt x="42664" y="19777"/>
                        <a:pt x="40429" y="17108"/>
                      </a:cubicBezTo>
                      <a:cubicBezTo>
                        <a:pt x="39937" y="16513"/>
                        <a:pt x="39346" y="16260"/>
                        <a:pt x="38719" y="16260"/>
                      </a:cubicBezTo>
                      <a:cubicBezTo>
                        <a:pt x="36495" y="16260"/>
                        <a:pt x="33807" y="19441"/>
                        <a:pt x="33391" y="21912"/>
                      </a:cubicBezTo>
                      <a:cubicBezTo>
                        <a:pt x="33191" y="23179"/>
                        <a:pt x="32618" y="23710"/>
                        <a:pt x="31991" y="23710"/>
                      </a:cubicBezTo>
                      <a:cubicBezTo>
                        <a:pt x="31050" y="23710"/>
                        <a:pt x="29989" y="22513"/>
                        <a:pt x="29889" y="20811"/>
                      </a:cubicBezTo>
                      <a:cubicBezTo>
                        <a:pt x="29722" y="17976"/>
                        <a:pt x="32190" y="16208"/>
                        <a:pt x="31790" y="13606"/>
                      </a:cubicBezTo>
                      <a:cubicBezTo>
                        <a:pt x="31628" y="12647"/>
                        <a:pt x="31145" y="12199"/>
                        <a:pt x="30504" y="12199"/>
                      </a:cubicBezTo>
                      <a:cubicBezTo>
                        <a:pt x="29430" y="12199"/>
                        <a:pt x="27911" y="13459"/>
                        <a:pt x="26720" y="15674"/>
                      </a:cubicBezTo>
                      <a:cubicBezTo>
                        <a:pt x="24852" y="19210"/>
                        <a:pt x="28021" y="21512"/>
                        <a:pt x="27887" y="24447"/>
                      </a:cubicBezTo>
                      <a:cubicBezTo>
                        <a:pt x="27720" y="27349"/>
                        <a:pt x="24585" y="31018"/>
                        <a:pt x="21516" y="31018"/>
                      </a:cubicBezTo>
                      <a:cubicBezTo>
                        <a:pt x="18414" y="31018"/>
                        <a:pt x="16546" y="27783"/>
                        <a:pt x="17146" y="23913"/>
                      </a:cubicBezTo>
                      <a:cubicBezTo>
                        <a:pt x="17747" y="20077"/>
                        <a:pt x="21249" y="21545"/>
                        <a:pt x="23918" y="19310"/>
                      </a:cubicBezTo>
                      <a:cubicBezTo>
                        <a:pt x="25974" y="17540"/>
                        <a:pt x="25024" y="15972"/>
                        <a:pt x="23318" y="15972"/>
                      </a:cubicBezTo>
                      <a:cubicBezTo>
                        <a:pt x="22838" y="15972"/>
                        <a:pt x="22299" y="16096"/>
                        <a:pt x="21749" y="16375"/>
                      </a:cubicBezTo>
                      <a:cubicBezTo>
                        <a:pt x="20979" y="16770"/>
                        <a:pt x="20364" y="16951"/>
                        <a:pt x="19888" y="16951"/>
                      </a:cubicBezTo>
                      <a:cubicBezTo>
                        <a:pt x="18840" y="16951"/>
                        <a:pt x="18466" y="16073"/>
                        <a:pt x="18581" y="14673"/>
                      </a:cubicBezTo>
                      <a:cubicBezTo>
                        <a:pt x="18747" y="12605"/>
                        <a:pt x="22617" y="12105"/>
                        <a:pt x="23984" y="9770"/>
                      </a:cubicBezTo>
                      <a:cubicBezTo>
                        <a:pt x="25333" y="7501"/>
                        <a:pt x="26259" y="1894"/>
                        <a:pt x="22675" y="1894"/>
                      </a:cubicBezTo>
                      <a:cubicBezTo>
                        <a:pt x="22623" y="1894"/>
                        <a:pt x="22571" y="1895"/>
                        <a:pt x="22517" y="1897"/>
                      </a:cubicBezTo>
                      <a:cubicBezTo>
                        <a:pt x="18714" y="2098"/>
                        <a:pt x="20115" y="6100"/>
                        <a:pt x="20382" y="9103"/>
                      </a:cubicBezTo>
                      <a:cubicBezTo>
                        <a:pt x="20649" y="12105"/>
                        <a:pt x="18147" y="12338"/>
                        <a:pt x="16279" y="12605"/>
                      </a:cubicBezTo>
                      <a:cubicBezTo>
                        <a:pt x="16156" y="12622"/>
                        <a:pt x="16040" y="12631"/>
                        <a:pt x="15933" y="12631"/>
                      </a:cubicBezTo>
                      <a:cubicBezTo>
                        <a:pt x="14383" y="12631"/>
                        <a:pt x="14455" y="10841"/>
                        <a:pt x="15578" y="7535"/>
                      </a:cubicBezTo>
                      <a:cubicBezTo>
                        <a:pt x="16779" y="4032"/>
                        <a:pt x="17813" y="1631"/>
                        <a:pt x="15678" y="263"/>
                      </a:cubicBezTo>
                      <a:cubicBezTo>
                        <a:pt x="15402" y="86"/>
                        <a:pt x="15119" y="1"/>
                        <a:pt x="1483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39"/>
                <p:cNvSpPr/>
                <p:nvPr/>
              </p:nvSpPr>
              <p:spPr>
                <a:xfrm>
                  <a:off x="3826225" y="4618750"/>
                  <a:ext cx="967400" cy="524200"/>
                </a:xfrm>
                <a:custGeom>
                  <a:avLst/>
                  <a:gdLst/>
                  <a:ahLst/>
                  <a:cxnLst/>
                  <a:rect l="l" t="t" r="r" b="b"/>
                  <a:pathLst>
                    <a:path w="38696" h="20968" extrusionOk="0">
                      <a:moveTo>
                        <a:pt x="9208" y="0"/>
                      </a:moveTo>
                      <a:lnTo>
                        <a:pt x="9208" y="0"/>
                      </a:lnTo>
                      <a:cubicBezTo>
                        <a:pt x="8040" y="968"/>
                        <a:pt x="7973" y="4203"/>
                        <a:pt x="8640" y="6105"/>
                      </a:cubicBezTo>
                      <a:cubicBezTo>
                        <a:pt x="9608" y="8673"/>
                        <a:pt x="9508" y="11842"/>
                        <a:pt x="7807" y="13210"/>
                      </a:cubicBezTo>
                      <a:cubicBezTo>
                        <a:pt x="7500" y="13451"/>
                        <a:pt x="7227" y="13560"/>
                        <a:pt x="6992" y="13560"/>
                      </a:cubicBezTo>
                      <a:cubicBezTo>
                        <a:pt x="5894" y="13560"/>
                        <a:pt x="5611" y="11204"/>
                        <a:pt x="6572" y="9007"/>
                      </a:cubicBezTo>
                      <a:cubicBezTo>
                        <a:pt x="7410" y="7146"/>
                        <a:pt x="6625" y="5707"/>
                        <a:pt x="5124" y="5707"/>
                      </a:cubicBezTo>
                      <a:cubicBezTo>
                        <a:pt x="4472" y="5707"/>
                        <a:pt x="3685" y="5979"/>
                        <a:pt x="2836" y="6605"/>
                      </a:cubicBezTo>
                      <a:cubicBezTo>
                        <a:pt x="1" y="8673"/>
                        <a:pt x="3337" y="11675"/>
                        <a:pt x="5738" y="14811"/>
                      </a:cubicBezTo>
                      <a:cubicBezTo>
                        <a:pt x="7478" y="17107"/>
                        <a:pt x="6697" y="19332"/>
                        <a:pt x="4575" y="19332"/>
                      </a:cubicBezTo>
                      <a:cubicBezTo>
                        <a:pt x="3768" y="19332"/>
                        <a:pt x="2766" y="19010"/>
                        <a:pt x="1635" y="18247"/>
                      </a:cubicBezTo>
                      <a:lnTo>
                        <a:pt x="1635" y="18247"/>
                      </a:lnTo>
                      <a:cubicBezTo>
                        <a:pt x="1636" y="18247"/>
                        <a:pt x="2336" y="20482"/>
                        <a:pt x="2403" y="20582"/>
                      </a:cubicBezTo>
                      <a:cubicBezTo>
                        <a:pt x="2468" y="20625"/>
                        <a:pt x="13417" y="20968"/>
                        <a:pt x="20941" y="20968"/>
                      </a:cubicBezTo>
                      <a:cubicBezTo>
                        <a:pt x="24938" y="20968"/>
                        <a:pt x="27969" y="20871"/>
                        <a:pt x="27888" y="20582"/>
                      </a:cubicBezTo>
                      <a:cubicBezTo>
                        <a:pt x="27654" y="19715"/>
                        <a:pt x="30189" y="18180"/>
                        <a:pt x="34259" y="18113"/>
                      </a:cubicBezTo>
                      <a:cubicBezTo>
                        <a:pt x="38262" y="18013"/>
                        <a:pt x="38695" y="16812"/>
                        <a:pt x="38528" y="14844"/>
                      </a:cubicBezTo>
                      <a:cubicBezTo>
                        <a:pt x="38462" y="14010"/>
                        <a:pt x="37828" y="13343"/>
                        <a:pt x="37027" y="13177"/>
                      </a:cubicBezTo>
                      <a:cubicBezTo>
                        <a:pt x="36360" y="14377"/>
                        <a:pt x="34926" y="15845"/>
                        <a:pt x="32024" y="16279"/>
                      </a:cubicBezTo>
                      <a:cubicBezTo>
                        <a:pt x="26887" y="17046"/>
                        <a:pt x="27487" y="15878"/>
                        <a:pt x="23384" y="18013"/>
                      </a:cubicBezTo>
                      <a:cubicBezTo>
                        <a:pt x="22132" y="18665"/>
                        <a:pt x="21227" y="18941"/>
                        <a:pt x="20522" y="18941"/>
                      </a:cubicBezTo>
                      <a:cubicBezTo>
                        <a:pt x="18917" y="18941"/>
                        <a:pt x="18344" y="17514"/>
                        <a:pt x="17046" y="15845"/>
                      </a:cubicBezTo>
                      <a:cubicBezTo>
                        <a:pt x="16670" y="15369"/>
                        <a:pt x="16324" y="15180"/>
                        <a:pt x="15989" y="15180"/>
                      </a:cubicBezTo>
                      <a:cubicBezTo>
                        <a:pt x="14696" y="15180"/>
                        <a:pt x="13557" y="18000"/>
                        <a:pt x="11363" y="18000"/>
                      </a:cubicBezTo>
                      <a:cubicBezTo>
                        <a:pt x="11258" y="18000"/>
                        <a:pt x="11151" y="17993"/>
                        <a:pt x="11042" y="17980"/>
                      </a:cubicBezTo>
                      <a:cubicBezTo>
                        <a:pt x="8040" y="17646"/>
                        <a:pt x="11042" y="15478"/>
                        <a:pt x="11042" y="13110"/>
                      </a:cubicBezTo>
                      <a:cubicBezTo>
                        <a:pt x="11042" y="10741"/>
                        <a:pt x="8640" y="6071"/>
                        <a:pt x="9174" y="5071"/>
                      </a:cubicBezTo>
                      <a:cubicBezTo>
                        <a:pt x="9474" y="4404"/>
                        <a:pt x="9941" y="1969"/>
                        <a:pt x="92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29" name="Google Shape;1529;p39"/>
              <p:cNvGrpSpPr/>
              <p:nvPr/>
            </p:nvGrpSpPr>
            <p:grpSpPr>
              <a:xfrm>
                <a:off x="4424175" y="4550550"/>
                <a:ext cx="511225" cy="592950"/>
                <a:chOff x="4483725" y="3281075"/>
                <a:chExt cx="511225" cy="592950"/>
              </a:xfrm>
            </p:grpSpPr>
            <p:sp>
              <p:nvSpPr>
                <p:cNvPr id="1530" name="Google Shape;1530;p39"/>
                <p:cNvSpPr/>
                <p:nvPr/>
              </p:nvSpPr>
              <p:spPr>
                <a:xfrm>
                  <a:off x="4483725" y="3362800"/>
                  <a:ext cx="152650" cy="334425"/>
                </a:xfrm>
                <a:custGeom>
                  <a:avLst/>
                  <a:gdLst/>
                  <a:ahLst/>
                  <a:cxnLst/>
                  <a:rect l="l" t="t" r="r" b="b"/>
                  <a:pathLst>
                    <a:path w="6106" h="13377" extrusionOk="0">
                      <a:moveTo>
                        <a:pt x="1435" y="0"/>
                      </a:moveTo>
                      <a:cubicBezTo>
                        <a:pt x="1435" y="1"/>
                        <a:pt x="1" y="6005"/>
                        <a:pt x="2336" y="8373"/>
                      </a:cubicBezTo>
                      <a:cubicBezTo>
                        <a:pt x="3703" y="9774"/>
                        <a:pt x="4738" y="11509"/>
                        <a:pt x="5271" y="13377"/>
                      </a:cubicBezTo>
                      <a:cubicBezTo>
                        <a:pt x="5271" y="13377"/>
                        <a:pt x="6105" y="8540"/>
                        <a:pt x="5471" y="6338"/>
                      </a:cubicBezTo>
                      <a:cubicBezTo>
                        <a:pt x="4871" y="4170"/>
                        <a:pt x="2536" y="3836"/>
                        <a:pt x="14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39"/>
                <p:cNvSpPr/>
                <p:nvPr/>
              </p:nvSpPr>
              <p:spPr>
                <a:xfrm>
                  <a:off x="4597150" y="3490375"/>
                  <a:ext cx="371950" cy="345275"/>
                </a:xfrm>
                <a:custGeom>
                  <a:avLst/>
                  <a:gdLst/>
                  <a:ahLst/>
                  <a:cxnLst/>
                  <a:rect l="l" t="t" r="r" b="b"/>
                  <a:pathLst>
                    <a:path w="14878" h="13811" extrusionOk="0">
                      <a:moveTo>
                        <a:pt x="14878" y="1"/>
                      </a:moveTo>
                      <a:lnTo>
                        <a:pt x="14878" y="1"/>
                      </a:lnTo>
                      <a:cubicBezTo>
                        <a:pt x="13176" y="1836"/>
                        <a:pt x="11042" y="3170"/>
                        <a:pt x="8640" y="3870"/>
                      </a:cubicBezTo>
                      <a:cubicBezTo>
                        <a:pt x="4837" y="4938"/>
                        <a:pt x="4037" y="5538"/>
                        <a:pt x="3036" y="7706"/>
                      </a:cubicBezTo>
                      <a:cubicBezTo>
                        <a:pt x="2069" y="9841"/>
                        <a:pt x="0" y="13811"/>
                        <a:pt x="0" y="13811"/>
                      </a:cubicBezTo>
                      <a:cubicBezTo>
                        <a:pt x="2969" y="10642"/>
                        <a:pt x="3036" y="8974"/>
                        <a:pt x="5738" y="8274"/>
                      </a:cubicBezTo>
                      <a:cubicBezTo>
                        <a:pt x="8473" y="7573"/>
                        <a:pt x="11775" y="6472"/>
                        <a:pt x="13210" y="4571"/>
                      </a:cubicBezTo>
                      <a:cubicBezTo>
                        <a:pt x="14611" y="2636"/>
                        <a:pt x="14878" y="1"/>
                        <a:pt x="148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39"/>
                <p:cNvSpPr/>
                <p:nvPr/>
              </p:nvSpPr>
              <p:spPr>
                <a:xfrm>
                  <a:off x="4663850" y="3281075"/>
                  <a:ext cx="331100" cy="278550"/>
                </a:xfrm>
                <a:custGeom>
                  <a:avLst/>
                  <a:gdLst/>
                  <a:ahLst/>
                  <a:cxnLst/>
                  <a:rect l="l" t="t" r="r" b="b"/>
                  <a:pathLst>
                    <a:path w="13244" h="11142" extrusionOk="0">
                      <a:moveTo>
                        <a:pt x="13244" y="0"/>
                      </a:moveTo>
                      <a:cubicBezTo>
                        <a:pt x="13243" y="1"/>
                        <a:pt x="10642" y="2669"/>
                        <a:pt x="7173" y="3570"/>
                      </a:cubicBezTo>
                      <a:cubicBezTo>
                        <a:pt x="3704" y="4504"/>
                        <a:pt x="1469" y="6538"/>
                        <a:pt x="735" y="8373"/>
                      </a:cubicBezTo>
                      <a:cubicBezTo>
                        <a:pt x="1" y="10241"/>
                        <a:pt x="268" y="11142"/>
                        <a:pt x="268" y="11142"/>
                      </a:cubicBezTo>
                      <a:cubicBezTo>
                        <a:pt x="2603" y="9007"/>
                        <a:pt x="4671" y="9507"/>
                        <a:pt x="8507" y="6672"/>
                      </a:cubicBezTo>
                      <a:cubicBezTo>
                        <a:pt x="10742" y="5004"/>
                        <a:pt x="12410" y="2669"/>
                        <a:pt x="13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39"/>
                <p:cNvSpPr/>
                <p:nvPr/>
              </p:nvSpPr>
              <p:spPr>
                <a:xfrm>
                  <a:off x="4576300" y="3281075"/>
                  <a:ext cx="417825" cy="592950"/>
                </a:xfrm>
                <a:custGeom>
                  <a:avLst/>
                  <a:gdLst/>
                  <a:ahLst/>
                  <a:cxnLst/>
                  <a:rect l="l" t="t" r="r" b="b"/>
                  <a:pathLst>
                    <a:path w="16713" h="23718" fill="none" extrusionOk="0">
                      <a:moveTo>
                        <a:pt x="0" y="23717"/>
                      </a:moveTo>
                      <a:cubicBezTo>
                        <a:pt x="2369" y="20482"/>
                        <a:pt x="601" y="17713"/>
                        <a:pt x="2269" y="14144"/>
                      </a:cubicBezTo>
                      <a:cubicBezTo>
                        <a:pt x="3937" y="10608"/>
                        <a:pt x="5671" y="6905"/>
                        <a:pt x="9474" y="5604"/>
                      </a:cubicBezTo>
                      <a:cubicBezTo>
                        <a:pt x="13243" y="4337"/>
                        <a:pt x="16712" y="0"/>
                        <a:pt x="16712"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39"/>
                <p:cNvSpPr/>
                <p:nvPr/>
              </p:nvSpPr>
              <p:spPr>
                <a:xfrm>
                  <a:off x="4519600" y="3362800"/>
                  <a:ext cx="95925" cy="334425"/>
                </a:xfrm>
                <a:custGeom>
                  <a:avLst/>
                  <a:gdLst/>
                  <a:ahLst/>
                  <a:cxnLst/>
                  <a:rect l="l" t="t" r="r" b="b"/>
                  <a:pathLst>
                    <a:path w="3837" h="13377" fill="none" extrusionOk="0">
                      <a:moveTo>
                        <a:pt x="0" y="0"/>
                      </a:moveTo>
                      <a:cubicBezTo>
                        <a:pt x="400" y="5404"/>
                        <a:pt x="2535" y="5905"/>
                        <a:pt x="3102" y="8606"/>
                      </a:cubicBezTo>
                      <a:cubicBezTo>
                        <a:pt x="3469" y="10174"/>
                        <a:pt x="3703" y="11775"/>
                        <a:pt x="3836" y="1337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39"/>
                <p:cNvSpPr/>
                <p:nvPr/>
              </p:nvSpPr>
              <p:spPr>
                <a:xfrm>
                  <a:off x="4597150" y="3491225"/>
                  <a:ext cx="371125" cy="345275"/>
                </a:xfrm>
                <a:custGeom>
                  <a:avLst/>
                  <a:gdLst/>
                  <a:ahLst/>
                  <a:cxnLst/>
                  <a:rect l="l" t="t" r="r" b="b"/>
                  <a:pathLst>
                    <a:path w="14845" h="13811" fill="none" extrusionOk="0">
                      <a:moveTo>
                        <a:pt x="14844" y="0"/>
                      </a:moveTo>
                      <a:cubicBezTo>
                        <a:pt x="12343" y="3970"/>
                        <a:pt x="9207" y="4637"/>
                        <a:pt x="6505" y="6238"/>
                      </a:cubicBezTo>
                      <a:cubicBezTo>
                        <a:pt x="3836" y="7839"/>
                        <a:pt x="2202" y="10141"/>
                        <a:pt x="0" y="1381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36" name="Google Shape;1536;p39"/>
              <p:cNvGrpSpPr/>
              <p:nvPr/>
            </p:nvGrpSpPr>
            <p:grpSpPr>
              <a:xfrm rot="3402052">
                <a:off x="3319649" y="4326495"/>
                <a:ext cx="1077455" cy="512015"/>
                <a:chOff x="4925350" y="704275"/>
                <a:chExt cx="1077475" cy="512025"/>
              </a:xfrm>
            </p:grpSpPr>
            <p:sp>
              <p:nvSpPr>
                <p:cNvPr id="1537" name="Google Shape;1537;p39"/>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39"/>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9" name="Google Shape;1539;p39"/>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39"/>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39"/>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39"/>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39"/>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39"/>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45" name="Google Shape;1545;p39"/>
            <p:cNvGrpSpPr/>
            <p:nvPr/>
          </p:nvGrpSpPr>
          <p:grpSpPr>
            <a:xfrm>
              <a:off x="1157250" y="3466075"/>
              <a:ext cx="442000" cy="203375"/>
              <a:chOff x="3029000" y="3167975"/>
              <a:chExt cx="442000" cy="203375"/>
            </a:xfrm>
          </p:grpSpPr>
          <p:sp>
            <p:nvSpPr>
              <p:cNvPr id="1546" name="Google Shape;1546;p39"/>
              <p:cNvSpPr/>
              <p:nvPr/>
            </p:nvSpPr>
            <p:spPr>
              <a:xfrm>
                <a:off x="3134900" y="3167975"/>
                <a:ext cx="189500" cy="203375"/>
              </a:xfrm>
              <a:custGeom>
                <a:avLst/>
                <a:gdLst/>
                <a:ahLst/>
                <a:cxnLst/>
                <a:rect l="l" t="t" r="r" b="b"/>
                <a:pathLst>
                  <a:path w="7580" h="8135" extrusionOk="0">
                    <a:moveTo>
                      <a:pt x="4307" y="1"/>
                    </a:moveTo>
                    <a:cubicBezTo>
                      <a:pt x="3145" y="1"/>
                      <a:pt x="1903" y="214"/>
                      <a:pt x="1235" y="724"/>
                    </a:cubicBezTo>
                    <a:cubicBezTo>
                      <a:pt x="1" y="1691"/>
                      <a:pt x="201" y="6661"/>
                      <a:pt x="1869" y="7262"/>
                    </a:cubicBezTo>
                    <a:cubicBezTo>
                      <a:pt x="3134" y="7717"/>
                      <a:pt x="4841" y="8134"/>
                      <a:pt x="5621" y="8134"/>
                    </a:cubicBezTo>
                    <a:cubicBezTo>
                      <a:pt x="5868" y="8134"/>
                      <a:pt x="6022" y="8092"/>
                      <a:pt x="6039" y="7996"/>
                    </a:cubicBezTo>
                    <a:cubicBezTo>
                      <a:pt x="6139" y="7595"/>
                      <a:pt x="3370" y="6028"/>
                      <a:pt x="3370" y="6028"/>
                    </a:cubicBezTo>
                    <a:lnTo>
                      <a:pt x="3537" y="1558"/>
                    </a:lnTo>
                    <a:cubicBezTo>
                      <a:pt x="3945" y="1618"/>
                      <a:pt x="4333" y="1645"/>
                      <a:pt x="4692" y="1645"/>
                    </a:cubicBezTo>
                    <a:cubicBezTo>
                      <a:pt x="6505" y="1645"/>
                      <a:pt x="7580" y="958"/>
                      <a:pt x="6772" y="457"/>
                    </a:cubicBezTo>
                    <a:cubicBezTo>
                      <a:pt x="6330" y="173"/>
                      <a:pt x="5351" y="1"/>
                      <a:pt x="43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39"/>
              <p:cNvSpPr/>
              <p:nvPr/>
            </p:nvSpPr>
            <p:spPr>
              <a:xfrm>
                <a:off x="3351725" y="3228375"/>
                <a:ext cx="106775" cy="64450"/>
              </a:xfrm>
              <a:custGeom>
                <a:avLst/>
                <a:gdLst/>
                <a:ahLst/>
                <a:cxnLst/>
                <a:rect l="l" t="t" r="r" b="b"/>
                <a:pathLst>
                  <a:path w="4271" h="2578" extrusionOk="0">
                    <a:moveTo>
                      <a:pt x="3786" y="1"/>
                    </a:moveTo>
                    <a:cubicBezTo>
                      <a:pt x="2892" y="1"/>
                      <a:pt x="228" y="818"/>
                      <a:pt x="1" y="2577"/>
                    </a:cubicBezTo>
                    <a:cubicBezTo>
                      <a:pt x="1" y="2577"/>
                      <a:pt x="4270" y="376"/>
                      <a:pt x="4070" y="76"/>
                    </a:cubicBezTo>
                    <a:cubicBezTo>
                      <a:pt x="4045" y="26"/>
                      <a:pt x="3943" y="1"/>
                      <a:pt x="37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39"/>
              <p:cNvSpPr/>
              <p:nvPr/>
            </p:nvSpPr>
            <p:spPr>
              <a:xfrm>
                <a:off x="3346125" y="3292800"/>
                <a:ext cx="124875" cy="55525"/>
              </a:xfrm>
              <a:custGeom>
                <a:avLst/>
                <a:gdLst/>
                <a:ahLst/>
                <a:cxnLst/>
                <a:rect l="l" t="t" r="r" b="b"/>
                <a:pathLst>
                  <a:path w="4995" h="2221" extrusionOk="0">
                    <a:moveTo>
                      <a:pt x="225" y="0"/>
                    </a:moveTo>
                    <a:lnTo>
                      <a:pt x="225" y="0"/>
                    </a:lnTo>
                    <a:cubicBezTo>
                      <a:pt x="0" y="366"/>
                      <a:pt x="1880" y="2220"/>
                      <a:pt x="3495" y="2220"/>
                    </a:cubicBezTo>
                    <a:cubicBezTo>
                      <a:pt x="3798" y="2220"/>
                      <a:pt x="4092" y="2155"/>
                      <a:pt x="4361" y="2002"/>
                    </a:cubicBezTo>
                    <a:cubicBezTo>
                      <a:pt x="4995" y="1668"/>
                      <a:pt x="225" y="1"/>
                      <a:pt x="2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39"/>
              <p:cNvSpPr/>
              <p:nvPr/>
            </p:nvSpPr>
            <p:spPr>
              <a:xfrm>
                <a:off x="3029000" y="3184850"/>
                <a:ext cx="334850" cy="165025"/>
              </a:xfrm>
              <a:custGeom>
                <a:avLst/>
                <a:gdLst/>
                <a:ahLst/>
                <a:cxnLst/>
                <a:rect l="l" t="t" r="r" b="b"/>
                <a:pathLst>
                  <a:path w="13394" h="6601" extrusionOk="0">
                    <a:moveTo>
                      <a:pt x="5827" y="0"/>
                    </a:moveTo>
                    <a:cubicBezTo>
                      <a:pt x="5708" y="0"/>
                      <a:pt x="5589" y="5"/>
                      <a:pt x="5471" y="15"/>
                    </a:cubicBezTo>
                    <a:cubicBezTo>
                      <a:pt x="2002" y="316"/>
                      <a:pt x="1" y="4585"/>
                      <a:pt x="167" y="5286"/>
                    </a:cubicBezTo>
                    <a:cubicBezTo>
                      <a:pt x="262" y="5682"/>
                      <a:pt x="2308" y="6601"/>
                      <a:pt x="5208" y="6601"/>
                    </a:cubicBezTo>
                    <a:cubicBezTo>
                      <a:pt x="7437" y="6601"/>
                      <a:pt x="10170" y="6058"/>
                      <a:pt x="12910" y="4318"/>
                    </a:cubicBezTo>
                    <a:cubicBezTo>
                      <a:pt x="13393" y="3996"/>
                      <a:pt x="9238" y="0"/>
                      <a:pt x="58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39"/>
              <p:cNvSpPr/>
              <p:nvPr/>
            </p:nvSpPr>
            <p:spPr>
              <a:xfrm>
                <a:off x="3164925" y="3257775"/>
                <a:ext cx="20875" cy="92600"/>
              </a:xfrm>
              <a:custGeom>
                <a:avLst/>
                <a:gdLst/>
                <a:ahLst/>
                <a:cxnLst/>
                <a:rect l="l" t="t" r="r" b="b"/>
                <a:pathLst>
                  <a:path w="835" h="3704" fill="none" extrusionOk="0">
                    <a:moveTo>
                      <a:pt x="1" y="0"/>
                    </a:moveTo>
                    <a:cubicBezTo>
                      <a:pt x="835" y="1535"/>
                      <a:pt x="468" y="3169"/>
                      <a:pt x="34" y="3703"/>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39"/>
              <p:cNvSpPr/>
              <p:nvPr/>
            </p:nvSpPr>
            <p:spPr>
              <a:xfrm>
                <a:off x="3081550" y="3257050"/>
                <a:ext cx="28375" cy="25675"/>
              </a:xfrm>
              <a:custGeom>
                <a:avLst/>
                <a:gdLst/>
                <a:ahLst/>
                <a:cxnLst/>
                <a:rect l="l" t="t" r="r" b="b"/>
                <a:pathLst>
                  <a:path w="1135" h="1027" extrusionOk="0">
                    <a:moveTo>
                      <a:pt x="563" y="0"/>
                    </a:moveTo>
                    <a:cubicBezTo>
                      <a:pt x="508" y="0"/>
                      <a:pt x="454" y="9"/>
                      <a:pt x="400" y="29"/>
                    </a:cubicBezTo>
                    <a:cubicBezTo>
                      <a:pt x="133" y="130"/>
                      <a:pt x="0" y="396"/>
                      <a:pt x="100" y="663"/>
                    </a:cubicBezTo>
                    <a:cubicBezTo>
                      <a:pt x="153" y="877"/>
                      <a:pt x="356" y="1026"/>
                      <a:pt x="572" y="1026"/>
                    </a:cubicBezTo>
                    <a:cubicBezTo>
                      <a:pt x="626" y="1026"/>
                      <a:pt x="681" y="1017"/>
                      <a:pt x="734" y="997"/>
                    </a:cubicBezTo>
                    <a:cubicBezTo>
                      <a:pt x="1001" y="897"/>
                      <a:pt x="1134" y="630"/>
                      <a:pt x="1067" y="363"/>
                    </a:cubicBezTo>
                    <a:cubicBezTo>
                      <a:pt x="987" y="150"/>
                      <a:pt x="779"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39"/>
              <p:cNvSpPr/>
              <p:nvPr/>
            </p:nvSpPr>
            <p:spPr>
              <a:xfrm>
                <a:off x="3088200" y="3264950"/>
                <a:ext cx="7550" cy="7025"/>
              </a:xfrm>
              <a:custGeom>
                <a:avLst/>
                <a:gdLst/>
                <a:ahLst/>
                <a:cxnLst/>
                <a:rect l="l" t="t" r="r" b="b"/>
                <a:pathLst>
                  <a:path w="302" h="281" extrusionOk="0">
                    <a:moveTo>
                      <a:pt x="159" y="1"/>
                    </a:moveTo>
                    <a:cubicBezTo>
                      <a:pt x="139" y="1"/>
                      <a:pt x="119" y="5"/>
                      <a:pt x="101" y="14"/>
                    </a:cubicBezTo>
                    <a:cubicBezTo>
                      <a:pt x="34" y="14"/>
                      <a:pt x="1" y="114"/>
                      <a:pt x="34" y="180"/>
                    </a:cubicBezTo>
                    <a:cubicBezTo>
                      <a:pt x="34" y="247"/>
                      <a:pt x="134" y="281"/>
                      <a:pt x="201" y="281"/>
                    </a:cubicBezTo>
                    <a:cubicBezTo>
                      <a:pt x="268" y="247"/>
                      <a:pt x="301" y="147"/>
                      <a:pt x="268" y="80"/>
                    </a:cubicBezTo>
                    <a:cubicBezTo>
                      <a:pt x="268" y="32"/>
                      <a:pt x="214" y="1"/>
                      <a:pt x="1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53" name="Google Shape;1553;p39"/>
            <p:cNvGrpSpPr/>
            <p:nvPr/>
          </p:nvGrpSpPr>
          <p:grpSpPr>
            <a:xfrm flipH="1">
              <a:off x="2835275" y="4699238"/>
              <a:ext cx="483950" cy="295550"/>
              <a:chOff x="-1677100" y="665488"/>
              <a:chExt cx="483950" cy="295550"/>
            </a:xfrm>
          </p:grpSpPr>
          <p:sp>
            <p:nvSpPr>
              <p:cNvPr id="1554" name="Google Shape;1554;p39"/>
              <p:cNvSpPr/>
              <p:nvPr/>
            </p:nvSpPr>
            <p:spPr>
              <a:xfrm>
                <a:off x="-1619325" y="675488"/>
                <a:ext cx="268550" cy="261600"/>
              </a:xfrm>
              <a:custGeom>
                <a:avLst/>
                <a:gdLst/>
                <a:ahLst/>
                <a:cxnLst/>
                <a:rect l="l" t="t" r="r" b="b"/>
                <a:pathLst>
                  <a:path w="10742" h="10464" extrusionOk="0">
                    <a:moveTo>
                      <a:pt x="8264" y="1"/>
                    </a:moveTo>
                    <a:cubicBezTo>
                      <a:pt x="7319" y="1"/>
                      <a:pt x="3441" y="26"/>
                      <a:pt x="1836" y="435"/>
                    </a:cubicBezTo>
                    <a:cubicBezTo>
                      <a:pt x="1" y="902"/>
                      <a:pt x="1469" y="1802"/>
                      <a:pt x="6772" y="2570"/>
                    </a:cubicBezTo>
                    <a:lnTo>
                      <a:pt x="7840" y="5405"/>
                    </a:lnTo>
                    <a:cubicBezTo>
                      <a:pt x="7840" y="5405"/>
                      <a:pt x="4871" y="10108"/>
                      <a:pt x="5905" y="10442"/>
                    </a:cubicBezTo>
                    <a:cubicBezTo>
                      <a:pt x="5947" y="10457"/>
                      <a:pt x="5993" y="10464"/>
                      <a:pt x="6043" y="10464"/>
                    </a:cubicBezTo>
                    <a:cubicBezTo>
                      <a:pt x="7239" y="10464"/>
                      <a:pt x="10742" y="6439"/>
                      <a:pt x="10742" y="6439"/>
                    </a:cubicBezTo>
                    <a:lnTo>
                      <a:pt x="8474" y="1"/>
                    </a:lnTo>
                    <a:cubicBezTo>
                      <a:pt x="8474" y="1"/>
                      <a:pt x="8399" y="1"/>
                      <a:pt x="82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39"/>
              <p:cNvSpPr/>
              <p:nvPr/>
            </p:nvSpPr>
            <p:spPr>
              <a:xfrm>
                <a:off x="-1677100" y="820688"/>
                <a:ext cx="98675" cy="53325"/>
              </a:xfrm>
              <a:custGeom>
                <a:avLst/>
                <a:gdLst/>
                <a:ahLst/>
                <a:cxnLst/>
                <a:rect l="l" t="t" r="r" b="b"/>
                <a:pathLst>
                  <a:path w="3947" h="2133" extrusionOk="0">
                    <a:moveTo>
                      <a:pt x="682" y="1"/>
                    </a:moveTo>
                    <a:cubicBezTo>
                      <a:pt x="273" y="1"/>
                      <a:pt x="0" y="92"/>
                      <a:pt x="10" y="231"/>
                    </a:cubicBezTo>
                    <a:cubicBezTo>
                      <a:pt x="77" y="731"/>
                      <a:pt x="3946" y="2132"/>
                      <a:pt x="3946" y="2132"/>
                    </a:cubicBezTo>
                    <a:cubicBezTo>
                      <a:pt x="3384" y="514"/>
                      <a:pt x="1650" y="1"/>
                      <a:pt x="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39"/>
              <p:cNvSpPr/>
              <p:nvPr/>
            </p:nvSpPr>
            <p:spPr>
              <a:xfrm>
                <a:off x="-1643500" y="873988"/>
                <a:ext cx="72575" cy="87050"/>
              </a:xfrm>
              <a:custGeom>
                <a:avLst/>
                <a:gdLst/>
                <a:ahLst/>
                <a:cxnLst/>
                <a:rect l="l" t="t" r="r" b="b"/>
                <a:pathLst>
                  <a:path w="2903" h="3482" extrusionOk="0">
                    <a:moveTo>
                      <a:pt x="2602" y="0"/>
                    </a:moveTo>
                    <a:cubicBezTo>
                      <a:pt x="2602" y="0"/>
                      <a:pt x="1" y="3102"/>
                      <a:pt x="267" y="3436"/>
                    </a:cubicBezTo>
                    <a:cubicBezTo>
                      <a:pt x="291" y="3466"/>
                      <a:pt x="337" y="3481"/>
                      <a:pt x="400" y="3481"/>
                    </a:cubicBezTo>
                    <a:cubicBezTo>
                      <a:pt x="963" y="3481"/>
                      <a:pt x="2902" y="2280"/>
                      <a:pt x="26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39"/>
              <p:cNvSpPr/>
              <p:nvPr/>
            </p:nvSpPr>
            <p:spPr>
              <a:xfrm>
                <a:off x="-1607650" y="665488"/>
                <a:ext cx="414500" cy="213650"/>
              </a:xfrm>
              <a:custGeom>
                <a:avLst/>
                <a:gdLst/>
                <a:ahLst/>
                <a:cxnLst/>
                <a:rect l="l" t="t" r="r" b="b"/>
                <a:pathLst>
                  <a:path w="16580" h="8546" extrusionOk="0">
                    <a:moveTo>
                      <a:pt x="10508" y="1"/>
                    </a:moveTo>
                    <a:cubicBezTo>
                      <a:pt x="5972" y="34"/>
                      <a:pt x="1" y="4304"/>
                      <a:pt x="1168" y="8340"/>
                    </a:cubicBezTo>
                    <a:cubicBezTo>
                      <a:pt x="2040" y="8477"/>
                      <a:pt x="2917" y="8545"/>
                      <a:pt x="3792" y="8545"/>
                    </a:cubicBezTo>
                    <a:cubicBezTo>
                      <a:pt x="5899" y="8545"/>
                      <a:pt x="7995" y="8151"/>
                      <a:pt x="9975" y="7373"/>
                    </a:cubicBezTo>
                    <a:cubicBezTo>
                      <a:pt x="14578" y="5505"/>
                      <a:pt x="16579" y="3036"/>
                      <a:pt x="16579" y="3036"/>
                    </a:cubicBezTo>
                    <a:cubicBezTo>
                      <a:pt x="16579" y="3036"/>
                      <a:pt x="15012" y="1"/>
                      <a:pt x="105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39"/>
              <p:cNvSpPr/>
              <p:nvPr/>
            </p:nvSpPr>
            <p:spPr>
              <a:xfrm>
                <a:off x="-1396650" y="740563"/>
                <a:ext cx="78400" cy="90900"/>
              </a:xfrm>
              <a:custGeom>
                <a:avLst/>
                <a:gdLst/>
                <a:ahLst/>
                <a:cxnLst/>
                <a:rect l="l" t="t" r="r" b="b"/>
                <a:pathLst>
                  <a:path w="3136" h="3636" fill="none" extrusionOk="0">
                    <a:moveTo>
                      <a:pt x="3136" y="3636"/>
                    </a:moveTo>
                    <a:cubicBezTo>
                      <a:pt x="0" y="2569"/>
                      <a:pt x="134" y="0"/>
                      <a:pt x="134" y="0"/>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39"/>
              <p:cNvSpPr/>
              <p:nvPr/>
            </p:nvSpPr>
            <p:spPr>
              <a:xfrm>
                <a:off x="-1342450" y="730538"/>
                <a:ext cx="32550" cy="31725"/>
              </a:xfrm>
              <a:custGeom>
                <a:avLst/>
                <a:gdLst/>
                <a:ahLst/>
                <a:cxnLst/>
                <a:rect l="l" t="t" r="r" b="b"/>
                <a:pathLst>
                  <a:path w="1302" h="1269" extrusionOk="0">
                    <a:moveTo>
                      <a:pt x="601" y="1"/>
                    </a:moveTo>
                    <a:cubicBezTo>
                      <a:pt x="267" y="34"/>
                      <a:pt x="0" y="334"/>
                      <a:pt x="34" y="668"/>
                    </a:cubicBezTo>
                    <a:cubicBezTo>
                      <a:pt x="34" y="1001"/>
                      <a:pt x="334" y="1268"/>
                      <a:pt x="668" y="1268"/>
                    </a:cubicBezTo>
                    <a:cubicBezTo>
                      <a:pt x="1035" y="1235"/>
                      <a:pt x="1301" y="935"/>
                      <a:pt x="1268" y="601"/>
                    </a:cubicBezTo>
                    <a:cubicBezTo>
                      <a:pt x="1235" y="268"/>
                      <a:pt x="968" y="1"/>
                      <a:pt x="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39"/>
              <p:cNvSpPr/>
              <p:nvPr/>
            </p:nvSpPr>
            <p:spPr>
              <a:xfrm>
                <a:off x="-1334100" y="738888"/>
                <a:ext cx="8350" cy="8350"/>
              </a:xfrm>
              <a:custGeom>
                <a:avLst/>
                <a:gdLst/>
                <a:ahLst/>
                <a:cxnLst/>
                <a:rect l="l" t="t" r="r" b="b"/>
                <a:pathLst>
                  <a:path w="334" h="334" extrusionOk="0">
                    <a:moveTo>
                      <a:pt x="133" y="0"/>
                    </a:moveTo>
                    <a:cubicBezTo>
                      <a:pt x="67" y="0"/>
                      <a:pt x="0" y="100"/>
                      <a:pt x="0" y="167"/>
                    </a:cubicBezTo>
                    <a:cubicBezTo>
                      <a:pt x="0" y="267"/>
                      <a:pt x="67" y="334"/>
                      <a:pt x="167" y="334"/>
                    </a:cubicBezTo>
                    <a:cubicBezTo>
                      <a:pt x="267" y="334"/>
                      <a:pt x="334" y="267"/>
                      <a:pt x="334" y="167"/>
                    </a:cubicBezTo>
                    <a:cubicBezTo>
                      <a:pt x="334" y="67"/>
                      <a:pt x="234"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1" name="Google Shape;1561;p39"/>
            <p:cNvGrpSpPr/>
            <p:nvPr/>
          </p:nvGrpSpPr>
          <p:grpSpPr>
            <a:xfrm rot="1721072" flipH="1">
              <a:off x="6659695" y="4111318"/>
              <a:ext cx="442012" cy="203381"/>
              <a:chOff x="3029000" y="3167975"/>
              <a:chExt cx="442000" cy="203375"/>
            </a:xfrm>
          </p:grpSpPr>
          <p:sp>
            <p:nvSpPr>
              <p:cNvPr id="1562" name="Google Shape;1562;p39"/>
              <p:cNvSpPr/>
              <p:nvPr/>
            </p:nvSpPr>
            <p:spPr>
              <a:xfrm>
                <a:off x="3134900" y="3167975"/>
                <a:ext cx="189500" cy="203375"/>
              </a:xfrm>
              <a:custGeom>
                <a:avLst/>
                <a:gdLst/>
                <a:ahLst/>
                <a:cxnLst/>
                <a:rect l="l" t="t" r="r" b="b"/>
                <a:pathLst>
                  <a:path w="7580" h="8135" extrusionOk="0">
                    <a:moveTo>
                      <a:pt x="4307" y="1"/>
                    </a:moveTo>
                    <a:cubicBezTo>
                      <a:pt x="3145" y="1"/>
                      <a:pt x="1903" y="214"/>
                      <a:pt x="1235" y="724"/>
                    </a:cubicBezTo>
                    <a:cubicBezTo>
                      <a:pt x="1" y="1691"/>
                      <a:pt x="201" y="6661"/>
                      <a:pt x="1869" y="7262"/>
                    </a:cubicBezTo>
                    <a:cubicBezTo>
                      <a:pt x="3134" y="7717"/>
                      <a:pt x="4841" y="8134"/>
                      <a:pt x="5621" y="8134"/>
                    </a:cubicBezTo>
                    <a:cubicBezTo>
                      <a:pt x="5868" y="8134"/>
                      <a:pt x="6022" y="8092"/>
                      <a:pt x="6039" y="7996"/>
                    </a:cubicBezTo>
                    <a:cubicBezTo>
                      <a:pt x="6139" y="7595"/>
                      <a:pt x="3370" y="6028"/>
                      <a:pt x="3370" y="6028"/>
                    </a:cubicBezTo>
                    <a:lnTo>
                      <a:pt x="3537" y="1558"/>
                    </a:lnTo>
                    <a:cubicBezTo>
                      <a:pt x="3945" y="1618"/>
                      <a:pt x="4333" y="1645"/>
                      <a:pt x="4692" y="1645"/>
                    </a:cubicBezTo>
                    <a:cubicBezTo>
                      <a:pt x="6505" y="1645"/>
                      <a:pt x="7580" y="958"/>
                      <a:pt x="6772" y="457"/>
                    </a:cubicBezTo>
                    <a:cubicBezTo>
                      <a:pt x="6330" y="173"/>
                      <a:pt x="5351" y="1"/>
                      <a:pt x="43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39"/>
              <p:cNvSpPr/>
              <p:nvPr/>
            </p:nvSpPr>
            <p:spPr>
              <a:xfrm>
                <a:off x="3351725" y="3228375"/>
                <a:ext cx="106775" cy="64450"/>
              </a:xfrm>
              <a:custGeom>
                <a:avLst/>
                <a:gdLst/>
                <a:ahLst/>
                <a:cxnLst/>
                <a:rect l="l" t="t" r="r" b="b"/>
                <a:pathLst>
                  <a:path w="4271" h="2578" extrusionOk="0">
                    <a:moveTo>
                      <a:pt x="3786" y="1"/>
                    </a:moveTo>
                    <a:cubicBezTo>
                      <a:pt x="2892" y="1"/>
                      <a:pt x="228" y="818"/>
                      <a:pt x="1" y="2577"/>
                    </a:cubicBezTo>
                    <a:cubicBezTo>
                      <a:pt x="1" y="2577"/>
                      <a:pt x="4270" y="376"/>
                      <a:pt x="4070" y="76"/>
                    </a:cubicBezTo>
                    <a:cubicBezTo>
                      <a:pt x="4045" y="26"/>
                      <a:pt x="3943" y="1"/>
                      <a:pt x="37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39"/>
              <p:cNvSpPr/>
              <p:nvPr/>
            </p:nvSpPr>
            <p:spPr>
              <a:xfrm>
                <a:off x="3346125" y="3292800"/>
                <a:ext cx="124875" cy="55525"/>
              </a:xfrm>
              <a:custGeom>
                <a:avLst/>
                <a:gdLst/>
                <a:ahLst/>
                <a:cxnLst/>
                <a:rect l="l" t="t" r="r" b="b"/>
                <a:pathLst>
                  <a:path w="4995" h="2221" extrusionOk="0">
                    <a:moveTo>
                      <a:pt x="225" y="0"/>
                    </a:moveTo>
                    <a:lnTo>
                      <a:pt x="225" y="0"/>
                    </a:lnTo>
                    <a:cubicBezTo>
                      <a:pt x="0" y="366"/>
                      <a:pt x="1880" y="2220"/>
                      <a:pt x="3495" y="2220"/>
                    </a:cubicBezTo>
                    <a:cubicBezTo>
                      <a:pt x="3798" y="2220"/>
                      <a:pt x="4092" y="2155"/>
                      <a:pt x="4361" y="2002"/>
                    </a:cubicBezTo>
                    <a:cubicBezTo>
                      <a:pt x="4995" y="1668"/>
                      <a:pt x="225" y="1"/>
                      <a:pt x="2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39"/>
              <p:cNvSpPr/>
              <p:nvPr/>
            </p:nvSpPr>
            <p:spPr>
              <a:xfrm>
                <a:off x="3029000" y="3184850"/>
                <a:ext cx="334850" cy="165025"/>
              </a:xfrm>
              <a:custGeom>
                <a:avLst/>
                <a:gdLst/>
                <a:ahLst/>
                <a:cxnLst/>
                <a:rect l="l" t="t" r="r" b="b"/>
                <a:pathLst>
                  <a:path w="13394" h="6601" extrusionOk="0">
                    <a:moveTo>
                      <a:pt x="5827" y="0"/>
                    </a:moveTo>
                    <a:cubicBezTo>
                      <a:pt x="5708" y="0"/>
                      <a:pt x="5589" y="5"/>
                      <a:pt x="5471" y="15"/>
                    </a:cubicBezTo>
                    <a:cubicBezTo>
                      <a:pt x="2002" y="316"/>
                      <a:pt x="1" y="4585"/>
                      <a:pt x="167" y="5286"/>
                    </a:cubicBezTo>
                    <a:cubicBezTo>
                      <a:pt x="262" y="5682"/>
                      <a:pt x="2308" y="6601"/>
                      <a:pt x="5208" y="6601"/>
                    </a:cubicBezTo>
                    <a:cubicBezTo>
                      <a:pt x="7437" y="6601"/>
                      <a:pt x="10170" y="6058"/>
                      <a:pt x="12910" y="4318"/>
                    </a:cubicBezTo>
                    <a:cubicBezTo>
                      <a:pt x="13393" y="3996"/>
                      <a:pt x="9238" y="0"/>
                      <a:pt x="58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39"/>
              <p:cNvSpPr/>
              <p:nvPr/>
            </p:nvSpPr>
            <p:spPr>
              <a:xfrm>
                <a:off x="3164925" y="3257775"/>
                <a:ext cx="20875" cy="92600"/>
              </a:xfrm>
              <a:custGeom>
                <a:avLst/>
                <a:gdLst/>
                <a:ahLst/>
                <a:cxnLst/>
                <a:rect l="l" t="t" r="r" b="b"/>
                <a:pathLst>
                  <a:path w="835" h="3704" fill="none" extrusionOk="0">
                    <a:moveTo>
                      <a:pt x="1" y="0"/>
                    </a:moveTo>
                    <a:cubicBezTo>
                      <a:pt x="835" y="1535"/>
                      <a:pt x="468" y="3169"/>
                      <a:pt x="34" y="3703"/>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39"/>
              <p:cNvSpPr/>
              <p:nvPr/>
            </p:nvSpPr>
            <p:spPr>
              <a:xfrm>
                <a:off x="3081550" y="3257050"/>
                <a:ext cx="28375" cy="25675"/>
              </a:xfrm>
              <a:custGeom>
                <a:avLst/>
                <a:gdLst/>
                <a:ahLst/>
                <a:cxnLst/>
                <a:rect l="l" t="t" r="r" b="b"/>
                <a:pathLst>
                  <a:path w="1135" h="1027" extrusionOk="0">
                    <a:moveTo>
                      <a:pt x="563" y="0"/>
                    </a:moveTo>
                    <a:cubicBezTo>
                      <a:pt x="508" y="0"/>
                      <a:pt x="454" y="9"/>
                      <a:pt x="400" y="29"/>
                    </a:cubicBezTo>
                    <a:cubicBezTo>
                      <a:pt x="133" y="130"/>
                      <a:pt x="0" y="396"/>
                      <a:pt x="100" y="663"/>
                    </a:cubicBezTo>
                    <a:cubicBezTo>
                      <a:pt x="153" y="877"/>
                      <a:pt x="356" y="1026"/>
                      <a:pt x="572" y="1026"/>
                    </a:cubicBezTo>
                    <a:cubicBezTo>
                      <a:pt x="626" y="1026"/>
                      <a:pt x="681" y="1017"/>
                      <a:pt x="734" y="997"/>
                    </a:cubicBezTo>
                    <a:cubicBezTo>
                      <a:pt x="1001" y="897"/>
                      <a:pt x="1134" y="630"/>
                      <a:pt x="1067" y="363"/>
                    </a:cubicBezTo>
                    <a:cubicBezTo>
                      <a:pt x="987" y="150"/>
                      <a:pt x="779"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39"/>
              <p:cNvSpPr/>
              <p:nvPr/>
            </p:nvSpPr>
            <p:spPr>
              <a:xfrm>
                <a:off x="3088200" y="3264950"/>
                <a:ext cx="7550" cy="7025"/>
              </a:xfrm>
              <a:custGeom>
                <a:avLst/>
                <a:gdLst/>
                <a:ahLst/>
                <a:cxnLst/>
                <a:rect l="l" t="t" r="r" b="b"/>
                <a:pathLst>
                  <a:path w="302" h="281" extrusionOk="0">
                    <a:moveTo>
                      <a:pt x="159" y="1"/>
                    </a:moveTo>
                    <a:cubicBezTo>
                      <a:pt x="139" y="1"/>
                      <a:pt x="119" y="5"/>
                      <a:pt x="101" y="14"/>
                    </a:cubicBezTo>
                    <a:cubicBezTo>
                      <a:pt x="34" y="14"/>
                      <a:pt x="1" y="114"/>
                      <a:pt x="34" y="180"/>
                    </a:cubicBezTo>
                    <a:cubicBezTo>
                      <a:pt x="34" y="247"/>
                      <a:pt x="134" y="281"/>
                      <a:pt x="201" y="281"/>
                    </a:cubicBezTo>
                    <a:cubicBezTo>
                      <a:pt x="268" y="247"/>
                      <a:pt x="301" y="147"/>
                      <a:pt x="268" y="80"/>
                    </a:cubicBezTo>
                    <a:cubicBezTo>
                      <a:pt x="268" y="32"/>
                      <a:pt x="214" y="1"/>
                      <a:pt x="1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9" name="Google Shape;1569;p39"/>
            <p:cNvGrpSpPr/>
            <p:nvPr/>
          </p:nvGrpSpPr>
          <p:grpSpPr>
            <a:xfrm>
              <a:off x="6011418" y="348069"/>
              <a:ext cx="3143232" cy="3318506"/>
              <a:chOff x="6011418" y="348069"/>
              <a:chExt cx="3143232" cy="3318506"/>
            </a:xfrm>
          </p:grpSpPr>
          <p:sp>
            <p:nvSpPr>
              <p:cNvPr id="1570" name="Google Shape;1570;p39"/>
              <p:cNvSpPr/>
              <p:nvPr/>
            </p:nvSpPr>
            <p:spPr>
              <a:xfrm>
                <a:off x="8729250" y="1177350"/>
                <a:ext cx="425400" cy="543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39"/>
              <p:cNvSpPr/>
              <p:nvPr/>
            </p:nvSpPr>
            <p:spPr>
              <a:xfrm flipH="1">
                <a:off x="6011418" y="846057"/>
                <a:ext cx="1252321" cy="467282"/>
              </a:xfrm>
              <a:custGeom>
                <a:avLst/>
                <a:gdLst/>
                <a:ahLst/>
                <a:cxnLst/>
                <a:rect l="l" t="t" r="r" b="b"/>
                <a:pathLst>
                  <a:path w="29515" h="11013" extrusionOk="0">
                    <a:moveTo>
                      <a:pt x="23136" y="0"/>
                    </a:moveTo>
                    <a:cubicBezTo>
                      <a:pt x="16439" y="0"/>
                      <a:pt x="4337" y="3969"/>
                      <a:pt x="4337" y="3969"/>
                    </a:cubicBezTo>
                    <a:lnTo>
                      <a:pt x="1" y="10901"/>
                    </a:lnTo>
                    <a:cubicBezTo>
                      <a:pt x="1631" y="10977"/>
                      <a:pt x="3180" y="11013"/>
                      <a:pt x="4650" y="11013"/>
                    </a:cubicBezTo>
                    <a:cubicBezTo>
                      <a:pt x="23658" y="11013"/>
                      <a:pt x="29515" y="5033"/>
                      <a:pt x="27233" y="1290"/>
                    </a:cubicBezTo>
                    <a:cubicBezTo>
                      <a:pt x="26672" y="358"/>
                      <a:pt x="25148" y="0"/>
                      <a:pt x="2313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39"/>
              <p:cNvSpPr/>
              <p:nvPr/>
            </p:nvSpPr>
            <p:spPr>
              <a:xfrm flipH="1">
                <a:off x="6108202" y="900748"/>
                <a:ext cx="1121552" cy="267267"/>
              </a:xfrm>
              <a:custGeom>
                <a:avLst/>
                <a:gdLst/>
                <a:ahLst/>
                <a:cxnLst/>
                <a:rect l="l" t="t" r="r" b="b"/>
                <a:pathLst>
                  <a:path w="26433" h="6299" fill="none" extrusionOk="0">
                    <a:moveTo>
                      <a:pt x="1" y="6298"/>
                    </a:moveTo>
                    <a:cubicBezTo>
                      <a:pt x="21185" y="4917"/>
                      <a:pt x="24665" y="2017"/>
                      <a:pt x="26432" y="1"/>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39"/>
              <p:cNvSpPr/>
              <p:nvPr/>
            </p:nvSpPr>
            <p:spPr>
              <a:xfrm flipH="1">
                <a:off x="6108224" y="848051"/>
                <a:ext cx="302399" cy="258993"/>
              </a:xfrm>
              <a:custGeom>
                <a:avLst/>
                <a:gdLst/>
                <a:ahLst/>
                <a:cxnLst/>
                <a:rect l="l" t="t" r="r" b="b"/>
                <a:pathLst>
                  <a:path w="7127" h="6104" fill="none" extrusionOk="0">
                    <a:moveTo>
                      <a:pt x="4226" y="0"/>
                    </a:moveTo>
                    <a:cubicBezTo>
                      <a:pt x="3260" y="3121"/>
                      <a:pt x="1" y="4972"/>
                      <a:pt x="1" y="4972"/>
                    </a:cubicBezTo>
                    <a:cubicBezTo>
                      <a:pt x="1" y="4972"/>
                      <a:pt x="4171" y="6104"/>
                      <a:pt x="7126" y="4392"/>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39"/>
              <p:cNvSpPr/>
              <p:nvPr/>
            </p:nvSpPr>
            <p:spPr>
              <a:xfrm flipH="1">
                <a:off x="6292196" y="855052"/>
                <a:ext cx="289500" cy="332863"/>
              </a:xfrm>
              <a:custGeom>
                <a:avLst/>
                <a:gdLst/>
                <a:ahLst/>
                <a:cxnLst/>
                <a:rect l="l" t="t" r="r" b="b"/>
                <a:pathLst>
                  <a:path w="6823" h="7845" fill="none" extrusionOk="0">
                    <a:moveTo>
                      <a:pt x="4033" y="1"/>
                    </a:moveTo>
                    <a:cubicBezTo>
                      <a:pt x="3176" y="3232"/>
                      <a:pt x="0" y="5690"/>
                      <a:pt x="0" y="5690"/>
                    </a:cubicBezTo>
                    <a:cubicBezTo>
                      <a:pt x="0" y="5690"/>
                      <a:pt x="2486" y="7430"/>
                      <a:pt x="6822" y="7845"/>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39"/>
              <p:cNvSpPr/>
              <p:nvPr/>
            </p:nvSpPr>
            <p:spPr>
              <a:xfrm flipH="1">
                <a:off x="6490254" y="890225"/>
                <a:ext cx="289500" cy="364474"/>
              </a:xfrm>
              <a:custGeom>
                <a:avLst/>
                <a:gdLst/>
                <a:ahLst/>
                <a:cxnLst/>
                <a:rect l="l" t="t" r="r" b="b"/>
                <a:pathLst>
                  <a:path w="6823" h="8590" fill="none" extrusionOk="0">
                    <a:moveTo>
                      <a:pt x="6822" y="8590"/>
                    </a:moveTo>
                    <a:cubicBezTo>
                      <a:pt x="1823" y="7899"/>
                      <a:pt x="0" y="5579"/>
                      <a:pt x="0" y="5579"/>
                    </a:cubicBezTo>
                    <a:cubicBezTo>
                      <a:pt x="0" y="5579"/>
                      <a:pt x="3315" y="1934"/>
                      <a:pt x="3729" y="0"/>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39"/>
              <p:cNvSpPr/>
              <p:nvPr/>
            </p:nvSpPr>
            <p:spPr>
              <a:xfrm flipH="1">
                <a:off x="6760953" y="937109"/>
                <a:ext cx="181685" cy="362140"/>
              </a:xfrm>
              <a:custGeom>
                <a:avLst/>
                <a:gdLst/>
                <a:ahLst/>
                <a:cxnLst/>
                <a:rect l="l" t="t" r="r" b="b"/>
                <a:pathLst>
                  <a:path w="4282" h="8535" fill="none" extrusionOk="0">
                    <a:moveTo>
                      <a:pt x="2983" y="0"/>
                    </a:moveTo>
                    <a:cubicBezTo>
                      <a:pt x="2348" y="2762"/>
                      <a:pt x="0" y="4889"/>
                      <a:pt x="0" y="4889"/>
                    </a:cubicBezTo>
                    <a:cubicBezTo>
                      <a:pt x="0" y="4889"/>
                      <a:pt x="718" y="7789"/>
                      <a:pt x="4281" y="8535"/>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39"/>
              <p:cNvSpPr/>
              <p:nvPr/>
            </p:nvSpPr>
            <p:spPr>
              <a:xfrm rot="-1137740" flipH="1">
                <a:off x="7943556" y="1576953"/>
                <a:ext cx="979329" cy="1467190"/>
              </a:xfrm>
              <a:custGeom>
                <a:avLst/>
                <a:gdLst/>
                <a:ahLst/>
                <a:cxnLst/>
                <a:rect l="l" t="t" r="r" b="b"/>
                <a:pathLst>
                  <a:path w="23081" h="34579" extrusionOk="0">
                    <a:moveTo>
                      <a:pt x="4613" y="0"/>
                    </a:moveTo>
                    <a:lnTo>
                      <a:pt x="0" y="1022"/>
                    </a:lnTo>
                    <a:cubicBezTo>
                      <a:pt x="8977" y="8452"/>
                      <a:pt x="3508" y="25603"/>
                      <a:pt x="9474" y="31900"/>
                    </a:cubicBezTo>
                    <a:cubicBezTo>
                      <a:pt x="11188" y="33710"/>
                      <a:pt x="13135" y="34579"/>
                      <a:pt x="14942" y="34579"/>
                    </a:cubicBezTo>
                    <a:cubicBezTo>
                      <a:pt x="19450" y="34579"/>
                      <a:pt x="23081" y="29165"/>
                      <a:pt x="20024" y="19444"/>
                    </a:cubicBezTo>
                    <a:cubicBezTo>
                      <a:pt x="15716" y="5855"/>
                      <a:pt x="4613" y="0"/>
                      <a:pt x="4613" y="0"/>
                    </a:cubicBezTo>
                    <a:close/>
                  </a:path>
                </a:pathLst>
              </a:custGeom>
              <a:solidFill>
                <a:schemeClr val="accent1"/>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39"/>
              <p:cNvSpPr/>
              <p:nvPr/>
            </p:nvSpPr>
            <p:spPr>
              <a:xfrm rot="-1137740" flipH="1">
                <a:off x="8219124" y="1569828"/>
                <a:ext cx="615279" cy="1432058"/>
              </a:xfrm>
              <a:custGeom>
                <a:avLst/>
                <a:gdLst/>
                <a:ahLst/>
                <a:cxnLst/>
                <a:rect l="l" t="t" r="r" b="b"/>
                <a:pathLst>
                  <a:path w="14501" h="33751" fill="none" extrusionOk="0">
                    <a:moveTo>
                      <a:pt x="1" y="0"/>
                    </a:moveTo>
                    <a:cubicBezTo>
                      <a:pt x="7734" y="7292"/>
                      <a:pt x="13396" y="17235"/>
                      <a:pt x="14501" y="33751"/>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39"/>
              <p:cNvSpPr/>
              <p:nvPr/>
            </p:nvSpPr>
            <p:spPr>
              <a:xfrm rot="-1137740" flipH="1">
                <a:off x="8228819" y="2460526"/>
                <a:ext cx="345763" cy="574249"/>
              </a:xfrm>
              <a:custGeom>
                <a:avLst/>
                <a:gdLst/>
                <a:ahLst/>
                <a:cxnLst/>
                <a:rect l="l" t="t" r="r" b="b"/>
                <a:pathLst>
                  <a:path w="8149" h="13534" fill="none" extrusionOk="0">
                    <a:moveTo>
                      <a:pt x="1" y="13534"/>
                    </a:moveTo>
                    <a:cubicBezTo>
                      <a:pt x="3204" y="9004"/>
                      <a:pt x="2514" y="0"/>
                      <a:pt x="2514" y="0"/>
                    </a:cubicBezTo>
                    <a:cubicBezTo>
                      <a:pt x="2514" y="0"/>
                      <a:pt x="6823" y="6767"/>
                      <a:pt x="8148" y="11876"/>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39"/>
              <p:cNvSpPr/>
              <p:nvPr/>
            </p:nvSpPr>
            <p:spPr>
              <a:xfrm rot="-1137740" flipH="1">
                <a:off x="8096392" y="2183541"/>
                <a:ext cx="543784" cy="713759"/>
              </a:xfrm>
              <a:custGeom>
                <a:avLst/>
                <a:gdLst/>
                <a:ahLst/>
                <a:cxnLst/>
                <a:rect l="l" t="t" r="r" b="b"/>
                <a:pathLst>
                  <a:path w="12816" h="16822" fill="none" extrusionOk="0">
                    <a:moveTo>
                      <a:pt x="0" y="16821"/>
                    </a:moveTo>
                    <a:cubicBezTo>
                      <a:pt x="4530" y="9861"/>
                      <a:pt x="3177" y="1"/>
                      <a:pt x="3177" y="1"/>
                    </a:cubicBezTo>
                    <a:cubicBezTo>
                      <a:pt x="3177" y="1"/>
                      <a:pt x="10661" y="6160"/>
                      <a:pt x="12816" y="12485"/>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39"/>
              <p:cNvSpPr/>
              <p:nvPr/>
            </p:nvSpPr>
            <p:spPr>
              <a:xfrm rot="-1137740" flipH="1">
                <a:off x="8086776" y="1950162"/>
                <a:ext cx="546160" cy="641076"/>
              </a:xfrm>
              <a:custGeom>
                <a:avLst/>
                <a:gdLst/>
                <a:ahLst/>
                <a:cxnLst/>
                <a:rect l="l" t="t" r="r" b="b"/>
                <a:pathLst>
                  <a:path w="12872" h="15109" fill="none" extrusionOk="0">
                    <a:moveTo>
                      <a:pt x="1" y="15109"/>
                    </a:moveTo>
                    <a:cubicBezTo>
                      <a:pt x="4005" y="9032"/>
                      <a:pt x="2127" y="1"/>
                      <a:pt x="2127" y="1"/>
                    </a:cubicBezTo>
                    <a:cubicBezTo>
                      <a:pt x="2127" y="1"/>
                      <a:pt x="8425" y="3868"/>
                      <a:pt x="12871" y="9171"/>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39"/>
              <p:cNvSpPr/>
              <p:nvPr/>
            </p:nvSpPr>
            <p:spPr>
              <a:xfrm rot="-1137740" flipH="1">
                <a:off x="8208144" y="1768765"/>
                <a:ext cx="366850" cy="441867"/>
              </a:xfrm>
              <a:custGeom>
                <a:avLst/>
                <a:gdLst/>
                <a:ahLst/>
                <a:cxnLst/>
                <a:rect l="l" t="t" r="r" b="b"/>
                <a:pathLst>
                  <a:path w="8646" h="10414" fill="none" extrusionOk="0">
                    <a:moveTo>
                      <a:pt x="1" y="10413"/>
                    </a:moveTo>
                    <a:cubicBezTo>
                      <a:pt x="1851" y="5718"/>
                      <a:pt x="139" y="1"/>
                      <a:pt x="139" y="1"/>
                    </a:cubicBezTo>
                    <a:cubicBezTo>
                      <a:pt x="139" y="1"/>
                      <a:pt x="5884" y="1713"/>
                      <a:pt x="8646" y="4033"/>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39"/>
              <p:cNvSpPr/>
              <p:nvPr/>
            </p:nvSpPr>
            <p:spPr>
              <a:xfrm rot="-1137740" flipH="1">
                <a:off x="8289415" y="1612953"/>
                <a:ext cx="304733" cy="191063"/>
              </a:xfrm>
              <a:custGeom>
                <a:avLst/>
                <a:gdLst/>
                <a:ahLst/>
                <a:cxnLst/>
                <a:rect l="l" t="t" r="r" b="b"/>
                <a:pathLst>
                  <a:path w="7182" h="4503" fill="none" extrusionOk="0">
                    <a:moveTo>
                      <a:pt x="581" y="4503"/>
                    </a:moveTo>
                    <a:cubicBezTo>
                      <a:pt x="830" y="2349"/>
                      <a:pt x="1" y="1"/>
                      <a:pt x="1" y="1"/>
                    </a:cubicBezTo>
                    <a:cubicBezTo>
                      <a:pt x="1" y="1"/>
                      <a:pt x="4862" y="968"/>
                      <a:pt x="7182" y="2597"/>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39"/>
              <p:cNvSpPr/>
              <p:nvPr/>
            </p:nvSpPr>
            <p:spPr>
              <a:xfrm flipH="1">
                <a:off x="6963679" y="979284"/>
                <a:ext cx="141843" cy="332863"/>
              </a:xfrm>
              <a:custGeom>
                <a:avLst/>
                <a:gdLst/>
                <a:ahLst/>
                <a:cxnLst/>
                <a:rect l="l" t="t" r="r" b="b"/>
                <a:pathLst>
                  <a:path w="3343" h="7845" fill="none" extrusionOk="0">
                    <a:moveTo>
                      <a:pt x="2486" y="7844"/>
                    </a:moveTo>
                    <a:cubicBezTo>
                      <a:pt x="1298" y="6933"/>
                      <a:pt x="442" y="5662"/>
                      <a:pt x="0" y="4254"/>
                    </a:cubicBezTo>
                    <a:lnTo>
                      <a:pt x="3342" y="0"/>
                    </a:ln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39"/>
              <p:cNvSpPr/>
              <p:nvPr/>
            </p:nvSpPr>
            <p:spPr>
              <a:xfrm flipH="1">
                <a:off x="6292336" y="348069"/>
                <a:ext cx="1381563" cy="894934"/>
              </a:xfrm>
              <a:custGeom>
                <a:avLst/>
                <a:gdLst/>
                <a:ahLst/>
                <a:cxnLst/>
                <a:rect l="l" t="t" r="r" b="b"/>
                <a:pathLst>
                  <a:path w="32561" h="21092" extrusionOk="0">
                    <a:moveTo>
                      <a:pt x="27262" y="0"/>
                    </a:moveTo>
                    <a:cubicBezTo>
                      <a:pt x="23681" y="0"/>
                      <a:pt x="18779" y="2492"/>
                      <a:pt x="15744" y="6509"/>
                    </a:cubicBezTo>
                    <a:cubicBezTo>
                      <a:pt x="10027" y="14049"/>
                      <a:pt x="940" y="18882"/>
                      <a:pt x="940" y="18882"/>
                    </a:cubicBezTo>
                    <a:lnTo>
                      <a:pt x="1" y="21092"/>
                    </a:lnTo>
                    <a:cubicBezTo>
                      <a:pt x="17705" y="20401"/>
                      <a:pt x="29112" y="16231"/>
                      <a:pt x="31459" y="6509"/>
                    </a:cubicBezTo>
                    <a:cubicBezTo>
                      <a:pt x="32561" y="1947"/>
                      <a:pt x="30428" y="0"/>
                      <a:pt x="272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39"/>
              <p:cNvSpPr/>
              <p:nvPr/>
            </p:nvSpPr>
            <p:spPr>
              <a:xfrm flipH="1">
                <a:off x="6014815" y="1243318"/>
                <a:ext cx="1141112" cy="984461"/>
              </a:xfrm>
              <a:custGeom>
                <a:avLst/>
                <a:gdLst/>
                <a:ahLst/>
                <a:cxnLst/>
                <a:rect l="l" t="t" r="r" b="b"/>
                <a:pathLst>
                  <a:path w="26894" h="23202" extrusionOk="0">
                    <a:moveTo>
                      <a:pt x="5049" y="1"/>
                    </a:moveTo>
                    <a:cubicBezTo>
                      <a:pt x="4518" y="1"/>
                      <a:pt x="4045" y="45"/>
                      <a:pt x="3646" y="130"/>
                    </a:cubicBezTo>
                    <a:cubicBezTo>
                      <a:pt x="1" y="903"/>
                      <a:pt x="2873" y="2864"/>
                      <a:pt x="2873" y="2864"/>
                    </a:cubicBezTo>
                    <a:cubicBezTo>
                      <a:pt x="12899" y="8692"/>
                      <a:pt x="11325" y="16370"/>
                      <a:pt x="16268" y="21452"/>
                    </a:cubicBezTo>
                    <a:cubicBezTo>
                      <a:pt x="17451" y="22661"/>
                      <a:pt x="18752" y="23201"/>
                      <a:pt x="19970" y="23201"/>
                    </a:cubicBezTo>
                    <a:cubicBezTo>
                      <a:pt x="23848" y="23201"/>
                      <a:pt x="26893" y="17731"/>
                      <a:pt x="22648" y="10901"/>
                    </a:cubicBezTo>
                    <a:cubicBezTo>
                      <a:pt x="17655" y="2932"/>
                      <a:pt x="9377" y="1"/>
                      <a:pt x="50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39"/>
              <p:cNvSpPr/>
              <p:nvPr/>
            </p:nvSpPr>
            <p:spPr>
              <a:xfrm flipH="1">
                <a:off x="7368891" y="1589835"/>
                <a:ext cx="1096009" cy="930278"/>
              </a:xfrm>
              <a:custGeom>
                <a:avLst/>
                <a:gdLst/>
                <a:ahLst/>
                <a:cxnLst/>
                <a:rect l="l" t="t" r="r" b="b"/>
                <a:pathLst>
                  <a:path w="25831" h="21925" extrusionOk="0">
                    <a:moveTo>
                      <a:pt x="1" y="0"/>
                    </a:moveTo>
                    <a:lnTo>
                      <a:pt x="1" y="0"/>
                    </a:lnTo>
                    <a:cubicBezTo>
                      <a:pt x="8894" y="10523"/>
                      <a:pt x="10192" y="18201"/>
                      <a:pt x="16959" y="21322"/>
                    </a:cubicBezTo>
                    <a:cubicBezTo>
                      <a:pt x="17851" y="21735"/>
                      <a:pt x="18685" y="21924"/>
                      <a:pt x="19438" y="21924"/>
                    </a:cubicBezTo>
                    <a:cubicBezTo>
                      <a:pt x="24371" y="21924"/>
                      <a:pt x="25830" y="13827"/>
                      <a:pt x="17539" y="7789"/>
                    </a:cubicBezTo>
                    <a:cubicBezTo>
                      <a:pt x="7955" y="856"/>
                      <a:pt x="6326" y="663"/>
                      <a:pt x="6326" y="663"/>
                    </a:cubicBezTo>
                    <a:lnTo>
                      <a:pt x="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39"/>
              <p:cNvSpPr/>
              <p:nvPr/>
            </p:nvSpPr>
            <p:spPr>
              <a:xfrm flipH="1">
                <a:off x="6378895" y="392195"/>
                <a:ext cx="1215322" cy="800442"/>
              </a:xfrm>
              <a:custGeom>
                <a:avLst/>
                <a:gdLst/>
                <a:ahLst/>
                <a:cxnLst/>
                <a:rect l="l" t="t" r="r" b="b"/>
                <a:pathLst>
                  <a:path w="28643" h="18865" fill="none" extrusionOk="0">
                    <a:moveTo>
                      <a:pt x="1" y="18864"/>
                    </a:moveTo>
                    <a:cubicBezTo>
                      <a:pt x="13534" y="15495"/>
                      <a:pt x="25328" y="6491"/>
                      <a:pt x="28642" y="0"/>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39"/>
              <p:cNvSpPr/>
              <p:nvPr/>
            </p:nvSpPr>
            <p:spPr>
              <a:xfrm flipH="1">
                <a:off x="6327368" y="348833"/>
                <a:ext cx="342240" cy="376227"/>
              </a:xfrm>
              <a:custGeom>
                <a:avLst/>
                <a:gdLst/>
                <a:ahLst/>
                <a:cxnLst/>
                <a:rect l="l" t="t" r="r" b="b"/>
                <a:pathLst>
                  <a:path w="8066" h="8867" fill="none" extrusionOk="0">
                    <a:moveTo>
                      <a:pt x="2984" y="0"/>
                    </a:moveTo>
                    <a:cubicBezTo>
                      <a:pt x="2597" y="4834"/>
                      <a:pt x="1" y="8866"/>
                      <a:pt x="1" y="8866"/>
                    </a:cubicBezTo>
                    <a:cubicBezTo>
                      <a:pt x="1" y="8866"/>
                      <a:pt x="6685" y="7098"/>
                      <a:pt x="8065" y="4889"/>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39"/>
              <p:cNvSpPr/>
              <p:nvPr/>
            </p:nvSpPr>
            <p:spPr>
              <a:xfrm flipH="1">
                <a:off x="6408235" y="406239"/>
                <a:ext cx="405504" cy="450055"/>
              </a:xfrm>
              <a:custGeom>
                <a:avLst/>
                <a:gdLst/>
                <a:ahLst/>
                <a:cxnLst/>
                <a:rect l="l" t="t" r="r" b="b"/>
                <a:pathLst>
                  <a:path w="9557" h="10607" fill="none" extrusionOk="0">
                    <a:moveTo>
                      <a:pt x="9557" y="9115"/>
                    </a:moveTo>
                    <a:cubicBezTo>
                      <a:pt x="7071" y="10606"/>
                      <a:pt x="0" y="10109"/>
                      <a:pt x="0" y="10109"/>
                    </a:cubicBezTo>
                    <a:cubicBezTo>
                      <a:pt x="1464" y="6961"/>
                      <a:pt x="2072" y="3453"/>
                      <a:pt x="1740" y="1"/>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39"/>
              <p:cNvSpPr/>
              <p:nvPr/>
            </p:nvSpPr>
            <p:spPr>
              <a:xfrm flipH="1">
                <a:off x="6561743" y="537472"/>
                <a:ext cx="425446" cy="426634"/>
              </a:xfrm>
              <a:custGeom>
                <a:avLst/>
                <a:gdLst/>
                <a:ahLst/>
                <a:cxnLst/>
                <a:rect l="l" t="t" r="r" b="b"/>
                <a:pathLst>
                  <a:path w="10027" h="10055" fill="none" extrusionOk="0">
                    <a:moveTo>
                      <a:pt x="1382" y="1"/>
                    </a:moveTo>
                    <a:cubicBezTo>
                      <a:pt x="1437" y="5773"/>
                      <a:pt x="1" y="9419"/>
                      <a:pt x="1" y="9419"/>
                    </a:cubicBezTo>
                    <a:cubicBezTo>
                      <a:pt x="1" y="9419"/>
                      <a:pt x="5967" y="10054"/>
                      <a:pt x="10027" y="9999"/>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39"/>
              <p:cNvSpPr/>
              <p:nvPr/>
            </p:nvSpPr>
            <p:spPr>
              <a:xfrm flipH="1">
                <a:off x="6775034" y="692167"/>
                <a:ext cx="369183" cy="400836"/>
              </a:xfrm>
              <a:custGeom>
                <a:avLst/>
                <a:gdLst/>
                <a:ahLst/>
                <a:cxnLst/>
                <a:rect l="l" t="t" r="r" b="b"/>
                <a:pathLst>
                  <a:path w="8701" h="9447" fill="none" extrusionOk="0">
                    <a:moveTo>
                      <a:pt x="1934" y="1"/>
                    </a:moveTo>
                    <a:cubicBezTo>
                      <a:pt x="1851" y="2735"/>
                      <a:pt x="1188" y="5442"/>
                      <a:pt x="1" y="7900"/>
                    </a:cubicBezTo>
                    <a:cubicBezTo>
                      <a:pt x="1" y="7900"/>
                      <a:pt x="5193" y="9447"/>
                      <a:pt x="8701" y="9115"/>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39"/>
              <p:cNvSpPr/>
              <p:nvPr/>
            </p:nvSpPr>
            <p:spPr>
              <a:xfrm flipH="1">
                <a:off x="7035168" y="835153"/>
                <a:ext cx="269600" cy="330487"/>
              </a:xfrm>
              <a:custGeom>
                <a:avLst/>
                <a:gdLst/>
                <a:ahLst/>
                <a:cxnLst/>
                <a:rect l="l" t="t" r="r" b="b"/>
                <a:pathLst>
                  <a:path w="6354" h="7789" fill="none" extrusionOk="0">
                    <a:moveTo>
                      <a:pt x="6353" y="7789"/>
                    </a:moveTo>
                    <a:cubicBezTo>
                      <a:pt x="3426" y="7706"/>
                      <a:pt x="1" y="6215"/>
                      <a:pt x="1" y="6215"/>
                    </a:cubicBezTo>
                    <a:cubicBezTo>
                      <a:pt x="1" y="6215"/>
                      <a:pt x="2349" y="2900"/>
                      <a:pt x="2459" y="0"/>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39"/>
              <p:cNvSpPr/>
              <p:nvPr/>
            </p:nvSpPr>
            <p:spPr>
              <a:xfrm flipH="1">
                <a:off x="7264880" y="992182"/>
                <a:ext cx="202773" cy="215672"/>
              </a:xfrm>
              <a:custGeom>
                <a:avLst/>
                <a:gdLst/>
                <a:ahLst/>
                <a:cxnLst/>
                <a:rect l="l" t="t" r="r" b="b"/>
                <a:pathLst>
                  <a:path w="4779" h="5083" fill="none" extrusionOk="0">
                    <a:moveTo>
                      <a:pt x="1796" y="0"/>
                    </a:moveTo>
                    <a:cubicBezTo>
                      <a:pt x="1575" y="2072"/>
                      <a:pt x="1" y="3895"/>
                      <a:pt x="1" y="3895"/>
                    </a:cubicBezTo>
                    <a:cubicBezTo>
                      <a:pt x="1548" y="4447"/>
                      <a:pt x="3149" y="4834"/>
                      <a:pt x="4779" y="5082"/>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39"/>
              <p:cNvSpPr/>
              <p:nvPr/>
            </p:nvSpPr>
            <p:spPr>
              <a:xfrm flipH="1">
                <a:off x="7544937" y="1603879"/>
                <a:ext cx="782834" cy="887169"/>
              </a:xfrm>
              <a:custGeom>
                <a:avLst/>
                <a:gdLst/>
                <a:ahLst/>
                <a:cxnLst/>
                <a:rect l="l" t="t" r="r" b="b"/>
                <a:pathLst>
                  <a:path w="18450" h="20909" fill="none" extrusionOk="0">
                    <a:moveTo>
                      <a:pt x="0" y="1"/>
                    </a:moveTo>
                    <a:cubicBezTo>
                      <a:pt x="6574" y="4116"/>
                      <a:pt x="16876" y="16517"/>
                      <a:pt x="18450" y="20908"/>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39"/>
              <p:cNvSpPr/>
              <p:nvPr/>
            </p:nvSpPr>
            <p:spPr>
              <a:xfrm flipH="1">
                <a:off x="7469935" y="2107764"/>
                <a:ext cx="331675" cy="405546"/>
              </a:xfrm>
              <a:custGeom>
                <a:avLst/>
                <a:gdLst/>
                <a:ahLst/>
                <a:cxnLst/>
                <a:rect l="l" t="t" r="r" b="b"/>
                <a:pathLst>
                  <a:path w="7817" h="9558" fill="none" extrusionOk="0">
                    <a:moveTo>
                      <a:pt x="7817" y="5663"/>
                    </a:moveTo>
                    <a:cubicBezTo>
                      <a:pt x="3287" y="664"/>
                      <a:pt x="0" y="1"/>
                      <a:pt x="0" y="1"/>
                    </a:cubicBezTo>
                    <a:cubicBezTo>
                      <a:pt x="0" y="1"/>
                      <a:pt x="2017" y="5193"/>
                      <a:pt x="2541" y="9557"/>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39"/>
              <p:cNvSpPr/>
              <p:nvPr/>
            </p:nvSpPr>
            <p:spPr>
              <a:xfrm flipH="1">
                <a:off x="7544948" y="1974198"/>
                <a:ext cx="372663" cy="445345"/>
              </a:xfrm>
              <a:custGeom>
                <a:avLst/>
                <a:gdLst/>
                <a:ahLst/>
                <a:cxnLst/>
                <a:rect l="l" t="t" r="r" b="b"/>
                <a:pathLst>
                  <a:path w="8783" h="10496" fill="none" extrusionOk="0">
                    <a:moveTo>
                      <a:pt x="1270" y="10496"/>
                    </a:moveTo>
                    <a:cubicBezTo>
                      <a:pt x="1795" y="4337"/>
                      <a:pt x="0" y="0"/>
                      <a:pt x="0" y="0"/>
                    </a:cubicBezTo>
                    <a:cubicBezTo>
                      <a:pt x="0" y="0"/>
                      <a:pt x="5800" y="111"/>
                      <a:pt x="8783" y="2928"/>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39"/>
              <p:cNvSpPr/>
              <p:nvPr/>
            </p:nvSpPr>
            <p:spPr>
              <a:xfrm flipH="1">
                <a:off x="7745299" y="1839444"/>
                <a:ext cx="289500" cy="376184"/>
              </a:xfrm>
              <a:custGeom>
                <a:avLst/>
                <a:gdLst/>
                <a:ahLst/>
                <a:cxnLst/>
                <a:rect l="l" t="t" r="r" b="b"/>
                <a:pathLst>
                  <a:path w="6823" h="8866" fill="none" extrusionOk="0">
                    <a:moveTo>
                      <a:pt x="0" y="8866"/>
                    </a:moveTo>
                    <a:cubicBezTo>
                      <a:pt x="994" y="4723"/>
                      <a:pt x="0" y="276"/>
                      <a:pt x="0" y="276"/>
                    </a:cubicBezTo>
                    <a:cubicBezTo>
                      <a:pt x="0" y="276"/>
                      <a:pt x="4060" y="0"/>
                      <a:pt x="6822" y="1491"/>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39"/>
              <p:cNvSpPr/>
              <p:nvPr/>
            </p:nvSpPr>
            <p:spPr>
              <a:xfrm flipH="1">
                <a:off x="7953923" y="1711690"/>
                <a:ext cx="241427" cy="248470"/>
              </a:xfrm>
              <a:custGeom>
                <a:avLst/>
                <a:gdLst/>
                <a:ahLst/>
                <a:cxnLst/>
                <a:rect l="l" t="t" r="r" b="b"/>
                <a:pathLst>
                  <a:path w="5690" h="5856" fill="none" extrusionOk="0">
                    <a:moveTo>
                      <a:pt x="0" y="5856"/>
                    </a:moveTo>
                    <a:cubicBezTo>
                      <a:pt x="967" y="4199"/>
                      <a:pt x="553" y="249"/>
                      <a:pt x="553" y="249"/>
                    </a:cubicBezTo>
                    <a:cubicBezTo>
                      <a:pt x="553" y="249"/>
                      <a:pt x="3480" y="1"/>
                      <a:pt x="5690" y="1050"/>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39"/>
              <p:cNvSpPr/>
              <p:nvPr/>
            </p:nvSpPr>
            <p:spPr>
              <a:xfrm flipH="1">
                <a:off x="6211354" y="1265212"/>
                <a:ext cx="840284" cy="931678"/>
              </a:xfrm>
              <a:custGeom>
                <a:avLst/>
                <a:gdLst/>
                <a:ahLst/>
                <a:cxnLst/>
                <a:rect l="l" t="t" r="r" b="b"/>
                <a:pathLst>
                  <a:path w="19804" h="21958" fill="none" extrusionOk="0">
                    <a:moveTo>
                      <a:pt x="1" y="1"/>
                    </a:moveTo>
                    <a:cubicBezTo>
                      <a:pt x="14832" y="5911"/>
                      <a:pt x="18727" y="17428"/>
                      <a:pt x="19804" y="21958"/>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39"/>
              <p:cNvSpPr/>
              <p:nvPr/>
            </p:nvSpPr>
            <p:spPr>
              <a:xfrm flipH="1">
                <a:off x="6136356" y="1801937"/>
                <a:ext cx="242615" cy="413692"/>
              </a:xfrm>
              <a:custGeom>
                <a:avLst/>
                <a:gdLst/>
                <a:ahLst/>
                <a:cxnLst/>
                <a:rect l="l" t="t" r="r" b="b"/>
                <a:pathLst>
                  <a:path w="5718" h="9750" fill="none" extrusionOk="0">
                    <a:moveTo>
                      <a:pt x="138" y="9750"/>
                    </a:moveTo>
                    <a:cubicBezTo>
                      <a:pt x="1464" y="5414"/>
                      <a:pt x="0" y="0"/>
                      <a:pt x="0" y="0"/>
                    </a:cubicBezTo>
                    <a:cubicBezTo>
                      <a:pt x="0" y="0"/>
                      <a:pt x="4392" y="2845"/>
                      <a:pt x="5717" y="7209"/>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39"/>
              <p:cNvSpPr/>
              <p:nvPr/>
            </p:nvSpPr>
            <p:spPr>
              <a:xfrm rot="10800000">
                <a:off x="6510750" y="2056750"/>
                <a:ext cx="1005300" cy="1250400"/>
              </a:xfrm>
              <a:prstGeom prst="flowChartManualOperation">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39"/>
              <p:cNvSpPr/>
              <p:nvPr/>
            </p:nvSpPr>
            <p:spPr>
              <a:xfrm flipH="1">
                <a:off x="6117598" y="1624966"/>
                <a:ext cx="397315" cy="482853"/>
              </a:xfrm>
              <a:custGeom>
                <a:avLst/>
                <a:gdLst/>
                <a:ahLst/>
                <a:cxnLst/>
                <a:rect l="l" t="t" r="r" b="b"/>
                <a:pathLst>
                  <a:path w="9364" h="11380" fill="none" extrusionOk="0">
                    <a:moveTo>
                      <a:pt x="249" y="11380"/>
                    </a:moveTo>
                    <a:cubicBezTo>
                      <a:pt x="1740" y="6132"/>
                      <a:pt x="0" y="1"/>
                      <a:pt x="0" y="1"/>
                    </a:cubicBezTo>
                    <a:cubicBezTo>
                      <a:pt x="0" y="1"/>
                      <a:pt x="6850" y="1326"/>
                      <a:pt x="9363" y="6298"/>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39"/>
              <p:cNvSpPr/>
              <p:nvPr/>
            </p:nvSpPr>
            <p:spPr>
              <a:xfrm flipH="1">
                <a:off x="6250019" y="1490212"/>
                <a:ext cx="380894" cy="405504"/>
              </a:xfrm>
              <a:custGeom>
                <a:avLst/>
                <a:gdLst/>
                <a:ahLst/>
                <a:cxnLst/>
                <a:rect l="l" t="t" r="r" b="b"/>
                <a:pathLst>
                  <a:path w="8977" h="9557" fill="none" extrusionOk="0">
                    <a:moveTo>
                      <a:pt x="332" y="9557"/>
                    </a:moveTo>
                    <a:cubicBezTo>
                      <a:pt x="1685" y="4226"/>
                      <a:pt x="0" y="553"/>
                      <a:pt x="0" y="553"/>
                    </a:cubicBezTo>
                    <a:cubicBezTo>
                      <a:pt x="0" y="553"/>
                      <a:pt x="5524" y="0"/>
                      <a:pt x="8976" y="3204"/>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39"/>
              <p:cNvSpPr/>
              <p:nvPr/>
            </p:nvSpPr>
            <p:spPr>
              <a:xfrm flipH="1">
                <a:off x="6470355" y="1388255"/>
                <a:ext cx="269558" cy="276601"/>
              </a:xfrm>
              <a:custGeom>
                <a:avLst/>
                <a:gdLst/>
                <a:ahLst/>
                <a:cxnLst/>
                <a:rect l="l" t="t" r="r" b="b"/>
                <a:pathLst>
                  <a:path w="6353" h="6519" fill="none" extrusionOk="0">
                    <a:moveTo>
                      <a:pt x="387" y="6519"/>
                    </a:moveTo>
                    <a:cubicBezTo>
                      <a:pt x="801" y="4503"/>
                      <a:pt x="0" y="995"/>
                      <a:pt x="0" y="995"/>
                    </a:cubicBezTo>
                    <a:cubicBezTo>
                      <a:pt x="2017" y="139"/>
                      <a:pt x="4254" y="1"/>
                      <a:pt x="6353" y="608"/>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39"/>
              <p:cNvSpPr/>
              <p:nvPr/>
            </p:nvSpPr>
            <p:spPr>
              <a:xfrm flipH="1">
                <a:off x="6647284" y="1303864"/>
                <a:ext cx="227382" cy="208671"/>
              </a:xfrm>
              <a:custGeom>
                <a:avLst/>
                <a:gdLst/>
                <a:ahLst/>
                <a:cxnLst/>
                <a:rect l="l" t="t" r="r" b="b"/>
                <a:pathLst>
                  <a:path w="5359" h="4918" fill="none" extrusionOk="0">
                    <a:moveTo>
                      <a:pt x="829" y="4917"/>
                    </a:moveTo>
                    <a:cubicBezTo>
                      <a:pt x="1381" y="3812"/>
                      <a:pt x="0" y="1023"/>
                      <a:pt x="0" y="1023"/>
                    </a:cubicBezTo>
                    <a:cubicBezTo>
                      <a:pt x="0" y="1023"/>
                      <a:pt x="2762" y="1"/>
                      <a:pt x="5358" y="222"/>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39"/>
              <p:cNvSpPr/>
              <p:nvPr/>
            </p:nvSpPr>
            <p:spPr>
              <a:xfrm flipH="1">
                <a:off x="6752716" y="1177341"/>
                <a:ext cx="1935996" cy="881271"/>
              </a:xfrm>
              <a:custGeom>
                <a:avLst/>
                <a:gdLst/>
                <a:ahLst/>
                <a:cxnLst/>
                <a:rect l="l" t="t" r="r" b="b"/>
                <a:pathLst>
                  <a:path w="45628" h="20770" extrusionOk="0">
                    <a:moveTo>
                      <a:pt x="0" y="0"/>
                    </a:moveTo>
                    <a:lnTo>
                      <a:pt x="0" y="12733"/>
                    </a:lnTo>
                    <a:lnTo>
                      <a:pt x="30161" y="12733"/>
                    </a:lnTo>
                    <a:cubicBezTo>
                      <a:pt x="31652" y="12733"/>
                      <a:pt x="32895" y="13948"/>
                      <a:pt x="32895" y="15467"/>
                    </a:cubicBezTo>
                    <a:lnTo>
                      <a:pt x="32895" y="20770"/>
                    </a:lnTo>
                    <a:lnTo>
                      <a:pt x="45628" y="20770"/>
                    </a:lnTo>
                    <a:lnTo>
                      <a:pt x="45628" y="7457"/>
                    </a:lnTo>
                    <a:cubicBezTo>
                      <a:pt x="45628" y="3342"/>
                      <a:pt x="42286" y="0"/>
                      <a:pt x="381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608" name="Google Shape;1608;p39"/>
              <p:cNvCxnSpPr/>
              <p:nvPr/>
            </p:nvCxnSpPr>
            <p:spPr>
              <a:xfrm flipH="1">
                <a:off x="6628263" y="2075675"/>
                <a:ext cx="195000" cy="1205400"/>
              </a:xfrm>
              <a:prstGeom prst="straightConnector1">
                <a:avLst/>
              </a:prstGeom>
              <a:noFill/>
              <a:ln w="9525" cap="flat" cmpd="sng">
                <a:solidFill>
                  <a:schemeClr val="accent4"/>
                </a:solidFill>
                <a:prstDash val="solid"/>
                <a:round/>
                <a:headEnd type="none" w="med" len="med"/>
                <a:tailEnd type="none" w="med" len="med"/>
              </a:ln>
            </p:spPr>
          </p:cxnSp>
          <p:cxnSp>
            <p:nvCxnSpPr>
              <p:cNvPr id="1609" name="Google Shape;1609;p39"/>
              <p:cNvCxnSpPr/>
              <p:nvPr/>
            </p:nvCxnSpPr>
            <p:spPr>
              <a:xfrm flipH="1">
                <a:off x="6881800" y="2075675"/>
                <a:ext cx="67500" cy="1590900"/>
              </a:xfrm>
              <a:prstGeom prst="straightConnector1">
                <a:avLst/>
              </a:prstGeom>
              <a:noFill/>
              <a:ln w="9525" cap="flat" cmpd="sng">
                <a:solidFill>
                  <a:schemeClr val="accent4"/>
                </a:solidFill>
                <a:prstDash val="solid"/>
                <a:round/>
                <a:headEnd type="none" w="med" len="med"/>
                <a:tailEnd type="none" w="med" len="med"/>
              </a:ln>
            </p:spPr>
          </p:cxnSp>
          <p:cxnSp>
            <p:nvCxnSpPr>
              <p:cNvPr id="1610" name="Google Shape;1610;p39"/>
              <p:cNvCxnSpPr/>
              <p:nvPr/>
            </p:nvCxnSpPr>
            <p:spPr>
              <a:xfrm>
                <a:off x="7069225" y="2067950"/>
                <a:ext cx="53700" cy="727200"/>
              </a:xfrm>
              <a:prstGeom prst="straightConnector1">
                <a:avLst/>
              </a:prstGeom>
              <a:noFill/>
              <a:ln w="9525" cap="flat" cmpd="sng">
                <a:solidFill>
                  <a:schemeClr val="accent4"/>
                </a:solidFill>
                <a:prstDash val="solid"/>
                <a:round/>
                <a:headEnd type="none" w="med" len="med"/>
                <a:tailEnd type="none" w="med" len="med"/>
              </a:ln>
            </p:spPr>
          </p:cxnSp>
          <p:cxnSp>
            <p:nvCxnSpPr>
              <p:cNvPr id="1611" name="Google Shape;1611;p39"/>
              <p:cNvCxnSpPr/>
              <p:nvPr/>
            </p:nvCxnSpPr>
            <p:spPr>
              <a:xfrm>
                <a:off x="7235550" y="2067950"/>
                <a:ext cx="124500" cy="964200"/>
              </a:xfrm>
              <a:prstGeom prst="straightConnector1">
                <a:avLst/>
              </a:prstGeom>
              <a:noFill/>
              <a:ln w="9525" cap="flat" cmpd="sng">
                <a:solidFill>
                  <a:schemeClr val="accent4"/>
                </a:solidFill>
                <a:prstDash val="solid"/>
                <a:round/>
                <a:headEnd type="none" w="med" len="med"/>
                <a:tailEnd type="none" w="med" len="med"/>
              </a:ln>
            </p:spPr>
          </p:cxnSp>
          <p:sp>
            <p:nvSpPr>
              <p:cNvPr id="1612" name="Google Shape;1612;p39"/>
              <p:cNvSpPr/>
              <p:nvPr/>
            </p:nvSpPr>
            <p:spPr>
              <a:xfrm>
                <a:off x="6650995" y="1937290"/>
                <a:ext cx="724800" cy="134100"/>
              </a:xfrm>
              <a:prstGeom prst="roundRect">
                <a:avLst>
                  <a:gd name="adj" fmla="val 500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13" name="Google Shape;1613;p39"/>
              <p:cNvGrpSpPr/>
              <p:nvPr/>
            </p:nvGrpSpPr>
            <p:grpSpPr>
              <a:xfrm>
                <a:off x="7758856" y="639672"/>
                <a:ext cx="957000" cy="450054"/>
                <a:chOff x="7338668" y="639672"/>
                <a:chExt cx="957000" cy="450054"/>
              </a:xfrm>
            </p:grpSpPr>
            <p:sp>
              <p:nvSpPr>
                <p:cNvPr id="1614" name="Google Shape;1614;p39"/>
                <p:cNvSpPr/>
                <p:nvPr/>
              </p:nvSpPr>
              <p:spPr>
                <a:xfrm flipH="1">
                  <a:off x="7738015" y="781097"/>
                  <a:ext cx="158275" cy="308629"/>
                </a:xfrm>
                <a:custGeom>
                  <a:avLst/>
                  <a:gdLst/>
                  <a:ahLst/>
                  <a:cxnLst/>
                  <a:rect l="l" t="t" r="r" b="b"/>
                  <a:pathLst>
                    <a:path w="3978" h="8425" extrusionOk="0">
                      <a:moveTo>
                        <a:pt x="0" y="0"/>
                      </a:moveTo>
                      <a:lnTo>
                        <a:pt x="0" y="8424"/>
                      </a:lnTo>
                      <a:lnTo>
                        <a:pt x="3977" y="8424"/>
                      </a:lnTo>
                      <a:lnTo>
                        <a:pt x="39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39"/>
                <p:cNvSpPr/>
                <p:nvPr/>
              </p:nvSpPr>
              <p:spPr>
                <a:xfrm>
                  <a:off x="7338668" y="639672"/>
                  <a:ext cx="957000" cy="141300"/>
                </a:xfrm>
                <a:prstGeom prst="roundRect">
                  <a:avLst>
                    <a:gd name="adj" fmla="val 500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16" name="Google Shape;1616;p39"/>
              <p:cNvSpPr/>
              <p:nvPr/>
            </p:nvSpPr>
            <p:spPr>
              <a:xfrm>
                <a:off x="7733188" y="1089150"/>
                <a:ext cx="1008300" cy="712800"/>
              </a:xfrm>
              <a:prstGeom prst="roundRect">
                <a:avLst>
                  <a:gd name="adj" fmla="val 8761"/>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17" name="Google Shape;1617;p39"/>
            <p:cNvSpPr/>
            <p:nvPr/>
          </p:nvSpPr>
          <p:spPr>
            <a:xfrm flipH="1">
              <a:off x="5352527" y="2564039"/>
              <a:ext cx="699111" cy="207298"/>
            </a:xfrm>
            <a:custGeom>
              <a:avLst/>
              <a:gdLst/>
              <a:ahLst/>
              <a:cxnLst/>
              <a:rect l="l" t="t" r="r" b="b"/>
              <a:pathLst>
                <a:path w="23975" h="7109" extrusionOk="0">
                  <a:moveTo>
                    <a:pt x="16774" y="0"/>
                  </a:moveTo>
                  <a:cubicBezTo>
                    <a:pt x="15688" y="0"/>
                    <a:pt x="14543" y="629"/>
                    <a:pt x="13713" y="1930"/>
                  </a:cubicBezTo>
                  <a:cubicBezTo>
                    <a:pt x="12684" y="752"/>
                    <a:pt x="11258" y="96"/>
                    <a:pt x="9863" y="96"/>
                  </a:cubicBezTo>
                  <a:cubicBezTo>
                    <a:pt x="7944" y="96"/>
                    <a:pt x="6082" y="1336"/>
                    <a:pt x="5386" y="4167"/>
                  </a:cubicBezTo>
                  <a:cubicBezTo>
                    <a:pt x="4619" y="3792"/>
                    <a:pt x="3915" y="3600"/>
                    <a:pt x="3279" y="3600"/>
                  </a:cubicBezTo>
                  <a:cubicBezTo>
                    <a:pt x="1805" y="3600"/>
                    <a:pt x="695" y="4633"/>
                    <a:pt x="1" y="6818"/>
                  </a:cubicBezTo>
                  <a:lnTo>
                    <a:pt x="23615" y="7108"/>
                  </a:lnTo>
                  <a:cubicBezTo>
                    <a:pt x="23974" y="5290"/>
                    <a:pt x="22569" y="3646"/>
                    <a:pt x="20568" y="3646"/>
                  </a:cubicBezTo>
                  <a:cubicBezTo>
                    <a:pt x="20380" y="3646"/>
                    <a:pt x="20187" y="3660"/>
                    <a:pt x="19990" y="3690"/>
                  </a:cubicBezTo>
                  <a:cubicBezTo>
                    <a:pt x="19746" y="1271"/>
                    <a:pt x="18319" y="0"/>
                    <a:pt x="16774" y="0"/>
                  </a:cubicBezTo>
                  <a:close/>
                </a:path>
              </a:pathLst>
            </a:custGeom>
            <a:solidFill>
              <a:srgbClr val="EFEFEF">
                <a:alpha val="821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18" name="Google Shape;1618;p39"/>
          <p:cNvSpPr/>
          <p:nvPr/>
        </p:nvSpPr>
        <p:spPr>
          <a:xfrm flipH="1">
            <a:off x="7488352" y="212839"/>
            <a:ext cx="699111" cy="207298"/>
          </a:xfrm>
          <a:custGeom>
            <a:avLst/>
            <a:gdLst/>
            <a:ahLst/>
            <a:cxnLst/>
            <a:rect l="l" t="t" r="r" b="b"/>
            <a:pathLst>
              <a:path w="23975" h="7109" extrusionOk="0">
                <a:moveTo>
                  <a:pt x="16774" y="0"/>
                </a:moveTo>
                <a:cubicBezTo>
                  <a:pt x="15688" y="0"/>
                  <a:pt x="14543" y="629"/>
                  <a:pt x="13713" y="1930"/>
                </a:cubicBezTo>
                <a:cubicBezTo>
                  <a:pt x="12684" y="752"/>
                  <a:pt x="11258" y="96"/>
                  <a:pt x="9863" y="96"/>
                </a:cubicBezTo>
                <a:cubicBezTo>
                  <a:pt x="7944" y="96"/>
                  <a:pt x="6082" y="1336"/>
                  <a:pt x="5386" y="4167"/>
                </a:cubicBezTo>
                <a:cubicBezTo>
                  <a:pt x="4619" y="3792"/>
                  <a:pt x="3915" y="3600"/>
                  <a:pt x="3279" y="3600"/>
                </a:cubicBezTo>
                <a:cubicBezTo>
                  <a:pt x="1805" y="3600"/>
                  <a:pt x="695" y="4633"/>
                  <a:pt x="1" y="6818"/>
                </a:cubicBezTo>
                <a:lnTo>
                  <a:pt x="23615" y="7108"/>
                </a:lnTo>
                <a:cubicBezTo>
                  <a:pt x="23974" y="5290"/>
                  <a:pt x="22569" y="3646"/>
                  <a:pt x="20568" y="3646"/>
                </a:cubicBezTo>
                <a:cubicBezTo>
                  <a:pt x="20380" y="3646"/>
                  <a:pt x="20187" y="3660"/>
                  <a:pt x="19990" y="3690"/>
                </a:cubicBezTo>
                <a:cubicBezTo>
                  <a:pt x="19746" y="1271"/>
                  <a:pt x="18319" y="0"/>
                  <a:pt x="16774" y="0"/>
                </a:cubicBezTo>
                <a:close/>
              </a:path>
            </a:pathLst>
          </a:custGeom>
          <a:solidFill>
            <a:srgbClr val="EFEFEF">
              <a:alpha val="821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39"/>
          <p:cNvSpPr txBox="1">
            <a:spLocks noGrp="1"/>
          </p:cNvSpPr>
          <p:nvPr>
            <p:ph type="ctrTitle"/>
          </p:nvPr>
        </p:nvSpPr>
        <p:spPr>
          <a:xfrm>
            <a:off x="758125" y="1183446"/>
            <a:ext cx="4659000" cy="1380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ar-JO" dirty="0" smtClean="0"/>
              <a:t>المياه العادمة </a:t>
            </a:r>
            <a:endParaRPr dirty="0"/>
          </a:p>
        </p:txBody>
      </p:sp>
      <p:sp>
        <p:nvSpPr>
          <p:cNvPr id="1622" name="Google Shape;1622;p39"/>
          <p:cNvSpPr/>
          <p:nvPr/>
        </p:nvSpPr>
        <p:spPr>
          <a:xfrm flipH="1">
            <a:off x="4290639" y="811764"/>
            <a:ext cx="699111" cy="207298"/>
          </a:xfrm>
          <a:custGeom>
            <a:avLst/>
            <a:gdLst/>
            <a:ahLst/>
            <a:cxnLst/>
            <a:rect l="l" t="t" r="r" b="b"/>
            <a:pathLst>
              <a:path w="23975" h="7109" extrusionOk="0">
                <a:moveTo>
                  <a:pt x="16774" y="0"/>
                </a:moveTo>
                <a:cubicBezTo>
                  <a:pt x="15688" y="0"/>
                  <a:pt x="14543" y="629"/>
                  <a:pt x="13713" y="1930"/>
                </a:cubicBezTo>
                <a:cubicBezTo>
                  <a:pt x="12684" y="752"/>
                  <a:pt x="11258" y="96"/>
                  <a:pt x="9863" y="96"/>
                </a:cubicBezTo>
                <a:cubicBezTo>
                  <a:pt x="7944" y="96"/>
                  <a:pt x="6082" y="1336"/>
                  <a:pt x="5386" y="4167"/>
                </a:cubicBezTo>
                <a:cubicBezTo>
                  <a:pt x="4619" y="3792"/>
                  <a:pt x="3915" y="3600"/>
                  <a:pt x="3279" y="3600"/>
                </a:cubicBezTo>
                <a:cubicBezTo>
                  <a:pt x="1805" y="3600"/>
                  <a:pt x="695" y="4633"/>
                  <a:pt x="1" y="6818"/>
                </a:cubicBezTo>
                <a:lnTo>
                  <a:pt x="23615" y="7108"/>
                </a:lnTo>
                <a:cubicBezTo>
                  <a:pt x="23974" y="5290"/>
                  <a:pt x="22569" y="3646"/>
                  <a:pt x="20568" y="3646"/>
                </a:cubicBezTo>
                <a:cubicBezTo>
                  <a:pt x="20380" y="3646"/>
                  <a:pt x="20187" y="3660"/>
                  <a:pt x="19990" y="3690"/>
                </a:cubicBezTo>
                <a:cubicBezTo>
                  <a:pt x="19746" y="1271"/>
                  <a:pt x="18319" y="0"/>
                  <a:pt x="167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150"/>
        <p:cNvGrpSpPr/>
        <p:nvPr/>
      </p:nvGrpSpPr>
      <p:grpSpPr>
        <a:xfrm>
          <a:off x="0" y="0"/>
          <a:ext cx="0" cy="0"/>
          <a:chOff x="0" y="0"/>
          <a:chExt cx="0" cy="0"/>
        </a:xfrm>
      </p:grpSpPr>
      <p:grpSp>
        <p:nvGrpSpPr>
          <p:cNvPr id="3151" name="Google Shape;3151;p70"/>
          <p:cNvGrpSpPr/>
          <p:nvPr/>
        </p:nvGrpSpPr>
        <p:grpSpPr>
          <a:xfrm>
            <a:off x="1188926" y="2797804"/>
            <a:ext cx="2286526" cy="1205393"/>
            <a:chOff x="1188926" y="2797804"/>
            <a:chExt cx="2286526" cy="1205393"/>
          </a:xfrm>
        </p:grpSpPr>
        <p:grpSp>
          <p:nvGrpSpPr>
            <p:cNvPr id="3152" name="Google Shape;3152;p70"/>
            <p:cNvGrpSpPr/>
            <p:nvPr/>
          </p:nvGrpSpPr>
          <p:grpSpPr>
            <a:xfrm rot="-2891654">
              <a:off x="1467806" y="2874948"/>
              <a:ext cx="677103" cy="1051104"/>
              <a:chOff x="4191425" y="5591575"/>
              <a:chExt cx="761150" cy="1181575"/>
            </a:xfrm>
          </p:grpSpPr>
          <p:sp>
            <p:nvSpPr>
              <p:cNvPr id="3153" name="Google Shape;3153;p70"/>
              <p:cNvSpPr/>
              <p:nvPr/>
            </p:nvSpPr>
            <p:spPr>
              <a:xfrm>
                <a:off x="4314000" y="5827450"/>
                <a:ext cx="263550" cy="778075"/>
              </a:xfrm>
              <a:custGeom>
                <a:avLst/>
                <a:gdLst/>
                <a:ahLst/>
                <a:cxnLst/>
                <a:rect l="l" t="t" r="r" b="b"/>
                <a:pathLst>
                  <a:path w="10542" h="31123" fill="none" extrusionOk="0">
                    <a:moveTo>
                      <a:pt x="5538" y="31123"/>
                    </a:moveTo>
                    <a:cubicBezTo>
                      <a:pt x="4537" y="26953"/>
                      <a:pt x="1001" y="28821"/>
                      <a:pt x="1201" y="23350"/>
                    </a:cubicBezTo>
                    <a:cubicBezTo>
                      <a:pt x="1368" y="17846"/>
                      <a:pt x="3503" y="16812"/>
                      <a:pt x="2769" y="13076"/>
                    </a:cubicBezTo>
                    <a:cubicBezTo>
                      <a:pt x="2002" y="9307"/>
                      <a:pt x="1" y="8907"/>
                      <a:pt x="1668" y="5204"/>
                    </a:cubicBezTo>
                    <a:cubicBezTo>
                      <a:pt x="3336" y="1535"/>
                      <a:pt x="10541" y="0"/>
                      <a:pt x="10541"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4" name="Google Shape;3154;p70"/>
              <p:cNvSpPr/>
              <p:nvPr/>
            </p:nvSpPr>
            <p:spPr>
              <a:xfrm>
                <a:off x="4329000" y="5809050"/>
                <a:ext cx="312750" cy="522200"/>
              </a:xfrm>
              <a:custGeom>
                <a:avLst/>
                <a:gdLst/>
                <a:ahLst/>
                <a:cxnLst/>
                <a:rect l="l" t="t" r="r" b="b"/>
                <a:pathLst>
                  <a:path w="12510" h="20888" extrusionOk="0">
                    <a:moveTo>
                      <a:pt x="8338" y="0"/>
                    </a:moveTo>
                    <a:cubicBezTo>
                      <a:pt x="7919" y="0"/>
                      <a:pt x="7640" y="136"/>
                      <a:pt x="7640" y="136"/>
                    </a:cubicBezTo>
                    <a:cubicBezTo>
                      <a:pt x="3770" y="636"/>
                      <a:pt x="4137" y="5973"/>
                      <a:pt x="4137" y="5973"/>
                    </a:cubicBezTo>
                    <a:cubicBezTo>
                      <a:pt x="4137" y="5973"/>
                      <a:pt x="1102" y="6474"/>
                      <a:pt x="668" y="8876"/>
                    </a:cubicBezTo>
                    <a:cubicBezTo>
                      <a:pt x="401" y="10210"/>
                      <a:pt x="1068" y="11577"/>
                      <a:pt x="2336" y="12145"/>
                    </a:cubicBezTo>
                    <a:cubicBezTo>
                      <a:pt x="335" y="12645"/>
                      <a:pt x="101" y="14713"/>
                      <a:pt x="1535" y="14880"/>
                    </a:cubicBezTo>
                    <a:cubicBezTo>
                      <a:pt x="568" y="16147"/>
                      <a:pt x="368" y="16881"/>
                      <a:pt x="1736" y="17682"/>
                    </a:cubicBezTo>
                    <a:cubicBezTo>
                      <a:pt x="101" y="18549"/>
                      <a:pt x="1" y="20817"/>
                      <a:pt x="1402" y="20884"/>
                    </a:cubicBezTo>
                    <a:cubicBezTo>
                      <a:pt x="1450" y="20887"/>
                      <a:pt x="1496" y="20888"/>
                      <a:pt x="1542" y="20888"/>
                    </a:cubicBezTo>
                    <a:cubicBezTo>
                      <a:pt x="3376" y="20888"/>
                      <a:pt x="3482" y="18956"/>
                      <a:pt x="2603" y="17882"/>
                    </a:cubicBezTo>
                    <a:cubicBezTo>
                      <a:pt x="3870" y="17215"/>
                      <a:pt x="4404" y="16348"/>
                      <a:pt x="3704" y="15047"/>
                    </a:cubicBezTo>
                    <a:cubicBezTo>
                      <a:pt x="4938" y="14146"/>
                      <a:pt x="5005" y="13145"/>
                      <a:pt x="3870" y="12011"/>
                    </a:cubicBezTo>
                    <a:cubicBezTo>
                      <a:pt x="6506" y="11577"/>
                      <a:pt x="7873" y="10343"/>
                      <a:pt x="6973" y="7641"/>
                    </a:cubicBezTo>
                    <a:cubicBezTo>
                      <a:pt x="6973" y="7641"/>
                      <a:pt x="12510" y="7174"/>
                      <a:pt x="11209" y="3105"/>
                    </a:cubicBezTo>
                    <a:cubicBezTo>
                      <a:pt x="10365" y="464"/>
                      <a:pt x="9113" y="0"/>
                      <a:pt x="83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5" name="Google Shape;3155;p70"/>
              <p:cNvSpPr/>
              <p:nvPr/>
            </p:nvSpPr>
            <p:spPr>
              <a:xfrm>
                <a:off x="4299000" y="5822450"/>
                <a:ext cx="432825" cy="950700"/>
              </a:xfrm>
              <a:custGeom>
                <a:avLst/>
                <a:gdLst/>
                <a:ahLst/>
                <a:cxnLst/>
                <a:rect l="l" t="t" r="r" b="b"/>
                <a:pathLst>
                  <a:path w="17313" h="38028" fill="none" extrusionOk="0">
                    <a:moveTo>
                      <a:pt x="3769" y="38027"/>
                    </a:moveTo>
                    <a:cubicBezTo>
                      <a:pt x="6538" y="35426"/>
                      <a:pt x="5204" y="32557"/>
                      <a:pt x="3769" y="28787"/>
                    </a:cubicBezTo>
                    <a:cubicBezTo>
                      <a:pt x="2368" y="25018"/>
                      <a:pt x="5070" y="21816"/>
                      <a:pt x="6538" y="19748"/>
                    </a:cubicBezTo>
                    <a:cubicBezTo>
                      <a:pt x="8039" y="17646"/>
                      <a:pt x="7105" y="14310"/>
                      <a:pt x="8339" y="11075"/>
                    </a:cubicBezTo>
                    <a:cubicBezTo>
                      <a:pt x="9574" y="7873"/>
                      <a:pt x="17312" y="4237"/>
                      <a:pt x="17312" y="4237"/>
                    </a:cubicBezTo>
                    <a:lnTo>
                      <a:pt x="13810" y="0"/>
                    </a:lnTo>
                    <a:cubicBezTo>
                      <a:pt x="13810" y="0"/>
                      <a:pt x="6805" y="2802"/>
                      <a:pt x="5004" y="8239"/>
                    </a:cubicBezTo>
                    <a:cubicBezTo>
                      <a:pt x="3236" y="13643"/>
                      <a:pt x="5004" y="17646"/>
                      <a:pt x="2502" y="22149"/>
                    </a:cubicBezTo>
                    <a:cubicBezTo>
                      <a:pt x="0" y="26619"/>
                      <a:pt x="200" y="28154"/>
                      <a:pt x="1268" y="30889"/>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6" name="Google Shape;3156;p70"/>
              <p:cNvSpPr/>
              <p:nvPr/>
            </p:nvSpPr>
            <p:spPr>
              <a:xfrm>
                <a:off x="4191425" y="5771575"/>
                <a:ext cx="341100" cy="916500"/>
              </a:xfrm>
              <a:custGeom>
                <a:avLst/>
                <a:gdLst/>
                <a:ahLst/>
                <a:cxnLst/>
                <a:rect l="l" t="t" r="r" b="b"/>
                <a:pathLst>
                  <a:path w="13644" h="36660" fill="none" extrusionOk="0">
                    <a:moveTo>
                      <a:pt x="1768" y="36660"/>
                    </a:moveTo>
                    <a:cubicBezTo>
                      <a:pt x="2969" y="34258"/>
                      <a:pt x="0" y="30089"/>
                      <a:pt x="1768" y="26253"/>
                    </a:cubicBezTo>
                    <a:cubicBezTo>
                      <a:pt x="3536" y="22416"/>
                      <a:pt x="5304" y="21149"/>
                      <a:pt x="4270" y="17813"/>
                    </a:cubicBezTo>
                    <a:cubicBezTo>
                      <a:pt x="3202" y="14477"/>
                      <a:pt x="500" y="11842"/>
                      <a:pt x="3269" y="7773"/>
                    </a:cubicBezTo>
                    <a:cubicBezTo>
                      <a:pt x="6038" y="3703"/>
                      <a:pt x="11041" y="100"/>
                      <a:pt x="13643"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7" name="Google Shape;3157;p70"/>
              <p:cNvSpPr/>
              <p:nvPr/>
            </p:nvSpPr>
            <p:spPr>
              <a:xfrm>
                <a:off x="4406575" y="5591575"/>
                <a:ext cx="546000" cy="364150"/>
              </a:xfrm>
              <a:custGeom>
                <a:avLst/>
                <a:gdLst/>
                <a:ahLst/>
                <a:cxnLst/>
                <a:rect l="l" t="t" r="r" b="b"/>
                <a:pathLst>
                  <a:path w="21840" h="14566" extrusionOk="0">
                    <a:moveTo>
                      <a:pt x="12052" y="1"/>
                    </a:moveTo>
                    <a:cubicBezTo>
                      <a:pt x="10985" y="1"/>
                      <a:pt x="9861" y="116"/>
                      <a:pt x="8706" y="362"/>
                    </a:cubicBezTo>
                    <a:cubicBezTo>
                      <a:pt x="1401" y="1897"/>
                      <a:pt x="1068" y="2564"/>
                      <a:pt x="667" y="4031"/>
                    </a:cubicBezTo>
                    <a:cubicBezTo>
                      <a:pt x="0" y="6300"/>
                      <a:pt x="4603" y="13105"/>
                      <a:pt x="10141" y="14339"/>
                    </a:cubicBezTo>
                    <a:cubicBezTo>
                      <a:pt x="10851" y="14493"/>
                      <a:pt x="11513" y="14566"/>
                      <a:pt x="12130" y="14566"/>
                    </a:cubicBezTo>
                    <a:cubicBezTo>
                      <a:pt x="16319" y="14566"/>
                      <a:pt x="18466" y="11209"/>
                      <a:pt x="20181" y="7167"/>
                    </a:cubicBezTo>
                    <a:cubicBezTo>
                      <a:pt x="21840" y="3288"/>
                      <a:pt x="17766" y="1"/>
                      <a:pt x="1205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58" name="Google Shape;3158;p70"/>
            <p:cNvSpPr/>
            <p:nvPr/>
          </p:nvSpPr>
          <p:spPr>
            <a:xfrm rot="-470558">
              <a:off x="2339649" y="3189093"/>
              <a:ext cx="219856" cy="93296"/>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9" name="Google Shape;3159;p70"/>
            <p:cNvSpPr/>
            <p:nvPr/>
          </p:nvSpPr>
          <p:spPr>
            <a:xfrm rot="-470558">
              <a:off x="1194349" y="3895343"/>
              <a:ext cx="219856" cy="93296"/>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0" name="Google Shape;3160;p70"/>
            <p:cNvSpPr/>
            <p:nvPr/>
          </p:nvSpPr>
          <p:spPr>
            <a:xfrm rot="-470558">
              <a:off x="3250174" y="3723568"/>
              <a:ext cx="219856" cy="93296"/>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61" name="Google Shape;3161;p70"/>
          <p:cNvGrpSpPr/>
          <p:nvPr/>
        </p:nvGrpSpPr>
        <p:grpSpPr>
          <a:xfrm>
            <a:off x="4456652" y="3632800"/>
            <a:ext cx="3669311" cy="975774"/>
            <a:chOff x="4456652" y="3632800"/>
            <a:chExt cx="3669311" cy="975774"/>
          </a:xfrm>
        </p:grpSpPr>
        <p:grpSp>
          <p:nvGrpSpPr>
            <p:cNvPr id="3162" name="Google Shape;3162;p70"/>
            <p:cNvGrpSpPr/>
            <p:nvPr/>
          </p:nvGrpSpPr>
          <p:grpSpPr>
            <a:xfrm rot="3524108">
              <a:off x="7295512" y="3579203"/>
              <a:ext cx="484007" cy="1082970"/>
              <a:chOff x="2721325" y="3835313"/>
              <a:chExt cx="520400" cy="1164400"/>
            </a:xfrm>
          </p:grpSpPr>
          <p:sp>
            <p:nvSpPr>
              <p:cNvPr id="3163" name="Google Shape;3163;p70"/>
              <p:cNvSpPr/>
              <p:nvPr/>
            </p:nvSpPr>
            <p:spPr>
              <a:xfrm>
                <a:off x="2873925" y="4089863"/>
                <a:ext cx="132625" cy="766400"/>
              </a:xfrm>
              <a:custGeom>
                <a:avLst/>
                <a:gdLst/>
                <a:ahLst/>
                <a:cxnLst/>
                <a:rect l="l" t="t" r="r" b="b"/>
                <a:pathLst>
                  <a:path w="5305" h="30656" fill="none" extrusionOk="0">
                    <a:moveTo>
                      <a:pt x="1" y="30656"/>
                    </a:moveTo>
                    <a:cubicBezTo>
                      <a:pt x="1101" y="26653"/>
                      <a:pt x="4170" y="24818"/>
                      <a:pt x="4537" y="21149"/>
                    </a:cubicBezTo>
                    <a:cubicBezTo>
                      <a:pt x="4938" y="17513"/>
                      <a:pt x="3803" y="14778"/>
                      <a:pt x="4537" y="11275"/>
                    </a:cubicBezTo>
                    <a:cubicBezTo>
                      <a:pt x="5304" y="7773"/>
                      <a:pt x="5171" y="3336"/>
                      <a:pt x="3870"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4" name="Google Shape;3164;p70"/>
              <p:cNvSpPr/>
              <p:nvPr/>
            </p:nvSpPr>
            <p:spPr>
              <a:xfrm>
                <a:off x="2867250" y="4025213"/>
                <a:ext cx="325275" cy="759000"/>
              </a:xfrm>
              <a:custGeom>
                <a:avLst/>
                <a:gdLst/>
                <a:ahLst/>
                <a:cxnLst/>
                <a:rect l="l" t="t" r="r" b="b"/>
                <a:pathLst>
                  <a:path w="13011" h="30360" extrusionOk="0">
                    <a:moveTo>
                      <a:pt x="5200" y="0"/>
                    </a:moveTo>
                    <a:cubicBezTo>
                      <a:pt x="4945" y="0"/>
                      <a:pt x="4669" y="58"/>
                      <a:pt x="4371" y="185"/>
                    </a:cubicBezTo>
                    <a:cubicBezTo>
                      <a:pt x="1235" y="1519"/>
                      <a:pt x="1669" y="2653"/>
                      <a:pt x="1669" y="2653"/>
                    </a:cubicBezTo>
                    <a:cubicBezTo>
                      <a:pt x="1" y="6589"/>
                      <a:pt x="5138" y="8124"/>
                      <a:pt x="5138" y="8124"/>
                    </a:cubicBezTo>
                    <a:cubicBezTo>
                      <a:pt x="4401" y="10751"/>
                      <a:pt x="4864" y="12301"/>
                      <a:pt x="6883" y="12301"/>
                    </a:cubicBezTo>
                    <a:cubicBezTo>
                      <a:pt x="6966" y="12301"/>
                      <a:pt x="7051" y="12299"/>
                      <a:pt x="7139" y="12293"/>
                    </a:cubicBezTo>
                    <a:lnTo>
                      <a:pt x="7139" y="12293"/>
                    </a:lnTo>
                    <a:cubicBezTo>
                      <a:pt x="5772" y="13928"/>
                      <a:pt x="5838" y="15362"/>
                      <a:pt x="7706" y="16563"/>
                    </a:cubicBezTo>
                    <a:cubicBezTo>
                      <a:pt x="6405" y="18498"/>
                      <a:pt x="6305" y="20199"/>
                      <a:pt x="8273" y="21567"/>
                    </a:cubicBezTo>
                    <a:cubicBezTo>
                      <a:pt x="7006" y="22801"/>
                      <a:pt x="7006" y="24035"/>
                      <a:pt x="7840" y="25236"/>
                    </a:cubicBezTo>
                    <a:cubicBezTo>
                      <a:pt x="6505" y="25870"/>
                      <a:pt x="5938" y="26737"/>
                      <a:pt x="6606" y="27971"/>
                    </a:cubicBezTo>
                    <a:cubicBezTo>
                      <a:pt x="6606" y="27971"/>
                      <a:pt x="4838" y="30039"/>
                      <a:pt x="6038" y="30306"/>
                    </a:cubicBezTo>
                    <a:cubicBezTo>
                      <a:pt x="6222" y="30343"/>
                      <a:pt x="6393" y="30359"/>
                      <a:pt x="6551" y="30359"/>
                    </a:cubicBezTo>
                    <a:cubicBezTo>
                      <a:pt x="8574" y="30359"/>
                      <a:pt x="8574" y="27604"/>
                      <a:pt x="8574" y="27604"/>
                    </a:cubicBezTo>
                    <a:cubicBezTo>
                      <a:pt x="10475" y="27604"/>
                      <a:pt x="10975" y="25736"/>
                      <a:pt x="9674" y="24269"/>
                    </a:cubicBezTo>
                    <a:cubicBezTo>
                      <a:pt x="11276" y="23735"/>
                      <a:pt x="12276" y="21000"/>
                      <a:pt x="10275" y="19765"/>
                    </a:cubicBezTo>
                    <a:cubicBezTo>
                      <a:pt x="12476" y="19365"/>
                      <a:pt x="13010" y="16463"/>
                      <a:pt x="11075" y="15329"/>
                    </a:cubicBezTo>
                    <a:cubicBezTo>
                      <a:pt x="12677" y="12894"/>
                      <a:pt x="12843" y="10792"/>
                      <a:pt x="9975" y="9358"/>
                    </a:cubicBezTo>
                    <a:cubicBezTo>
                      <a:pt x="10508" y="7056"/>
                      <a:pt x="10108" y="5489"/>
                      <a:pt x="8140" y="5188"/>
                    </a:cubicBezTo>
                    <a:cubicBezTo>
                      <a:pt x="8140" y="5188"/>
                      <a:pt x="7621" y="0"/>
                      <a:pt x="520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5" name="Google Shape;3165;p70"/>
              <p:cNvSpPr/>
              <p:nvPr/>
            </p:nvSpPr>
            <p:spPr>
              <a:xfrm>
                <a:off x="2817225" y="4097363"/>
                <a:ext cx="215175" cy="902350"/>
              </a:xfrm>
              <a:custGeom>
                <a:avLst/>
                <a:gdLst/>
                <a:ahLst/>
                <a:cxnLst/>
                <a:rect l="l" t="t" r="r" b="b"/>
                <a:pathLst>
                  <a:path w="8607" h="36094" fill="none" extrusionOk="0">
                    <a:moveTo>
                      <a:pt x="768" y="1"/>
                    </a:moveTo>
                    <a:cubicBezTo>
                      <a:pt x="1201" y="3770"/>
                      <a:pt x="4337" y="4704"/>
                      <a:pt x="6138" y="9441"/>
                    </a:cubicBezTo>
                    <a:cubicBezTo>
                      <a:pt x="7939" y="14178"/>
                      <a:pt x="8607" y="18714"/>
                      <a:pt x="6772" y="24318"/>
                    </a:cubicBezTo>
                    <a:cubicBezTo>
                      <a:pt x="4904" y="29922"/>
                      <a:pt x="5404" y="30156"/>
                      <a:pt x="4670" y="32090"/>
                    </a:cubicBezTo>
                    <a:cubicBezTo>
                      <a:pt x="3937" y="33992"/>
                      <a:pt x="2035" y="33758"/>
                      <a:pt x="0" y="36093"/>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6" name="Google Shape;3166;p70"/>
              <p:cNvSpPr/>
              <p:nvPr/>
            </p:nvSpPr>
            <p:spPr>
              <a:xfrm>
                <a:off x="2952325" y="3954763"/>
                <a:ext cx="289400" cy="1044950"/>
              </a:xfrm>
              <a:custGeom>
                <a:avLst/>
                <a:gdLst/>
                <a:ahLst/>
                <a:cxnLst/>
                <a:rect l="l" t="t" r="r" b="b"/>
                <a:pathLst>
                  <a:path w="11576" h="41798" fill="none" extrusionOk="0">
                    <a:moveTo>
                      <a:pt x="3870" y="1"/>
                    </a:moveTo>
                    <a:cubicBezTo>
                      <a:pt x="4737" y="3670"/>
                      <a:pt x="5971" y="7239"/>
                      <a:pt x="7939" y="9407"/>
                    </a:cubicBezTo>
                    <a:cubicBezTo>
                      <a:pt x="9907" y="11576"/>
                      <a:pt x="11575" y="17046"/>
                      <a:pt x="9774" y="22283"/>
                    </a:cubicBezTo>
                    <a:cubicBezTo>
                      <a:pt x="8006" y="27520"/>
                      <a:pt x="8073" y="28254"/>
                      <a:pt x="8006" y="30789"/>
                    </a:cubicBezTo>
                    <a:cubicBezTo>
                      <a:pt x="7939" y="33291"/>
                      <a:pt x="5471" y="34892"/>
                      <a:pt x="2902" y="37794"/>
                    </a:cubicBezTo>
                    <a:cubicBezTo>
                      <a:pt x="300" y="40696"/>
                      <a:pt x="0" y="41797"/>
                      <a:pt x="0" y="41797"/>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7" name="Google Shape;3167;p70"/>
              <p:cNvSpPr/>
              <p:nvPr/>
            </p:nvSpPr>
            <p:spPr>
              <a:xfrm>
                <a:off x="2963150" y="4042338"/>
                <a:ext cx="168500" cy="873975"/>
              </a:xfrm>
              <a:custGeom>
                <a:avLst/>
                <a:gdLst/>
                <a:ahLst/>
                <a:cxnLst/>
                <a:rect l="l" t="t" r="r" b="b"/>
                <a:pathLst>
                  <a:path w="6740" h="34959" fill="none" extrusionOk="0">
                    <a:moveTo>
                      <a:pt x="1402" y="0"/>
                    </a:moveTo>
                    <a:cubicBezTo>
                      <a:pt x="1402" y="4070"/>
                      <a:pt x="3270" y="5838"/>
                      <a:pt x="4838" y="9474"/>
                    </a:cubicBezTo>
                    <a:cubicBezTo>
                      <a:pt x="6405" y="13110"/>
                      <a:pt x="4804" y="15044"/>
                      <a:pt x="5105" y="18146"/>
                    </a:cubicBezTo>
                    <a:cubicBezTo>
                      <a:pt x="5405" y="21282"/>
                      <a:pt x="6739" y="25218"/>
                      <a:pt x="4838" y="29121"/>
                    </a:cubicBezTo>
                    <a:cubicBezTo>
                      <a:pt x="3737" y="31456"/>
                      <a:pt x="2069" y="33457"/>
                      <a:pt x="1" y="34958"/>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8" name="Google Shape;3168;p70"/>
              <p:cNvSpPr/>
              <p:nvPr/>
            </p:nvSpPr>
            <p:spPr>
              <a:xfrm>
                <a:off x="2721325" y="3835313"/>
                <a:ext cx="418650" cy="333825"/>
              </a:xfrm>
              <a:custGeom>
                <a:avLst/>
                <a:gdLst/>
                <a:ahLst/>
                <a:cxnLst/>
                <a:rect l="l" t="t" r="r" b="b"/>
                <a:pathLst>
                  <a:path w="16746" h="13353" extrusionOk="0">
                    <a:moveTo>
                      <a:pt x="8904" y="1"/>
                    </a:moveTo>
                    <a:cubicBezTo>
                      <a:pt x="6650" y="1"/>
                      <a:pt x="4335" y="907"/>
                      <a:pt x="2702" y="3044"/>
                    </a:cubicBezTo>
                    <a:cubicBezTo>
                      <a:pt x="0" y="6547"/>
                      <a:pt x="1301" y="12451"/>
                      <a:pt x="3036" y="13251"/>
                    </a:cubicBezTo>
                    <a:cubicBezTo>
                      <a:pt x="3174" y="13319"/>
                      <a:pt x="3411" y="13352"/>
                      <a:pt x="3723" y="13352"/>
                    </a:cubicBezTo>
                    <a:cubicBezTo>
                      <a:pt x="5894" y="13352"/>
                      <a:pt x="11744" y="11718"/>
                      <a:pt x="14077" y="8248"/>
                    </a:cubicBezTo>
                    <a:cubicBezTo>
                      <a:pt x="16746" y="4312"/>
                      <a:pt x="16145" y="2777"/>
                      <a:pt x="13043" y="1076"/>
                    </a:cubicBezTo>
                    <a:cubicBezTo>
                      <a:pt x="11829" y="390"/>
                      <a:pt x="10379" y="1"/>
                      <a:pt x="89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69" name="Google Shape;3169;p70"/>
            <p:cNvSpPr/>
            <p:nvPr/>
          </p:nvSpPr>
          <p:spPr>
            <a:xfrm rot="694235">
              <a:off x="5472028" y="3723539"/>
              <a:ext cx="219868" cy="93371"/>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0" name="Google Shape;3170;p70"/>
            <p:cNvSpPr/>
            <p:nvPr/>
          </p:nvSpPr>
          <p:spPr>
            <a:xfrm rot="694235">
              <a:off x="7857203" y="4317364"/>
              <a:ext cx="219868" cy="93371"/>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1" name="Google Shape;3171;p70"/>
            <p:cNvSpPr/>
            <p:nvPr/>
          </p:nvSpPr>
          <p:spPr>
            <a:xfrm rot="-470558">
              <a:off x="4462074" y="4188393"/>
              <a:ext cx="219856" cy="93296"/>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74" name="Google Shape;3174;p70"/>
          <p:cNvSpPr txBox="1">
            <a:spLocks noGrp="1"/>
          </p:cNvSpPr>
          <p:nvPr>
            <p:ph type="subTitle" idx="1"/>
          </p:nvPr>
        </p:nvSpPr>
        <p:spPr>
          <a:xfrm>
            <a:off x="4860032" y="649655"/>
            <a:ext cx="4090943" cy="6975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ar-JO" sz="2400" dirty="0" smtClean="0">
                <a:solidFill>
                  <a:schemeClr val="tx1">
                    <a:lumMod val="95000"/>
                    <a:lumOff val="5000"/>
                  </a:schemeClr>
                </a:solidFill>
              </a:rPr>
              <a:t>: المياه المزلية العادمة و تقسم الى:  </a:t>
            </a:r>
            <a:r>
              <a:rPr lang="en-US" sz="2400" dirty="0" smtClean="0">
                <a:solidFill>
                  <a:schemeClr val="tx1">
                    <a:lumMod val="95000"/>
                    <a:lumOff val="5000"/>
                  </a:schemeClr>
                </a:solidFill>
              </a:rPr>
              <a:t>1</a:t>
            </a:r>
            <a:endParaRPr sz="2400" dirty="0">
              <a:solidFill>
                <a:schemeClr val="tx1">
                  <a:lumMod val="95000"/>
                  <a:lumOff val="5000"/>
                </a:schemeClr>
              </a:solidFill>
            </a:endParaRPr>
          </a:p>
        </p:txBody>
      </p:sp>
      <p:grpSp>
        <p:nvGrpSpPr>
          <p:cNvPr id="3175" name="Google Shape;3175;p70"/>
          <p:cNvGrpSpPr/>
          <p:nvPr/>
        </p:nvGrpSpPr>
        <p:grpSpPr>
          <a:xfrm>
            <a:off x="1121567" y="1036425"/>
            <a:ext cx="3576986" cy="1151493"/>
            <a:chOff x="1121567" y="1036425"/>
            <a:chExt cx="3576986" cy="1151493"/>
          </a:xfrm>
        </p:grpSpPr>
        <p:sp>
          <p:nvSpPr>
            <p:cNvPr id="3176" name="Google Shape;3176;p70"/>
            <p:cNvSpPr/>
            <p:nvPr/>
          </p:nvSpPr>
          <p:spPr>
            <a:xfrm>
              <a:off x="1121567" y="1709726"/>
              <a:ext cx="1444978" cy="478193"/>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rgbClr val="D7DFE5">
                <a:alpha val="65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7" name="Google Shape;3177;p70"/>
            <p:cNvSpPr/>
            <p:nvPr/>
          </p:nvSpPr>
          <p:spPr>
            <a:xfrm>
              <a:off x="3365999" y="1126650"/>
              <a:ext cx="1332554" cy="441010"/>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8" name="Google Shape;3178;p70"/>
            <p:cNvSpPr/>
            <p:nvPr/>
          </p:nvSpPr>
          <p:spPr>
            <a:xfrm>
              <a:off x="2797125" y="1036425"/>
              <a:ext cx="743564" cy="246083"/>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TextBox 3"/>
          <p:cNvSpPr txBox="1"/>
          <p:nvPr/>
        </p:nvSpPr>
        <p:spPr>
          <a:xfrm>
            <a:off x="-540568" y="1567660"/>
            <a:ext cx="9684568" cy="1107996"/>
          </a:xfrm>
          <a:prstGeom prst="rect">
            <a:avLst/>
          </a:prstGeom>
          <a:noFill/>
        </p:spPr>
        <p:txBody>
          <a:bodyPr wrap="square" rtlCol="0">
            <a:spAutoFit/>
          </a:bodyPr>
          <a:lstStyle/>
          <a:p>
            <a:pPr algn="r"/>
            <a:r>
              <a:rPr lang="en-US" dirty="0" smtClean="0"/>
              <a:t> </a:t>
            </a:r>
            <a:r>
              <a:rPr lang="ar-JO" sz="1800" dirty="0" smtClean="0"/>
              <a:t>هي المياه الناتجة عن استخدام مياه المطابخ و المنازل ‘ و تحتوي على بقايا طعام و صابون و دهون و منظفات  </a:t>
            </a:r>
            <a:r>
              <a:rPr lang="en-US" sz="1800" dirty="0" smtClean="0"/>
              <a:t>:Grey water</a:t>
            </a:r>
            <a:endParaRPr lang="ar-JO" sz="1800" dirty="0" smtClean="0"/>
          </a:p>
          <a:p>
            <a:pPr algn="r"/>
            <a:endParaRPr lang="ar-JO" dirty="0"/>
          </a:p>
          <a:p>
            <a:pPr algn="r"/>
            <a:endParaRPr lang="ar-JO" dirty="0" smtClean="0"/>
          </a:p>
          <a:p>
            <a:pPr algn="r"/>
            <a:r>
              <a:rPr lang="ar-JO" sz="2000" dirty="0" smtClean="0"/>
              <a:t>: هي الناتجة عن دورات المياه و تمتاز بانها اكثر خطورة من من المياع الرمادية </a:t>
            </a:r>
            <a:r>
              <a:rPr lang="en-US" sz="2000" dirty="0" smtClean="0"/>
              <a:t>Black water</a:t>
            </a: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JO" dirty="0" smtClean="0"/>
              <a:t>مياه عادمة صناعية</a:t>
            </a:r>
            <a:endParaRPr lang="en-US" dirty="0"/>
          </a:p>
        </p:txBody>
      </p:sp>
      <p:sp>
        <p:nvSpPr>
          <p:cNvPr id="3" name="Text Placeholder 2"/>
          <p:cNvSpPr>
            <a:spLocks noGrp="1"/>
          </p:cNvSpPr>
          <p:nvPr>
            <p:ph type="body" idx="1"/>
          </p:nvPr>
        </p:nvSpPr>
        <p:spPr>
          <a:xfrm>
            <a:off x="548883" y="221044"/>
            <a:ext cx="8224739" cy="3366574"/>
          </a:xfrm>
        </p:spPr>
        <p:txBody>
          <a:bodyPr/>
          <a:lstStyle/>
          <a:p>
            <a:pPr algn="r"/>
            <a:r>
              <a:rPr lang="ar-JO" sz="2000" dirty="0" smtClean="0">
                <a:solidFill>
                  <a:schemeClr val="tx1">
                    <a:lumMod val="95000"/>
                    <a:lumOff val="5000"/>
                  </a:schemeClr>
                </a:solidFill>
              </a:rPr>
              <a:t>المخلفات السائلة الناتجة عن الصناعات المختلفة وتختلف المخلفات الصناعية اعتمادا على :</a:t>
            </a:r>
          </a:p>
          <a:p>
            <a:pPr algn="r"/>
            <a:r>
              <a:rPr lang="ar-JO" sz="2000" dirty="0" smtClean="0">
                <a:solidFill>
                  <a:schemeClr val="tx1">
                    <a:lumMod val="95000"/>
                    <a:lumOff val="5000"/>
                  </a:schemeClr>
                </a:solidFill>
              </a:rPr>
              <a:t>طبيعة الصناعة و عمليات التصنيع</a:t>
            </a:r>
          </a:p>
          <a:p>
            <a:pPr algn="r"/>
            <a:r>
              <a:rPr lang="ar-JO" sz="2000" dirty="0" smtClean="0">
                <a:solidFill>
                  <a:schemeClr val="tx1">
                    <a:lumMod val="95000"/>
                    <a:lumOff val="5000"/>
                  </a:schemeClr>
                </a:solidFill>
              </a:rPr>
              <a:t>المواد المستخدمة في التصنيع</a:t>
            </a:r>
          </a:p>
          <a:p>
            <a:pPr marL="139700" indent="0" algn="r">
              <a:buNone/>
            </a:pPr>
            <a:r>
              <a:rPr lang="ar-JO" sz="2000" dirty="0" smtClean="0">
                <a:solidFill>
                  <a:schemeClr val="tx1">
                    <a:lumMod val="95000"/>
                    <a:lumOff val="5000"/>
                  </a:schemeClr>
                </a:solidFill>
              </a:rPr>
              <a:t>معدلات استهلاك المياه</a:t>
            </a:r>
          </a:p>
        </p:txBody>
      </p:sp>
      <p:sp>
        <p:nvSpPr>
          <p:cNvPr id="4" name="TextBox 3"/>
          <p:cNvSpPr txBox="1"/>
          <p:nvPr/>
        </p:nvSpPr>
        <p:spPr>
          <a:xfrm>
            <a:off x="556996" y="2572738"/>
            <a:ext cx="8280920" cy="1046440"/>
          </a:xfrm>
          <a:prstGeom prst="rect">
            <a:avLst/>
          </a:prstGeom>
          <a:noFill/>
        </p:spPr>
        <p:txBody>
          <a:bodyPr wrap="square" rtlCol="0">
            <a:spAutoFit/>
          </a:bodyPr>
          <a:lstStyle/>
          <a:p>
            <a:pPr algn="r"/>
            <a:r>
              <a:rPr lang="ar-JO" dirty="0" smtClean="0"/>
              <a:t>‬‎</a:t>
            </a:r>
            <a:endParaRPr lang="ar-JO" dirty="0"/>
          </a:p>
          <a:p>
            <a:pPr algn="r"/>
            <a:r>
              <a:rPr lang="ar-JO" sz="2400" dirty="0"/>
              <a:t>علما بأن المياه العادمة الصناعية تحتوي على العديد من المواد غير العضوية، مثل: الأحماض، والمواد المشعة، والأملاح، والعناصر السامة، مثل الزرنيخ </a:t>
            </a:r>
            <a:r>
              <a:rPr lang="ar-JO" sz="2400" dirty="0" smtClean="0"/>
              <a:t>والرصاص</a:t>
            </a:r>
            <a:endParaRPr lang="en-US" dirty="0"/>
          </a:p>
        </p:txBody>
      </p:sp>
    </p:spTree>
    <p:extLst>
      <p:ext uri="{BB962C8B-B14F-4D97-AF65-F5344CB8AC3E}">
        <p14:creationId xmlns:p14="http://schemas.microsoft.com/office/powerpoint/2010/main" val="2688375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JO" dirty="0" smtClean="0"/>
              <a:t>المياه العادمة الزراعية :</a:t>
            </a:r>
            <a:endParaRPr lang="en-US" dirty="0"/>
          </a:p>
        </p:txBody>
      </p:sp>
      <p:sp>
        <p:nvSpPr>
          <p:cNvPr id="3" name="Text Placeholder 2"/>
          <p:cNvSpPr>
            <a:spLocks noGrp="1"/>
          </p:cNvSpPr>
          <p:nvPr>
            <p:ph type="body" idx="1"/>
          </p:nvPr>
        </p:nvSpPr>
        <p:spPr>
          <a:xfrm>
            <a:off x="523724" y="1221400"/>
            <a:ext cx="8224739" cy="2214446"/>
          </a:xfrm>
        </p:spPr>
        <p:txBody>
          <a:bodyPr/>
          <a:lstStyle/>
          <a:p>
            <a:pPr algn="r"/>
            <a:r>
              <a:rPr lang="ar-JO" sz="2000" dirty="0">
                <a:solidFill>
                  <a:srgbClr val="202124"/>
                </a:solidFill>
                <a:latin typeface="Google Sans"/>
              </a:rPr>
              <a:t>نتج المياه العادمة الزراعية عن </a:t>
            </a:r>
            <a:r>
              <a:rPr lang="ar-JO" sz="2000" dirty="0">
                <a:solidFill>
                  <a:srgbClr val="040C28"/>
                </a:solidFill>
                <a:latin typeface="Google Sans"/>
              </a:rPr>
              <a:t>الأنشطة الزراعية المختلفة</a:t>
            </a:r>
            <a:r>
              <a:rPr lang="ar-JO" sz="2000" dirty="0">
                <a:solidFill>
                  <a:srgbClr val="202124"/>
                </a:solidFill>
                <a:latin typeface="Google Sans"/>
              </a:rPr>
              <a:t>، وتشتمل على المياه المستخدمة في غسل المنتجات الزراعية، وتنظيف المعدات الزراعية. وتعد المياه المستخدمة في الزراعة </a:t>
            </a:r>
            <a:r>
              <a:rPr lang="ar-JO" sz="2000" dirty="0" smtClean="0">
                <a:solidFill>
                  <a:srgbClr val="202124"/>
                </a:solidFill>
                <a:latin typeface="Google Sans"/>
              </a:rPr>
              <a:t>مياها ملوثة</a:t>
            </a:r>
            <a:r>
              <a:rPr lang="ar-JO" sz="2000" dirty="0">
                <a:solidFill>
                  <a:srgbClr val="202124"/>
                </a:solidFill>
                <a:latin typeface="Google Sans"/>
              </a:rPr>
              <a:t>؛ حيث تحتوي على مبيدات حشرية </a:t>
            </a:r>
            <a:r>
              <a:rPr lang="ar-JO" sz="2000">
                <a:solidFill>
                  <a:srgbClr val="202124"/>
                </a:solidFill>
                <a:latin typeface="Google Sans"/>
              </a:rPr>
              <a:t>وأسمدة </a:t>
            </a:r>
            <a:r>
              <a:rPr lang="ar-JO" sz="2000" smtClean="0">
                <a:solidFill>
                  <a:srgbClr val="202124"/>
                </a:solidFill>
                <a:latin typeface="Google Sans"/>
              </a:rPr>
              <a:t>كيميائية.</a:t>
            </a:r>
            <a:endParaRPr lang="en-US" sz="2000" dirty="0"/>
          </a:p>
        </p:txBody>
      </p:sp>
    </p:spTree>
    <p:extLst>
      <p:ext uri="{BB962C8B-B14F-4D97-AF65-F5344CB8AC3E}">
        <p14:creationId xmlns:p14="http://schemas.microsoft.com/office/powerpoint/2010/main" val="123866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62"/>
        <p:cNvGrpSpPr/>
        <p:nvPr/>
      </p:nvGrpSpPr>
      <p:grpSpPr>
        <a:xfrm>
          <a:off x="0" y="0"/>
          <a:ext cx="0" cy="0"/>
          <a:chOff x="0" y="0"/>
          <a:chExt cx="0" cy="0"/>
        </a:xfrm>
      </p:grpSpPr>
      <p:grpSp>
        <p:nvGrpSpPr>
          <p:cNvPr id="1663" name="Google Shape;1663;p42"/>
          <p:cNvGrpSpPr/>
          <p:nvPr/>
        </p:nvGrpSpPr>
        <p:grpSpPr>
          <a:xfrm>
            <a:off x="861300" y="833463"/>
            <a:ext cx="2849398" cy="3476564"/>
            <a:chOff x="861300" y="833463"/>
            <a:chExt cx="2849398" cy="3476564"/>
          </a:xfrm>
        </p:grpSpPr>
        <p:sp>
          <p:nvSpPr>
            <p:cNvPr id="1664" name="Google Shape;1664;p42"/>
            <p:cNvSpPr/>
            <p:nvPr/>
          </p:nvSpPr>
          <p:spPr>
            <a:xfrm>
              <a:off x="3605673" y="1317246"/>
              <a:ext cx="105025" cy="139027"/>
            </a:xfrm>
            <a:custGeom>
              <a:avLst/>
              <a:gdLst/>
              <a:ahLst/>
              <a:cxnLst/>
              <a:rect l="l" t="t" r="r" b="b"/>
              <a:pathLst>
                <a:path w="2159" h="2858" fill="none" extrusionOk="0">
                  <a:moveTo>
                    <a:pt x="1338" y="92"/>
                  </a:moveTo>
                  <a:cubicBezTo>
                    <a:pt x="1855" y="213"/>
                    <a:pt x="2159" y="882"/>
                    <a:pt x="2037" y="1612"/>
                  </a:cubicBezTo>
                  <a:cubicBezTo>
                    <a:pt x="1885" y="2341"/>
                    <a:pt x="1368" y="2858"/>
                    <a:pt x="852" y="2767"/>
                  </a:cubicBezTo>
                  <a:cubicBezTo>
                    <a:pt x="304" y="2675"/>
                    <a:pt x="0" y="2007"/>
                    <a:pt x="122" y="1277"/>
                  </a:cubicBezTo>
                  <a:cubicBezTo>
                    <a:pt x="274" y="517"/>
                    <a:pt x="791" y="1"/>
                    <a:pt x="1338" y="92"/>
                  </a:cubicBezTo>
                  <a:close/>
                </a:path>
              </a:pathLst>
            </a:custGeom>
            <a:noFill/>
            <a:ln w="6850" cap="flat" cmpd="sng">
              <a:solidFill>
                <a:schemeClr val="accent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65" name="Google Shape;1665;p42"/>
            <p:cNvGrpSpPr/>
            <p:nvPr/>
          </p:nvGrpSpPr>
          <p:grpSpPr>
            <a:xfrm>
              <a:off x="861300" y="833463"/>
              <a:ext cx="2785793" cy="3476564"/>
              <a:chOff x="861300" y="833463"/>
              <a:chExt cx="2785793" cy="3476564"/>
            </a:xfrm>
          </p:grpSpPr>
          <p:grpSp>
            <p:nvGrpSpPr>
              <p:cNvPr id="1666" name="Google Shape;1666;p42"/>
              <p:cNvGrpSpPr/>
              <p:nvPr/>
            </p:nvGrpSpPr>
            <p:grpSpPr>
              <a:xfrm>
                <a:off x="861300" y="833463"/>
                <a:ext cx="2785793" cy="3476564"/>
                <a:chOff x="861300" y="833463"/>
                <a:chExt cx="2785793" cy="3476564"/>
              </a:xfrm>
            </p:grpSpPr>
            <p:sp>
              <p:nvSpPr>
                <p:cNvPr id="1667" name="Google Shape;1667;p42"/>
                <p:cNvSpPr/>
                <p:nvPr/>
              </p:nvSpPr>
              <p:spPr>
                <a:xfrm>
                  <a:off x="886450" y="3714077"/>
                  <a:ext cx="2671875" cy="595950"/>
                </a:xfrm>
                <a:custGeom>
                  <a:avLst/>
                  <a:gdLst/>
                  <a:ahLst/>
                  <a:cxnLst/>
                  <a:rect l="l" t="t" r="r" b="b"/>
                  <a:pathLst>
                    <a:path w="54926" h="12251" extrusionOk="0">
                      <a:moveTo>
                        <a:pt x="27448" y="1"/>
                      </a:moveTo>
                      <a:cubicBezTo>
                        <a:pt x="12281" y="1"/>
                        <a:pt x="1" y="2736"/>
                        <a:pt x="1" y="6110"/>
                      </a:cubicBezTo>
                      <a:cubicBezTo>
                        <a:pt x="1" y="9484"/>
                        <a:pt x="12281" y="12250"/>
                        <a:pt x="27448" y="12250"/>
                      </a:cubicBezTo>
                      <a:cubicBezTo>
                        <a:pt x="42616" y="12250"/>
                        <a:pt x="54926" y="9484"/>
                        <a:pt x="54926" y="6110"/>
                      </a:cubicBezTo>
                      <a:cubicBezTo>
                        <a:pt x="54926" y="2736"/>
                        <a:pt x="42616" y="1"/>
                        <a:pt x="274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42"/>
                <p:cNvSpPr/>
                <p:nvPr/>
              </p:nvSpPr>
              <p:spPr>
                <a:xfrm>
                  <a:off x="1162955" y="2407011"/>
                  <a:ext cx="2117420" cy="1669350"/>
                </a:xfrm>
                <a:custGeom>
                  <a:avLst/>
                  <a:gdLst/>
                  <a:ahLst/>
                  <a:cxnLst/>
                  <a:rect l="l" t="t" r="r" b="b"/>
                  <a:pathLst>
                    <a:path w="43528" h="34317" extrusionOk="0">
                      <a:moveTo>
                        <a:pt x="21430" y="0"/>
                      </a:moveTo>
                      <a:cubicBezTo>
                        <a:pt x="16597" y="0"/>
                        <a:pt x="10426" y="608"/>
                        <a:pt x="8785" y="1854"/>
                      </a:cubicBezTo>
                      <a:cubicBezTo>
                        <a:pt x="3375" y="6049"/>
                        <a:pt x="1" y="12553"/>
                        <a:pt x="1" y="18693"/>
                      </a:cubicBezTo>
                      <a:cubicBezTo>
                        <a:pt x="1" y="28967"/>
                        <a:pt x="9758" y="34317"/>
                        <a:pt x="21764" y="34317"/>
                      </a:cubicBezTo>
                      <a:cubicBezTo>
                        <a:pt x="33801" y="34317"/>
                        <a:pt x="43527" y="28967"/>
                        <a:pt x="43527" y="18693"/>
                      </a:cubicBezTo>
                      <a:cubicBezTo>
                        <a:pt x="43527" y="12584"/>
                        <a:pt x="40336" y="5714"/>
                        <a:pt x="34713" y="1854"/>
                      </a:cubicBezTo>
                      <a:cubicBezTo>
                        <a:pt x="32706" y="456"/>
                        <a:pt x="26232" y="0"/>
                        <a:pt x="21430" y="0"/>
                      </a:cubicBezTo>
                      <a:close/>
                    </a:path>
                  </a:pathLst>
                </a:custGeom>
                <a:solidFill>
                  <a:srgbClr val="7D9DCD">
                    <a:alpha val="5809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42"/>
                <p:cNvSpPr/>
                <p:nvPr/>
              </p:nvSpPr>
              <p:spPr>
                <a:xfrm>
                  <a:off x="1162955" y="2843170"/>
                  <a:ext cx="2117420" cy="1233199"/>
                </a:xfrm>
                <a:custGeom>
                  <a:avLst/>
                  <a:gdLst/>
                  <a:ahLst/>
                  <a:cxnLst/>
                  <a:rect l="l" t="t" r="r" b="b"/>
                  <a:pathLst>
                    <a:path w="43528" h="25351" extrusionOk="0">
                      <a:moveTo>
                        <a:pt x="21764" y="1"/>
                      </a:moveTo>
                      <a:cubicBezTo>
                        <a:pt x="11369" y="1"/>
                        <a:pt x="2767" y="1460"/>
                        <a:pt x="1156" y="3344"/>
                      </a:cubicBezTo>
                      <a:cubicBezTo>
                        <a:pt x="1065" y="3618"/>
                        <a:pt x="973" y="3861"/>
                        <a:pt x="913" y="4104"/>
                      </a:cubicBezTo>
                      <a:cubicBezTo>
                        <a:pt x="305" y="5928"/>
                        <a:pt x="31" y="7812"/>
                        <a:pt x="1" y="9727"/>
                      </a:cubicBezTo>
                      <a:cubicBezTo>
                        <a:pt x="1" y="20001"/>
                        <a:pt x="9758" y="25351"/>
                        <a:pt x="21764" y="25351"/>
                      </a:cubicBezTo>
                      <a:cubicBezTo>
                        <a:pt x="33801" y="25351"/>
                        <a:pt x="43527" y="20001"/>
                        <a:pt x="43527" y="9727"/>
                      </a:cubicBezTo>
                      <a:cubicBezTo>
                        <a:pt x="43497" y="7812"/>
                        <a:pt x="43223" y="5928"/>
                        <a:pt x="42676" y="4135"/>
                      </a:cubicBezTo>
                      <a:cubicBezTo>
                        <a:pt x="42585" y="3891"/>
                        <a:pt x="42524" y="3648"/>
                        <a:pt x="42433" y="3405"/>
                      </a:cubicBezTo>
                      <a:cubicBezTo>
                        <a:pt x="40944" y="1460"/>
                        <a:pt x="32251" y="1"/>
                        <a:pt x="217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42"/>
                <p:cNvSpPr/>
                <p:nvPr/>
              </p:nvSpPr>
              <p:spPr>
                <a:xfrm>
                  <a:off x="1210288" y="2843170"/>
                  <a:ext cx="2022756" cy="388917"/>
                </a:xfrm>
                <a:custGeom>
                  <a:avLst/>
                  <a:gdLst/>
                  <a:ahLst/>
                  <a:cxnLst/>
                  <a:rect l="l" t="t" r="r" b="b"/>
                  <a:pathLst>
                    <a:path w="41582" h="7995" extrusionOk="0">
                      <a:moveTo>
                        <a:pt x="20791" y="1"/>
                      </a:moveTo>
                      <a:cubicBezTo>
                        <a:pt x="9332" y="1"/>
                        <a:pt x="0" y="1794"/>
                        <a:pt x="0" y="3983"/>
                      </a:cubicBezTo>
                      <a:cubicBezTo>
                        <a:pt x="0" y="6202"/>
                        <a:pt x="9332" y="7995"/>
                        <a:pt x="20791" y="7995"/>
                      </a:cubicBezTo>
                      <a:cubicBezTo>
                        <a:pt x="32281" y="7995"/>
                        <a:pt x="41582" y="6202"/>
                        <a:pt x="41582" y="3983"/>
                      </a:cubicBezTo>
                      <a:cubicBezTo>
                        <a:pt x="41582" y="1794"/>
                        <a:pt x="32281" y="1"/>
                        <a:pt x="207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42"/>
                <p:cNvSpPr/>
                <p:nvPr/>
              </p:nvSpPr>
              <p:spPr>
                <a:xfrm>
                  <a:off x="1878637" y="899864"/>
                  <a:ext cx="557277" cy="2752140"/>
                </a:xfrm>
                <a:custGeom>
                  <a:avLst/>
                  <a:gdLst/>
                  <a:ahLst/>
                  <a:cxnLst/>
                  <a:rect l="l" t="t" r="r" b="b"/>
                  <a:pathLst>
                    <a:path w="11456" h="56576" extrusionOk="0">
                      <a:moveTo>
                        <a:pt x="6532" y="0"/>
                      </a:moveTo>
                      <a:cubicBezTo>
                        <a:pt x="6422" y="0"/>
                        <a:pt x="6312" y="13"/>
                        <a:pt x="6201" y="39"/>
                      </a:cubicBezTo>
                      <a:cubicBezTo>
                        <a:pt x="3526" y="678"/>
                        <a:pt x="2675" y="8307"/>
                        <a:pt x="3192" y="23201"/>
                      </a:cubicBezTo>
                      <a:cubicBezTo>
                        <a:pt x="3739" y="38125"/>
                        <a:pt x="0" y="56575"/>
                        <a:pt x="0" y="56575"/>
                      </a:cubicBezTo>
                      <a:cubicBezTo>
                        <a:pt x="7082" y="39949"/>
                        <a:pt x="11247" y="24721"/>
                        <a:pt x="11368" y="15693"/>
                      </a:cubicBezTo>
                      <a:cubicBezTo>
                        <a:pt x="11456" y="7064"/>
                        <a:pt x="9111" y="0"/>
                        <a:pt x="653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42"/>
                <p:cNvSpPr/>
                <p:nvPr/>
              </p:nvSpPr>
              <p:spPr>
                <a:xfrm>
                  <a:off x="1877129" y="901761"/>
                  <a:ext cx="408180" cy="2750242"/>
                </a:xfrm>
                <a:custGeom>
                  <a:avLst/>
                  <a:gdLst/>
                  <a:ahLst/>
                  <a:cxnLst/>
                  <a:rect l="l" t="t" r="r" b="b"/>
                  <a:pathLst>
                    <a:path w="8391" h="56537" fill="none" extrusionOk="0">
                      <a:moveTo>
                        <a:pt x="6232" y="0"/>
                      </a:moveTo>
                      <a:cubicBezTo>
                        <a:pt x="8390" y="15411"/>
                        <a:pt x="5654" y="40730"/>
                        <a:pt x="1" y="56536"/>
                      </a:cubicBezTo>
                    </a:path>
                  </a:pathLst>
                </a:custGeom>
                <a:noFill/>
                <a:ln w="95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42"/>
                <p:cNvSpPr/>
                <p:nvPr/>
              </p:nvSpPr>
              <p:spPr>
                <a:xfrm>
                  <a:off x="861300" y="1653729"/>
                  <a:ext cx="1118300" cy="1998288"/>
                </a:xfrm>
                <a:custGeom>
                  <a:avLst/>
                  <a:gdLst/>
                  <a:ahLst/>
                  <a:cxnLst/>
                  <a:rect l="l" t="t" r="r" b="b"/>
                  <a:pathLst>
                    <a:path w="22989" h="41079" extrusionOk="0">
                      <a:moveTo>
                        <a:pt x="3979" y="1"/>
                      </a:moveTo>
                      <a:cubicBezTo>
                        <a:pt x="2058" y="1"/>
                        <a:pt x="697" y="768"/>
                        <a:pt x="518" y="2354"/>
                      </a:cubicBezTo>
                      <a:cubicBezTo>
                        <a:pt x="1" y="7187"/>
                        <a:pt x="10488" y="9649"/>
                        <a:pt x="15381" y="19011"/>
                      </a:cubicBezTo>
                      <a:cubicBezTo>
                        <a:pt x="21205" y="30202"/>
                        <a:pt x="21165" y="38061"/>
                        <a:pt x="20989" y="40374"/>
                      </a:cubicBezTo>
                      <a:lnTo>
                        <a:pt x="20989" y="40374"/>
                      </a:lnTo>
                      <a:cubicBezTo>
                        <a:pt x="22989" y="21505"/>
                        <a:pt x="20871" y="15409"/>
                        <a:pt x="17479" y="9224"/>
                      </a:cubicBezTo>
                      <a:cubicBezTo>
                        <a:pt x="14191" y="3220"/>
                        <a:pt x="7911" y="1"/>
                        <a:pt x="3979" y="1"/>
                      </a:cubicBezTo>
                      <a:close/>
                      <a:moveTo>
                        <a:pt x="20989" y="40374"/>
                      </a:moveTo>
                      <a:cubicBezTo>
                        <a:pt x="20964" y="40607"/>
                        <a:pt x="20939" y="40841"/>
                        <a:pt x="20913" y="41078"/>
                      </a:cubicBezTo>
                      <a:cubicBezTo>
                        <a:pt x="20913" y="41078"/>
                        <a:pt x="20954" y="40837"/>
                        <a:pt x="20989" y="4037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42"/>
                <p:cNvSpPr/>
                <p:nvPr/>
              </p:nvSpPr>
              <p:spPr>
                <a:xfrm>
                  <a:off x="924929" y="1691333"/>
                  <a:ext cx="1108960" cy="1834987"/>
                </a:xfrm>
                <a:custGeom>
                  <a:avLst/>
                  <a:gdLst/>
                  <a:ahLst/>
                  <a:cxnLst/>
                  <a:rect l="l" t="t" r="r" b="b"/>
                  <a:pathLst>
                    <a:path w="22797" h="37722" fill="none" extrusionOk="0">
                      <a:moveTo>
                        <a:pt x="0" y="1"/>
                      </a:moveTo>
                      <a:cubicBezTo>
                        <a:pt x="9301" y="3071"/>
                        <a:pt x="22797" y="19059"/>
                        <a:pt x="19605" y="37722"/>
                      </a:cubicBezTo>
                    </a:path>
                  </a:pathLst>
                </a:custGeom>
                <a:noFill/>
                <a:ln w="95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42"/>
                <p:cNvSpPr/>
                <p:nvPr/>
              </p:nvSpPr>
              <p:spPr>
                <a:xfrm>
                  <a:off x="1065371" y="1025079"/>
                  <a:ext cx="938946" cy="949161"/>
                </a:xfrm>
                <a:custGeom>
                  <a:avLst/>
                  <a:gdLst/>
                  <a:ahLst/>
                  <a:cxnLst/>
                  <a:rect l="l" t="t" r="r" b="b"/>
                  <a:pathLst>
                    <a:path w="19302" h="19512" extrusionOk="0">
                      <a:moveTo>
                        <a:pt x="12226" y="1"/>
                      </a:moveTo>
                      <a:cubicBezTo>
                        <a:pt x="12099" y="1"/>
                        <a:pt x="11976" y="27"/>
                        <a:pt x="11855" y="79"/>
                      </a:cubicBezTo>
                      <a:cubicBezTo>
                        <a:pt x="10214" y="779"/>
                        <a:pt x="12645" y="11387"/>
                        <a:pt x="12645" y="11387"/>
                      </a:cubicBezTo>
                      <a:lnTo>
                        <a:pt x="12311" y="13970"/>
                      </a:lnTo>
                      <a:cubicBezTo>
                        <a:pt x="12311" y="13970"/>
                        <a:pt x="6316" y="4964"/>
                        <a:pt x="3306" y="4964"/>
                      </a:cubicBezTo>
                      <a:cubicBezTo>
                        <a:pt x="3101" y="4964"/>
                        <a:pt x="2911" y="5006"/>
                        <a:pt x="2736" y="5095"/>
                      </a:cubicBezTo>
                      <a:cubicBezTo>
                        <a:pt x="1" y="6523"/>
                        <a:pt x="7296" y="17162"/>
                        <a:pt x="7296" y="17162"/>
                      </a:cubicBezTo>
                      <a:cubicBezTo>
                        <a:pt x="7296" y="17162"/>
                        <a:pt x="10874" y="19512"/>
                        <a:pt x="13718" y="19512"/>
                      </a:cubicBezTo>
                      <a:cubicBezTo>
                        <a:pt x="14282" y="19512"/>
                        <a:pt x="14817" y="19419"/>
                        <a:pt x="15290" y="19198"/>
                      </a:cubicBezTo>
                      <a:cubicBezTo>
                        <a:pt x="19302" y="17375"/>
                        <a:pt x="18724" y="12359"/>
                        <a:pt x="18724" y="12359"/>
                      </a:cubicBezTo>
                      <a:cubicBezTo>
                        <a:pt x="15856" y="4008"/>
                        <a:pt x="13794" y="1"/>
                        <a:pt x="122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42"/>
                <p:cNvSpPr/>
                <p:nvPr/>
              </p:nvSpPr>
              <p:spPr>
                <a:xfrm>
                  <a:off x="948571" y="1070125"/>
                  <a:ext cx="1214471" cy="1046986"/>
                </a:xfrm>
                <a:custGeom>
                  <a:avLst/>
                  <a:gdLst/>
                  <a:ahLst/>
                  <a:cxnLst/>
                  <a:rect l="l" t="t" r="r" b="b"/>
                  <a:pathLst>
                    <a:path w="24966" h="21523" extrusionOk="0">
                      <a:moveTo>
                        <a:pt x="20707" y="0"/>
                      </a:moveTo>
                      <a:cubicBezTo>
                        <a:pt x="20495" y="0"/>
                        <a:pt x="20279" y="70"/>
                        <a:pt x="20062" y="217"/>
                      </a:cubicBezTo>
                      <a:cubicBezTo>
                        <a:pt x="17417" y="1980"/>
                        <a:pt x="20274" y="14260"/>
                        <a:pt x="20274" y="14260"/>
                      </a:cubicBezTo>
                      <a:cubicBezTo>
                        <a:pt x="20274" y="14260"/>
                        <a:pt x="12600" y="513"/>
                        <a:pt x="9521" y="513"/>
                      </a:cubicBezTo>
                      <a:cubicBezTo>
                        <a:pt x="9260" y="513"/>
                        <a:pt x="9033" y="612"/>
                        <a:pt x="8845" y="825"/>
                      </a:cubicBezTo>
                      <a:cubicBezTo>
                        <a:pt x="6444" y="3591"/>
                        <a:pt x="14712" y="16996"/>
                        <a:pt x="14712" y="16996"/>
                      </a:cubicBezTo>
                      <a:cubicBezTo>
                        <a:pt x="14712" y="16996"/>
                        <a:pt x="5468" y="10233"/>
                        <a:pt x="2469" y="10233"/>
                      </a:cubicBezTo>
                      <a:cubicBezTo>
                        <a:pt x="2182" y="10233"/>
                        <a:pt x="1953" y="10295"/>
                        <a:pt x="1794" y="10430"/>
                      </a:cubicBezTo>
                      <a:cubicBezTo>
                        <a:pt x="0" y="11980"/>
                        <a:pt x="8207" y="18911"/>
                        <a:pt x="13861" y="20643"/>
                      </a:cubicBezTo>
                      <a:cubicBezTo>
                        <a:pt x="15651" y="21179"/>
                        <a:pt x="17014" y="21522"/>
                        <a:pt x="18106" y="21522"/>
                      </a:cubicBezTo>
                      <a:cubicBezTo>
                        <a:pt x="20482" y="21522"/>
                        <a:pt x="21583" y="19900"/>
                        <a:pt x="23040" y="15111"/>
                      </a:cubicBezTo>
                      <a:cubicBezTo>
                        <a:pt x="24965" y="8695"/>
                        <a:pt x="23075" y="0"/>
                        <a:pt x="207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42"/>
                <p:cNvSpPr/>
                <p:nvPr/>
              </p:nvSpPr>
              <p:spPr>
                <a:xfrm>
                  <a:off x="1420244" y="1080681"/>
                  <a:ext cx="641773" cy="1015854"/>
                </a:xfrm>
                <a:custGeom>
                  <a:avLst/>
                  <a:gdLst/>
                  <a:ahLst/>
                  <a:cxnLst/>
                  <a:rect l="l" t="t" r="r" b="b"/>
                  <a:pathLst>
                    <a:path w="13193" h="20883" fill="none" extrusionOk="0">
                      <a:moveTo>
                        <a:pt x="1" y="304"/>
                      </a:moveTo>
                      <a:cubicBezTo>
                        <a:pt x="5776" y="6292"/>
                        <a:pt x="10122" y="20882"/>
                        <a:pt x="10122" y="20882"/>
                      </a:cubicBezTo>
                      <a:cubicBezTo>
                        <a:pt x="12250" y="19271"/>
                        <a:pt x="13192" y="5867"/>
                        <a:pt x="10366" y="0"/>
                      </a:cubicBezTo>
                    </a:path>
                  </a:pathLst>
                </a:custGeom>
                <a:noFill/>
                <a:ln w="952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42"/>
                <p:cNvSpPr/>
                <p:nvPr/>
              </p:nvSpPr>
              <p:spPr>
                <a:xfrm>
                  <a:off x="1035794" y="1138326"/>
                  <a:ext cx="876875" cy="958209"/>
                </a:xfrm>
                <a:custGeom>
                  <a:avLst/>
                  <a:gdLst/>
                  <a:ahLst/>
                  <a:cxnLst/>
                  <a:rect l="l" t="t" r="r" b="b"/>
                  <a:pathLst>
                    <a:path w="18026" h="19698" fill="none" extrusionOk="0">
                      <a:moveTo>
                        <a:pt x="6749" y="1"/>
                      </a:moveTo>
                      <a:cubicBezTo>
                        <a:pt x="10031" y="9849"/>
                        <a:pt x="18025" y="19697"/>
                        <a:pt x="18025" y="19697"/>
                      </a:cubicBezTo>
                      <a:cubicBezTo>
                        <a:pt x="18025" y="19697"/>
                        <a:pt x="7721" y="16232"/>
                        <a:pt x="1" y="9028"/>
                      </a:cubicBezTo>
                    </a:path>
                  </a:pathLst>
                </a:custGeom>
                <a:noFill/>
                <a:ln w="952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42"/>
                <p:cNvSpPr/>
                <p:nvPr/>
              </p:nvSpPr>
              <p:spPr>
                <a:xfrm>
                  <a:off x="898271" y="1316711"/>
                  <a:ext cx="164177" cy="124142"/>
                </a:xfrm>
                <a:custGeom>
                  <a:avLst/>
                  <a:gdLst/>
                  <a:ahLst/>
                  <a:cxnLst/>
                  <a:rect l="l" t="t" r="r" b="b"/>
                  <a:pathLst>
                    <a:path w="3375" h="2552" extrusionOk="0">
                      <a:moveTo>
                        <a:pt x="907" y="1"/>
                      </a:moveTo>
                      <a:cubicBezTo>
                        <a:pt x="643" y="1"/>
                        <a:pt x="427" y="84"/>
                        <a:pt x="305" y="255"/>
                      </a:cubicBezTo>
                      <a:cubicBezTo>
                        <a:pt x="1" y="650"/>
                        <a:pt x="366" y="1440"/>
                        <a:pt x="1126" y="2018"/>
                      </a:cubicBezTo>
                      <a:cubicBezTo>
                        <a:pt x="1588" y="2369"/>
                        <a:pt x="2084" y="2552"/>
                        <a:pt x="2477" y="2552"/>
                      </a:cubicBezTo>
                      <a:cubicBezTo>
                        <a:pt x="2730" y="2552"/>
                        <a:pt x="2940" y="2476"/>
                        <a:pt x="3071" y="2322"/>
                      </a:cubicBezTo>
                      <a:cubicBezTo>
                        <a:pt x="3375" y="1896"/>
                        <a:pt x="3010" y="1106"/>
                        <a:pt x="2250" y="528"/>
                      </a:cubicBezTo>
                      <a:cubicBezTo>
                        <a:pt x="1796" y="183"/>
                        <a:pt x="1298" y="1"/>
                        <a:pt x="90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42"/>
                <p:cNvSpPr/>
                <p:nvPr/>
              </p:nvSpPr>
              <p:spPr>
                <a:xfrm>
                  <a:off x="1761789" y="894367"/>
                  <a:ext cx="112467" cy="174538"/>
                </a:xfrm>
                <a:custGeom>
                  <a:avLst/>
                  <a:gdLst/>
                  <a:ahLst/>
                  <a:cxnLst/>
                  <a:rect l="l" t="t" r="r" b="b"/>
                  <a:pathLst>
                    <a:path w="2312" h="3588" fill="none" extrusionOk="0">
                      <a:moveTo>
                        <a:pt x="2068" y="1551"/>
                      </a:moveTo>
                      <a:cubicBezTo>
                        <a:pt x="2311" y="2462"/>
                        <a:pt x="2098" y="3314"/>
                        <a:pt x="1612" y="3435"/>
                      </a:cubicBezTo>
                      <a:cubicBezTo>
                        <a:pt x="1095" y="3587"/>
                        <a:pt x="487" y="2949"/>
                        <a:pt x="244" y="2037"/>
                      </a:cubicBezTo>
                      <a:cubicBezTo>
                        <a:pt x="1" y="1125"/>
                        <a:pt x="183" y="274"/>
                        <a:pt x="700" y="122"/>
                      </a:cubicBezTo>
                      <a:cubicBezTo>
                        <a:pt x="1186" y="0"/>
                        <a:pt x="1794" y="608"/>
                        <a:pt x="2068" y="1551"/>
                      </a:cubicBezTo>
                      <a:close/>
                    </a:path>
                  </a:pathLst>
                </a:custGeom>
                <a:noFill/>
                <a:ln w="6850" cap="flat" cmpd="sng">
                  <a:solidFill>
                    <a:schemeClr val="accent6"/>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42"/>
                <p:cNvSpPr/>
                <p:nvPr/>
              </p:nvSpPr>
              <p:spPr>
                <a:xfrm>
                  <a:off x="1912641" y="2096504"/>
                  <a:ext cx="193753" cy="1483040"/>
                </a:xfrm>
                <a:custGeom>
                  <a:avLst/>
                  <a:gdLst/>
                  <a:ahLst/>
                  <a:cxnLst/>
                  <a:rect l="l" t="t" r="r" b="b"/>
                  <a:pathLst>
                    <a:path w="3983" h="30487" fill="none" extrusionOk="0">
                      <a:moveTo>
                        <a:pt x="0" y="0"/>
                      </a:moveTo>
                      <a:cubicBezTo>
                        <a:pt x="3891" y="8176"/>
                        <a:pt x="3982" y="19332"/>
                        <a:pt x="2766" y="30487"/>
                      </a:cubicBezTo>
                    </a:path>
                  </a:pathLst>
                </a:custGeom>
                <a:noFill/>
                <a:ln w="95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42"/>
                <p:cNvSpPr/>
                <p:nvPr/>
              </p:nvSpPr>
              <p:spPr>
                <a:xfrm>
                  <a:off x="2285270" y="1529001"/>
                  <a:ext cx="1294346" cy="2013562"/>
                </a:xfrm>
                <a:custGeom>
                  <a:avLst/>
                  <a:gdLst/>
                  <a:ahLst/>
                  <a:cxnLst/>
                  <a:rect l="l" t="t" r="r" b="b"/>
                  <a:pathLst>
                    <a:path w="26608" h="41393" extrusionOk="0">
                      <a:moveTo>
                        <a:pt x="22086" y="0"/>
                      </a:moveTo>
                      <a:cubicBezTo>
                        <a:pt x="20808" y="0"/>
                        <a:pt x="19036" y="493"/>
                        <a:pt x="16718" y="1666"/>
                      </a:cubicBezTo>
                      <a:cubicBezTo>
                        <a:pt x="9423" y="5344"/>
                        <a:pt x="4286" y="12730"/>
                        <a:pt x="2401" y="22396"/>
                      </a:cubicBezTo>
                      <a:cubicBezTo>
                        <a:pt x="0" y="34615"/>
                        <a:pt x="1824" y="41393"/>
                        <a:pt x="1824" y="41393"/>
                      </a:cubicBezTo>
                      <a:cubicBezTo>
                        <a:pt x="2341" y="27654"/>
                        <a:pt x="12493" y="15557"/>
                        <a:pt x="19484" y="10268"/>
                      </a:cubicBezTo>
                      <a:cubicBezTo>
                        <a:pt x="24957" y="6169"/>
                        <a:pt x="26607" y="0"/>
                        <a:pt x="2208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42"/>
                <p:cNvSpPr/>
                <p:nvPr/>
              </p:nvSpPr>
              <p:spPr>
                <a:xfrm>
                  <a:off x="2373952" y="1589322"/>
                  <a:ext cx="1101615" cy="1953243"/>
                </a:xfrm>
                <a:custGeom>
                  <a:avLst/>
                  <a:gdLst/>
                  <a:ahLst/>
                  <a:cxnLst/>
                  <a:rect l="l" t="t" r="r" b="b"/>
                  <a:pathLst>
                    <a:path w="22646" h="40153" fill="none" extrusionOk="0">
                      <a:moveTo>
                        <a:pt x="22646" y="0"/>
                      </a:moveTo>
                      <a:cubicBezTo>
                        <a:pt x="11490" y="4864"/>
                        <a:pt x="1247" y="18663"/>
                        <a:pt x="1" y="40153"/>
                      </a:cubicBezTo>
                    </a:path>
                  </a:pathLst>
                </a:custGeom>
                <a:noFill/>
                <a:ln w="95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42"/>
                <p:cNvSpPr/>
                <p:nvPr/>
              </p:nvSpPr>
              <p:spPr>
                <a:xfrm>
                  <a:off x="2573596" y="911296"/>
                  <a:ext cx="1051316" cy="870794"/>
                </a:xfrm>
                <a:custGeom>
                  <a:avLst/>
                  <a:gdLst/>
                  <a:ahLst/>
                  <a:cxnLst/>
                  <a:rect l="l" t="t" r="r" b="b"/>
                  <a:pathLst>
                    <a:path w="21612" h="17901" extrusionOk="0">
                      <a:moveTo>
                        <a:pt x="11202" y="0"/>
                      </a:moveTo>
                      <a:cubicBezTo>
                        <a:pt x="9601" y="0"/>
                        <a:pt x="6721" y="2744"/>
                        <a:pt x="2006" y="9288"/>
                      </a:cubicBezTo>
                      <a:cubicBezTo>
                        <a:pt x="2006" y="9288"/>
                        <a:pt x="0" y="13938"/>
                        <a:pt x="3283" y="16887"/>
                      </a:cubicBezTo>
                      <a:cubicBezTo>
                        <a:pt x="4157" y="17659"/>
                        <a:pt x="5524" y="17901"/>
                        <a:pt x="6893" y="17901"/>
                      </a:cubicBezTo>
                      <a:cubicBezTo>
                        <a:pt x="9188" y="17901"/>
                        <a:pt x="11490" y="17221"/>
                        <a:pt x="11490" y="17221"/>
                      </a:cubicBezTo>
                      <a:cubicBezTo>
                        <a:pt x="11490" y="17221"/>
                        <a:pt x="21612" y="9166"/>
                        <a:pt x="19362" y="7008"/>
                      </a:cubicBezTo>
                      <a:cubicBezTo>
                        <a:pt x="19094" y="6747"/>
                        <a:pt x="18719" y="6632"/>
                        <a:pt x="18267" y="6632"/>
                      </a:cubicBezTo>
                      <a:cubicBezTo>
                        <a:pt x="14981" y="6632"/>
                        <a:pt x="7630" y="12692"/>
                        <a:pt x="7630" y="12692"/>
                      </a:cubicBezTo>
                      <a:lnTo>
                        <a:pt x="8085" y="10139"/>
                      </a:lnTo>
                      <a:cubicBezTo>
                        <a:pt x="8085" y="10139"/>
                        <a:pt x="13283" y="1415"/>
                        <a:pt x="11946" y="260"/>
                      </a:cubicBezTo>
                      <a:cubicBezTo>
                        <a:pt x="11737" y="89"/>
                        <a:pt x="11491" y="0"/>
                        <a:pt x="112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42"/>
                <p:cNvSpPr/>
                <p:nvPr/>
              </p:nvSpPr>
              <p:spPr>
                <a:xfrm>
                  <a:off x="2529231" y="833463"/>
                  <a:ext cx="1117862" cy="1060461"/>
                </a:xfrm>
                <a:custGeom>
                  <a:avLst/>
                  <a:gdLst/>
                  <a:ahLst/>
                  <a:cxnLst/>
                  <a:rect l="l" t="t" r="r" b="b"/>
                  <a:pathLst>
                    <a:path w="22980" h="21800" extrusionOk="0">
                      <a:moveTo>
                        <a:pt x="6333" y="1"/>
                      </a:moveTo>
                      <a:cubicBezTo>
                        <a:pt x="4006" y="1"/>
                        <a:pt x="0" y="7413"/>
                        <a:pt x="0" y="13836"/>
                      </a:cubicBezTo>
                      <a:cubicBezTo>
                        <a:pt x="0" y="21131"/>
                        <a:pt x="1277" y="21800"/>
                        <a:pt x="7174" y="21800"/>
                      </a:cubicBezTo>
                      <a:cubicBezTo>
                        <a:pt x="13101" y="21800"/>
                        <a:pt x="22980" y="17514"/>
                        <a:pt x="21703" y="15538"/>
                      </a:cubicBezTo>
                      <a:cubicBezTo>
                        <a:pt x="21467" y="15177"/>
                        <a:pt x="20852" y="15028"/>
                        <a:pt x="20002" y="15028"/>
                      </a:cubicBezTo>
                      <a:cubicBezTo>
                        <a:pt x="16137" y="15028"/>
                        <a:pt x="7417" y="18092"/>
                        <a:pt x="7417" y="18092"/>
                      </a:cubicBezTo>
                      <a:cubicBezTo>
                        <a:pt x="7417" y="18092"/>
                        <a:pt x="19241" y="7636"/>
                        <a:pt x="17721" y="4322"/>
                      </a:cubicBezTo>
                      <a:cubicBezTo>
                        <a:pt x="17546" y="3938"/>
                        <a:pt x="17216" y="3767"/>
                        <a:pt x="16767" y="3767"/>
                      </a:cubicBezTo>
                      <a:cubicBezTo>
                        <a:pt x="13320" y="3767"/>
                        <a:pt x="2918" y="13836"/>
                        <a:pt x="2918" y="13836"/>
                      </a:cubicBezTo>
                      <a:cubicBezTo>
                        <a:pt x="2918" y="13836"/>
                        <a:pt x="9180" y="2894"/>
                        <a:pt x="7174" y="432"/>
                      </a:cubicBezTo>
                      <a:cubicBezTo>
                        <a:pt x="6934" y="137"/>
                        <a:pt x="6649" y="1"/>
                        <a:pt x="63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42"/>
                <p:cNvSpPr/>
                <p:nvPr/>
              </p:nvSpPr>
              <p:spPr>
                <a:xfrm>
                  <a:off x="2518869" y="835214"/>
                  <a:ext cx="838397" cy="996639"/>
                </a:xfrm>
                <a:custGeom>
                  <a:avLst/>
                  <a:gdLst/>
                  <a:ahLst/>
                  <a:cxnLst/>
                  <a:rect l="l" t="t" r="r" b="b"/>
                  <a:pathLst>
                    <a:path w="17235" h="20488" fill="none" extrusionOk="0">
                      <a:moveTo>
                        <a:pt x="17235" y="3739"/>
                      </a:moveTo>
                      <a:cubicBezTo>
                        <a:pt x="9970" y="7782"/>
                        <a:pt x="1581" y="20487"/>
                        <a:pt x="1581" y="20487"/>
                      </a:cubicBezTo>
                      <a:cubicBezTo>
                        <a:pt x="1" y="18329"/>
                        <a:pt x="2371" y="4803"/>
                        <a:pt x="6779" y="1"/>
                      </a:cubicBezTo>
                    </a:path>
                  </a:pathLst>
                </a:custGeom>
                <a:noFill/>
                <a:ln w="952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42"/>
                <p:cNvSpPr/>
                <p:nvPr/>
              </p:nvSpPr>
              <p:spPr>
                <a:xfrm>
                  <a:off x="2595779" y="1073287"/>
                  <a:ext cx="989196" cy="758570"/>
                </a:xfrm>
                <a:custGeom>
                  <a:avLst/>
                  <a:gdLst/>
                  <a:ahLst/>
                  <a:cxnLst/>
                  <a:rect l="l" t="t" r="r" b="b"/>
                  <a:pathLst>
                    <a:path w="20335" h="15594" fill="none" extrusionOk="0">
                      <a:moveTo>
                        <a:pt x="16475" y="0"/>
                      </a:moveTo>
                      <a:cubicBezTo>
                        <a:pt x="10608" y="6809"/>
                        <a:pt x="0" y="15593"/>
                        <a:pt x="0" y="15593"/>
                      </a:cubicBezTo>
                      <a:cubicBezTo>
                        <a:pt x="0" y="15593"/>
                        <a:pt x="10851" y="15228"/>
                        <a:pt x="20335" y="10608"/>
                      </a:cubicBezTo>
                    </a:path>
                  </a:pathLst>
                </a:custGeom>
                <a:noFill/>
                <a:ln w="952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42"/>
                <p:cNvSpPr/>
                <p:nvPr/>
              </p:nvSpPr>
              <p:spPr>
                <a:xfrm>
                  <a:off x="3230076" y="856375"/>
                  <a:ext cx="131682" cy="113537"/>
                </a:xfrm>
                <a:custGeom>
                  <a:avLst/>
                  <a:gdLst/>
                  <a:ahLst/>
                  <a:cxnLst/>
                  <a:rect l="l" t="t" r="r" b="b"/>
                  <a:pathLst>
                    <a:path w="2707" h="2334" extrusionOk="0">
                      <a:moveTo>
                        <a:pt x="1753" y="0"/>
                      </a:moveTo>
                      <a:cubicBezTo>
                        <a:pt x="1406" y="0"/>
                        <a:pt x="1009" y="168"/>
                        <a:pt x="700" y="477"/>
                      </a:cubicBezTo>
                      <a:cubicBezTo>
                        <a:pt x="153" y="964"/>
                        <a:pt x="1" y="1724"/>
                        <a:pt x="366" y="2088"/>
                      </a:cubicBezTo>
                      <a:cubicBezTo>
                        <a:pt x="518" y="2253"/>
                        <a:pt x="733" y="2333"/>
                        <a:pt x="973" y="2333"/>
                      </a:cubicBezTo>
                      <a:cubicBezTo>
                        <a:pt x="1307" y="2333"/>
                        <a:pt x="1688" y="2177"/>
                        <a:pt x="2007" y="1876"/>
                      </a:cubicBezTo>
                      <a:cubicBezTo>
                        <a:pt x="2554" y="1359"/>
                        <a:pt x="2706" y="629"/>
                        <a:pt x="2341" y="234"/>
                      </a:cubicBezTo>
                      <a:cubicBezTo>
                        <a:pt x="2195" y="76"/>
                        <a:pt x="1985" y="0"/>
                        <a:pt x="175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42"/>
                <p:cNvSpPr/>
                <p:nvPr/>
              </p:nvSpPr>
              <p:spPr>
                <a:xfrm>
                  <a:off x="2172849" y="1831822"/>
                  <a:ext cx="422968" cy="1747718"/>
                </a:xfrm>
                <a:custGeom>
                  <a:avLst/>
                  <a:gdLst/>
                  <a:ahLst/>
                  <a:cxnLst/>
                  <a:rect l="l" t="t" r="r" b="b"/>
                  <a:pathLst>
                    <a:path w="8695" h="35928" fill="none" extrusionOk="0">
                      <a:moveTo>
                        <a:pt x="8694" y="0"/>
                      </a:moveTo>
                      <a:cubicBezTo>
                        <a:pt x="2949" y="6201"/>
                        <a:pt x="1" y="25958"/>
                        <a:pt x="2737" y="35928"/>
                      </a:cubicBezTo>
                    </a:path>
                  </a:pathLst>
                </a:custGeom>
                <a:noFill/>
                <a:ln w="95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42"/>
                <p:cNvSpPr/>
                <p:nvPr/>
              </p:nvSpPr>
              <p:spPr>
                <a:xfrm>
                  <a:off x="1565161" y="2532663"/>
                  <a:ext cx="1313026" cy="127207"/>
                </a:xfrm>
                <a:custGeom>
                  <a:avLst/>
                  <a:gdLst/>
                  <a:ahLst/>
                  <a:cxnLst/>
                  <a:rect l="l" t="t" r="r" b="b"/>
                  <a:pathLst>
                    <a:path w="26992" h="2615" fill="none" extrusionOk="0">
                      <a:moveTo>
                        <a:pt x="26992" y="1"/>
                      </a:moveTo>
                      <a:cubicBezTo>
                        <a:pt x="26992" y="1429"/>
                        <a:pt x="20973" y="2615"/>
                        <a:pt x="13496" y="2615"/>
                      </a:cubicBezTo>
                      <a:cubicBezTo>
                        <a:pt x="6049" y="2615"/>
                        <a:pt x="0" y="1429"/>
                        <a:pt x="0" y="1"/>
                      </a:cubicBezTo>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42"/>
                <p:cNvSpPr/>
                <p:nvPr/>
              </p:nvSpPr>
              <p:spPr>
                <a:xfrm>
                  <a:off x="1210288" y="3036878"/>
                  <a:ext cx="2022756" cy="195212"/>
                </a:xfrm>
                <a:custGeom>
                  <a:avLst/>
                  <a:gdLst/>
                  <a:ahLst/>
                  <a:cxnLst/>
                  <a:rect l="l" t="t" r="r" b="b"/>
                  <a:pathLst>
                    <a:path w="41582" h="4013" fill="none" extrusionOk="0">
                      <a:moveTo>
                        <a:pt x="41582" y="1"/>
                      </a:moveTo>
                      <a:cubicBezTo>
                        <a:pt x="41582" y="2220"/>
                        <a:pt x="32281" y="4013"/>
                        <a:pt x="20791" y="4013"/>
                      </a:cubicBezTo>
                      <a:cubicBezTo>
                        <a:pt x="9332" y="4013"/>
                        <a:pt x="0" y="2220"/>
                        <a:pt x="0" y="1"/>
                      </a:cubicBezTo>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42"/>
                <p:cNvSpPr/>
                <p:nvPr/>
              </p:nvSpPr>
              <p:spPr>
                <a:xfrm>
                  <a:off x="2583909" y="3266048"/>
                  <a:ext cx="159750" cy="230723"/>
                </a:xfrm>
                <a:custGeom>
                  <a:avLst/>
                  <a:gdLst/>
                  <a:ahLst/>
                  <a:cxnLst/>
                  <a:rect l="l" t="t" r="r" b="b"/>
                  <a:pathLst>
                    <a:path w="3284" h="4743" fill="none" extrusionOk="0">
                      <a:moveTo>
                        <a:pt x="2919" y="1977"/>
                      </a:moveTo>
                      <a:cubicBezTo>
                        <a:pt x="3284" y="3162"/>
                        <a:pt x="3010" y="4287"/>
                        <a:pt x="2311" y="4499"/>
                      </a:cubicBezTo>
                      <a:cubicBezTo>
                        <a:pt x="1612" y="4743"/>
                        <a:pt x="730" y="3952"/>
                        <a:pt x="366" y="2767"/>
                      </a:cubicBezTo>
                      <a:cubicBezTo>
                        <a:pt x="1" y="1582"/>
                        <a:pt x="275" y="457"/>
                        <a:pt x="974" y="214"/>
                      </a:cubicBezTo>
                      <a:cubicBezTo>
                        <a:pt x="1673" y="1"/>
                        <a:pt x="2524" y="791"/>
                        <a:pt x="2919" y="1977"/>
                      </a:cubicBezTo>
                      <a:close/>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42"/>
                <p:cNvSpPr/>
                <p:nvPr/>
              </p:nvSpPr>
              <p:spPr>
                <a:xfrm>
                  <a:off x="2542511" y="3375502"/>
                  <a:ext cx="112419" cy="128666"/>
                </a:xfrm>
                <a:custGeom>
                  <a:avLst/>
                  <a:gdLst/>
                  <a:ahLst/>
                  <a:cxnLst/>
                  <a:rect l="l" t="t" r="r" b="b"/>
                  <a:pathLst>
                    <a:path w="2311" h="2645" fill="none" extrusionOk="0">
                      <a:moveTo>
                        <a:pt x="1764" y="274"/>
                      </a:moveTo>
                      <a:cubicBezTo>
                        <a:pt x="2220" y="547"/>
                        <a:pt x="2311" y="1216"/>
                        <a:pt x="1977" y="1794"/>
                      </a:cubicBezTo>
                      <a:cubicBezTo>
                        <a:pt x="1642" y="2401"/>
                        <a:pt x="1004" y="2645"/>
                        <a:pt x="548" y="2401"/>
                      </a:cubicBezTo>
                      <a:cubicBezTo>
                        <a:pt x="92" y="2128"/>
                        <a:pt x="1" y="1429"/>
                        <a:pt x="335" y="851"/>
                      </a:cubicBezTo>
                      <a:cubicBezTo>
                        <a:pt x="670" y="274"/>
                        <a:pt x="1308" y="0"/>
                        <a:pt x="1764" y="274"/>
                      </a:cubicBezTo>
                      <a:close/>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42"/>
                <p:cNvSpPr/>
                <p:nvPr/>
              </p:nvSpPr>
              <p:spPr>
                <a:xfrm>
                  <a:off x="1477939" y="3659399"/>
                  <a:ext cx="105025" cy="118305"/>
                </a:xfrm>
                <a:custGeom>
                  <a:avLst/>
                  <a:gdLst/>
                  <a:ahLst/>
                  <a:cxnLst/>
                  <a:rect l="l" t="t" r="r" b="b"/>
                  <a:pathLst>
                    <a:path w="2159" h="2432" fill="none" extrusionOk="0">
                      <a:moveTo>
                        <a:pt x="1854" y="760"/>
                      </a:moveTo>
                      <a:cubicBezTo>
                        <a:pt x="2158" y="1307"/>
                        <a:pt x="2067" y="1945"/>
                        <a:pt x="1641" y="2189"/>
                      </a:cubicBezTo>
                      <a:cubicBezTo>
                        <a:pt x="1216" y="2432"/>
                        <a:pt x="608" y="2189"/>
                        <a:pt x="304" y="1672"/>
                      </a:cubicBezTo>
                      <a:cubicBezTo>
                        <a:pt x="0" y="1125"/>
                        <a:pt x="91" y="486"/>
                        <a:pt x="517" y="243"/>
                      </a:cubicBezTo>
                      <a:cubicBezTo>
                        <a:pt x="942" y="0"/>
                        <a:pt x="1550" y="243"/>
                        <a:pt x="1854" y="760"/>
                      </a:cubicBezTo>
                      <a:close/>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42"/>
                <p:cNvSpPr/>
                <p:nvPr/>
              </p:nvSpPr>
              <p:spPr>
                <a:xfrm>
                  <a:off x="2734761" y="3708191"/>
                  <a:ext cx="105025" cy="116845"/>
                </a:xfrm>
                <a:custGeom>
                  <a:avLst/>
                  <a:gdLst/>
                  <a:ahLst/>
                  <a:cxnLst/>
                  <a:rect l="l" t="t" r="r" b="b"/>
                  <a:pathLst>
                    <a:path w="2159" h="2402" fill="none" extrusionOk="0">
                      <a:moveTo>
                        <a:pt x="1854" y="760"/>
                      </a:moveTo>
                      <a:cubicBezTo>
                        <a:pt x="2158" y="1307"/>
                        <a:pt x="2067" y="1915"/>
                        <a:pt x="1642" y="2158"/>
                      </a:cubicBezTo>
                      <a:cubicBezTo>
                        <a:pt x="1216" y="2401"/>
                        <a:pt x="608" y="2189"/>
                        <a:pt x="304" y="1642"/>
                      </a:cubicBezTo>
                      <a:cubicBezTo>
                        <a:pt x="0" y="1125"/>
                        <a:pt x="92" y="487"/>
                        <a:pt x="517" y="243"/>
                      </a:cubicBezTo>
                      <a:cubicBezTo>
                        <a:pt x="943" y="0"/>
                        <a:pt x="1520" y="213"/>
                        <a:pt x="1854" y="760"/>
                      </a:cubicBezTo>
                      <a:close/>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42"/>
                <p:cNvSpPr/>
                <p:nvPr/>
              </p:nvSpPr>
              <p:spPr>
                <a:xfrm>
                  <a:off x="2842707" y="2983659"/>
                  <a:ext cx="76908" cy="82842"/>
                </a:xfrm>
                <a:custGeom>
                  <a:avLst/>
                  <a:gdLst/>
                  <a:ahLst/>
                  <a:cxnLst/>
                  <a:rect l="l" t="t" r="r" b="b"/>
                  <a:pathLst>
                    <a:path w="1581" h="1703" fill="none" extrusionOk="0">
                      <a:moveTo>
                        <a:pt x="1277" y="244"/>
                      </a:moveTo>
                      <a:cubicBezTo>
                        <a:pt x="1550" y="456"/>
                        <a:pt x="1581" y="912"/>
                        <a:pt x="1307" y="1247"/>
                      </a:cubicBezTo>
                      <a:cubicBezTo>
                        <a:pt x="1034" y="1611"/>
                        <a:pt x="578" y="1703"/>
                        <a:pt x="304" y="1490"/>
                      </a:cubicBezTo>
                      <a:cubicBezTo>
                        <a:pt x="31" y="1277"/>
                        <a:pt x="0" y="821"/>
                        <a:pt x="274" y="456"/>
                      </a:cubicBezTo>
                      <a:cubicBezTo>
                        <a:pt x="547" y="122"/>
                        <a:pt x="1003" y="0"/>
                        <a:pt x="1277" y="244"/>
                      </a:cubicBezTo>
                      <a:close/>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42"/>
                <p:cNvSpPr/>
                <p:nvPr/>
              </p:nvSpPr>
              <p:spPr>
                <a:xfrm>
                  <a:off x="1692322" y="3313381"/>
                  <a:ext cx="107992" cy="112419"/>
                </a:xfrm>
                <a:custGeom>
                  <a:avLst/>
                  <a:gdLst/>
                  <a:ahLst/>
                  <a:cxnLst/>
                  <a:rect l="l" t="t" r="r" b="b"/>
                  <a:pathLst>
                    <a:path w="2220" h="2311" fill="none" extrusionOk="0">
                      <a:moveTo>
                        <a:pt x="1855" y="335"/>
                      </a:moveTo>
                      <a:cubicBezTo>
                        <a:pt x="2219" y="669"/>
                        <a:pt x="2189" y="1308"/>
                        <a:pt x="1763" y="1764"/>
                      </a:cubicBezTo>
                      <a:cubicBezTo>
                        <a:pt x="1338" y="2219"/>
                        <a:pt x="699" y="2311"/>
                        <a:pt x="335" y="1976"/>
                      </a:cubicBezTo>
                      <a:cubicBezTo>
                        <a:pt x="0" y="1642"/>
                        <a:pt x="31" y="1004"/>
                        <a:pt x="456" y="548"/>
                      </a:cubicBezTo>
                      <a:cubicBezTo>
                        <a:pt x="882" y="92"/>
                        <a:pt x="1520" y="1"/>
                        <a:pt x="1855" y="335"/>
                      </a:cubicBezTo>
                      <a:close/>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42"/>
                <p:cNvSpPr/>
                <p:nvPr/>
              </p:nvSpPr>
              <p:spPr>
                <a:xfrm>
                  <a:off x="1433573" y="3004333"/>
                  <a:ext cx="71022" cy="72530"/>
                </a:xfrm>
                <a:custGeom>
                  <a:avLst/>
                  <a:gdLst/>
                  <a:ahLst/>
                  <a:cxnLst/>
                  <a:rect l="l" t="t" r="r" b="b"/>
                  <a:pathLst>
                    <a:path w="1460" h="1491" fill="none" extrusionOk="0">
                      <a:moveTo>
                        <a:pt x="1216" y="214"/>
                      </a:moveTo>
                      <a:cubicBezTo>
                        <a:pt x="1459" y="426"/>
                        <a:pt x="1429" y="852"/>
                        <a:pt x="1155" y="1126"/>
                      </a:cubicBezTo>
                      <a:cubicBezTo>
                        <a:pt x="882" y="1430"/>
                        <a:pt x="456" y="1490"/>
                        <a:pt x="243" y="1278"/>
                      </a:cubicBezTo>
                      <a:cubicBezTo>
                        <a:pt x="0" y="1065"/>
                        <a:pt x="31" y="639"/>
                        <a:pt x="304" y="335"/>
                      </a:cubicBezTo>
                      <a:cubicBezTo>
                        <a:pt x="578" y="62"/>
                        <a:pt x="1003" y="1"/>
                        <a:pt x="1216" y="214"/>
                      </a:cubicBezTo>
                      <a:close/>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9" name="Google Shape;1699;p42"/>
              <p:cNvGrpSpPr/>
              <p:nvPr/>
            </p:nvGrpSpPr>
            <p:grpSpPr>
              <a:xfrm rot="1800044" flipH="1">
                <a:off x="1256970" y="3322243"/>
                <a:ext cx="441990" cy="203371"/>
                <a:chOff x="3029000" y="3167975"/>
                <a:chExt cx="442000" cy="203375"/>
              </a:xfrm>
            </p:grpSpPr>
            <p:sp>
              <p:nvSpPr>
                <p:cNvPr id="1700" name="Google Shape;1700;p42"/>
                <p:cNvSpPr/>
                <p:nvPr/>
              </p:nvSpPr>
              <p:spPr>
                <a:xfrm>
                  <a:off x="3134900" y="3167975"/>
                  <a:ext cx="189500" cy="203375"/>
                </a:xfrm>
                <a:custGeom>
                  <a:avLst/>
                  <a:gdLst/>
                  <a:ahLst/>
                  <a:cxnLst/>
                  <a:rect l="l" t="t" r="r" b="b"/>
                  <a:pathLst>
                    <a:path w="7580" h="8135" extrusionOk="0">
                      <a:moveTo>
                        <a:pt x="4307" y="1"/>
                      </a:moveTo>
                      <a:cubicBezTo>
                        <a:pt x="3145" y="1"/>
                        <a:pt x="1903" y="214"/>
                        <a:pt x="1235" y="724"/>
                      </a:cubicBezTo>
                      <a:cubicBezTo>
                        <a:pt x="1" y="1691"/>
                        <a:pt x="201" y="6661"/>
                        <a:pt x="1869" y="7262"/>
                      </a:cubicBezTo>
                      <a:cubicBezTo>
                        <a:pt x="3134" y="7717"/>
                        <a:pt x="4841" y="8134"/>
                        <a:pt x="5621" y="8134"/>
                      </a:cubicBezTo>
                      <a:cubicBezTo>
                        <a:pt x="5868" y="8134"/>
                        <a:pt x="6022" y="8092"/>
                        <a:pt x="6039" y="7996"/>
                      </a:cubicBezTo>
                      <a:cubicBezTo>
                        <a:pt x="6139" y="7595"/>
                        <a:pt x="3370" y="6028"/>
                        <a:pt x="3370" y="6028"/>
                      </a:cubicBezTo>
                      <a:lnTo>
                        <a:pt x="3537" y="1558"/>
                      </a:lnTo>
                      <a:cubicBezTo>
                        <a:pt x="3945" y="1618"/>
                        <a:pt x="4333" y="1645"/>
                        <a:pt x="4692" y="1645"/>
                      </a:cubicBezTo>
                      <a:cubicBezTo>
                        <a:pt x="6505" y="1645"/>
                        <a:pt x="7580" y="958"/>
                        <a:pt x="6772" y="457"/>
                      </a:cubicBezTo>
                      <a:cubicBezTo>
                        <a:pt x="6330" y="173"/>
                        <a:pt x="5351" y="1"/>
                        <a:pt x="43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42"/>
                <p:cNvSpPr/>
                <p:nvPr/>
              </p:nvSpPr>
              <p:spPr>
                <a:xfrm>
                  <a:off x="3351725" y="3228375"/>
                  <a:ext cx="106775" cy="64450"/>
                </a:xfrm>
                <a:custGeom>
                  <a:avLst/>
                  <a:gdLst/>
                  <a:ahLst/>
                  <a:cxnLst/>
                  <a:rect l="l" t="t" r="r" b="b"/>
                  <a:pathLst>
                    <a:path w="4271" h="2578" extrusionOk="0">
                      <a:moveTo>
                        <a:pt x="3786" y="1"/>
                      </a:moveTo>
                      <a:cubicBezTo>
                        <a:pt x="2892" y="1"/>
                        <a:pt x="228" y="818"/>
                        <a:pt x="1" y="2577"/>
                      </a:cubicBezTo>
                      <a:cubicBezTo>
                        <a:pt x="1" y="2577"/>
                        <a:pt x="4270" y="376"/>
                        <a:pt x="4070" y="76"/>
                      </a:cubicBezTo>
                      <a:cubicBezTo>
                        <a:pt x="4045" y="26"/>
                        <a:pt x="3943" y="1"/>
                        <a:pt x="37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42"/>
                <p:cNvSpPr/>
                <p:nvPr/>
              </p:nvSpPr>
              <p:spPr>
                <a:xfrm>
                  <a:off x="3346125" y="3292800"/>
                  <a:ext cx="124875" cy="55525"/>
                </a:xfrm>
                <a:custGeom>
                  <a:avLst/>
                  <a:gdLst/>
                  <a:ahLst/>
                  <a:cxnLst/>
                  <a:rect l="l" t="t" r="r" b="b"/>
                  <a:pathLst>
                    <a:path w="4995" h="2221" extrusionOk="0">
                      <a:moveTo>
                        <a:pt x="225" y="0"/>
                      </a:moveTo>
                      <a:lnTo>
                        <a:pt x="225" y="0"/>
                      </a:lnTo>
                      <a:cubicBezTo>
                        <a:pt x="0" y="366"/>
                        <a:pt x="1880" y="2220"/>
                        <a:pt x="3495" y="2220"/>
                      </a:cubicBezTo>
                      <a:cubicBezTo>
                        <a:pt x="3798" y="2220"/>
                        <a:pt x="4092" y="2155"/>
                        <a:pt x="4361" y="2002"/>
                      </a:cubicBezTo>
                      <a:cubicBezTo>
                        <a:pt x="4995" y="1668"/>
                        <a:pt x="225" y="1"/>
                        <a:pt x="2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42"/>
                <p:cNvSpPr/>
                <p:nvPr/>
              </p:nvSpPr>
              <p:spPr>
                <a:xfrm>
                  <a:off x="3029000" y="3184850"/>
                  <a:ext cx="334850" cy="165025"/>
                </a:xfrm>
                <a:custGeom>
                  <a:avLst/>
                  <a:gdLst/>
                  <a:ahLst/>
                  <a:cxnLst/>
                  <a:rect l="l" t="t" r="r" b="b"/>
                  <a:pathLst>
                    <a:path w="13394" h="6601" extrusionOk="0">
                      <a:moveTo>
                        <a:pt x="5827" y="0"/>
                      </a:moveTo>
                      <a:cubicBezTo>
                        <a:pt x="5708" y="0"/>
                        <a:pt x="5589" y="5"/>
                        <a:pt x="5471" y="15"/>
                      </a:cubicBezTo>
                      <a:cubicBezTo>
                        <a:pt x="2002" y="316"/>
                        <a:pt x="1" y="4585"/>
                        <a:pt x="167" y="5286"/>
                      </a:cubicBezTo>
                      <a:cubicBezTo>
                        <a:pt x="262" y="5682"/>
                        <a:pt x="2308" y="6601"/>
                        <a:pt x="5208" y="6601"/>
                      </a:cubicBezTo>
                      <a:cubicBezTo>
                        <a:pt x="7437" y="6601"/>
                        <a:pt x="10170" y="6058"/>
                        <a:pt x="12910" y="4318"/>
                      </a:cubicBezTo>
                      <a:cubicBezTo>
                        <a:pt x="13393" y="3996"/>
                        <a:pt x="9238" y="0"/>
                        <a:pt x="58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42"/>
                <p:cNvSpPr/>
                <p:nvPr/>
              </p:nvSpPr>
              <p:spPr>
                <a:xfrm>
                  <a:off x="3164925" y="3257775"/>
                  <a:ext cx="20875" cy="92600"/>
                </a:xfrm>
                <a:custGeom>
                  <a:avLst/>
                  <a:gdLst/>
                  <a:ahLst/>
                  <a:cxnLst/>
                  <a:rect l="l" t="t" r="r" b="b"/>
                  <a:pathLst>
                    <a:path w="835" h="3704" fill="none" extrusionOk="0">
                      <a:moveTo>
                        <a:pt x="1" y="0"/>
                      </a:moveTo>
                      <a:cubicBezTo>
                        <a:pt x="835" y="1535"/>
                        <a:pt x="468" y="3169"/>
                        <a:pt x="34" y="3703"/>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42"/>
                <p:cNvSpPr/>
                <p:nvPr/>
              </p:nvSpPr>
              <p:spPr>
                <a:xfrm>
                  <a:off x="3081550" y="3257050"/>
                  <a:ext cx="28375" cy="25675"/>
                </a:xfrm>
                <a:custGeom>
                  <a:avLst/>
                  <a:gdLst/>
                  <a:ahLst/>
                  <a:cxnLst/>
                  <a:rect l="l" t="t" r="r" b="b"/>
                  <a:pathLst>
                    <a:path w="1135" h="1027" extrusionOk="0">
                      <a:moveTo>
                        <a:pt x="563" y="0"/>
                      </a:moveTo>
                      <a:cubicBezTo>
                        <a:pt x="508" y="0"/>
                        <a:pt x="454" y="9"/>
                        <a:pt x="400" y="29"/>
                      </a:cubicBezTo>
                      <a:cubicBezTo>
                        <a:pt x="133" y="130"/>
                        <a:pt x="0" y="396"/>
                        <a:pt x="100" y="663"/>
                      </a:cubicBezTo>
                      <a:cubicBezTo>
                        <a:pt x="153" y="877"/>
                        <a:pt x="356" y="1026"/>
                        <a:pt x="572" y="1026"/>
                      </a:cubicBezTo>
                      <a:cubicBezTo>
                        <a:pt x="626" y="1026"/>
                        <a:pt x="681" y="1017"/>
                        <a:pt x="734" y="997"/>
                      </a:cubicBezTo>
                      <a:cubicBezTo>
                        <a:pt x="1001" y="897"/>
                        <a:pt x="1134" y="630"/>
                        <a:pt x="1067" y="363"/>
                      </a:cubicBezTo>
                      <a:cubicBezTo>
                        <a:pt x="987" y="150"/>
                        <a:pt x="779"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42"/>
                <p:cNvSpPr/>
                <p:nvPr/>
              </p:nvSpPr>
              <p:spPr>
                <a:xfrm>
                  <a:off x="3088200" y="3264950"/>
                  <a:ext cx="7550" cy="7025"/>
                </a:xfrm>
                <a:custGeom>
                  <a:avLst/>
                  <a:gdLst/>
                  <a:ahLst/>
                  <a:cxnLst/>
                  <a:rect l="l" t="t" r="r" b="b"/>
                  <a:pathLst>
                    <a:path w="302" h="281" extrusionOk="0">
                      <a:moveTo>
                        <a:pt x="159" y="1"/>
                      </a:moveTo>
                      <a:cubicBezTo>
                        <a:pt x="139" y="1"/>
                        <a:pt x="119" y="5"/>
                        <a:pt x="101" y="14"/>
                      </a:cubicBezTo>
                      <a:cubicBezTo>
                        <a:pt x="34" y="14"/>
                        <a:pt x="1" y="114"/>
                        <a:pt x="34" y="180"/>
                      </a:cubicBezTo>
                      <a:cubicBezTo>
                        <a:pt x="34" y="247"/>
                        <a:pt x="134" y="281"/>
                        <a:pt x="201" y="281"/>
                      </a:cubicBezTo>
                      <a:cubicBezTo>
                        <a:pt x="268" y="247"/>
                        <a:pt x="301" y="147"/>
                        <a:pt x="268" y="80"/>
                      </a:cubicBezTo>
                      <a:cubicBezTo>
                        <a:pt x="268" y="32"/>
                        <a:pt x="214" y="1"/>
                        <a:pt x="1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709" name="Google Shape;1709;p42"/>
          <p:cNvGrpSpPr/>
          <p:nvPr/>
        </p:nvGrpSpPr>
        <p:grpSpPr>
          <a:xfrm>
            <a:off x="-89182" y="2978282"/>
            <a:ext cx="1927922" cy="2193781"/>
            <a:chOff x="-89182" y="2978282"/>
            <a:chExt cx="1927922" cy="2193781"/>
          </a:xfrm>
        </p:grpSpPr>
        <p:sp>
          <p:nvSpPr>
            <p:cNvPr id="1710" name="Google Shape;1710;p42"/>
            <p:cNvSpPr/>
            <p:nvPr/>
          </p:nvSpPr>
          <p:spPr>
            <a:xfrm flipH="1">
              <a:off x="-13068" y="3766944"/>
              <a:ext cx="1851807" cy="1405118"/>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11" name="Google Shape;1711;p42"/>
            <p:cNvGrpSpPr/>
            <p:nvPr/>
          </p:nvGrpSpPr>
          <p:grpSpPr>
            <a:xfrm rot="685221">
              <a:off x="92319" y="3056791"/>
              <a:ext cx="986183" cy="1931904"/>
              <a:chOff x="3978000" y="1359750"/>
              <a:chExt cx="692200" cy="1356000"/>
            </a:xfrm>
          </p:grpSpPr>
          <p:sp>
            <p:nvSpPr>
              <p:cNvPr id="1712" name="Google Shape;1712;p42"/>
              <p:cNvSpPr/>
              <p:nvPr/>
            </p:nvSpPr>
            <p:spPr>
              <a:xfrm>
                <a:off x="3996350" y="1359750"/>
                <a:ext cx="206850" cy="477025"/>
              </a:xfrm>
              <a:custGeom>
                <a:avLst/>
                <a:gdLst/>
                <a:ahLst/>
                <a:cxnLst/>
                <a:rect l="l" t="t" r="r" b="b"/>
                <a:pathLst>
                  <a:path w="8274" h="19081" extrusionOk="0">
                    <a:moveTo>
                      <a:pt x="3837" y="0"/>
                    </a:moveTo>
                    <a:cubicBezTo>
                      <a:pt x="3837" y="1"/>
                      <a:pt x="2036" y="5271"/>
                      <a:pt x="1035" y="9541"/>
                    </a:cubicBezTo>
                    <a:cubicBezTo>
                      <a:pt x="1" y="13777"/>
                      <a:pt x="2603" y="19081"/>
                      <a:pt x="2603" y="19081"/>
                    </a:cubicBezTo>
                    <a:cubicBezTo>
                      <a:pt x="8273" y="7973"/>
                      <a:pt x="3837" y="1"/>
                      <a:pt x="38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42"/>
              <p:cNvSpPr/>
              <p:nvPr/>
            </p:nvSpPr>
            <p:spPr>
              <a:xfrm>
                <a:off x="4102275" y="1480675"/>
                <a:ext cx="159300" cy="813100"/>
              </a:xfrm>
              <a:custGeom>
                <a:avLst/>
                <a:gdLst/>
                <a:ahLst/>
                <a:cxnLst/>
                <a:rect l="l" t="t" r="r" b="b"/>
                <a:pathLst>
                  <a:path w="6372" h="32524" extrusionOk="0">
                    <a:moveTo>
                      <a:pt x="3336" y="0"/>
                    </a:moveTo>
                    <a:cubicBezTo>
                      <a:pt x="3336" y="1"/>
                      <a:pt x="3803" y="935"/>
                      <a:pt x="3736" y="4704"/>
                    </a:cubicBezTo>
                    <a:cubicBezTo>
                      <a:pt x="3669" y="8473"/>
                      <a:pt x="2402" y="11542"/>
                      <a:pt x="1234" y="16645"/>
                    </a:cubicBezTo>
                    <a:cubicBezTo>
                      <a:pt x="67" y="21749"/>
                      <a:pt x="0" y="26586"/>
                      <a:pt x="4403" y="32524"/>
                    </a:cubicBezTo>
                    <a:cubicBezTo>
                      <a:pt x="4403" y="32524"/>
                      <a:pt x="4337" y="31022"/>
                      <a:pt x="4070" y="28621"/>
                    </a:cubicBezTo>
                    <a:cubicBezTo>
                      <a:pt x="3803" y="26186"/>
                      <a:pt x="5271" y="20415"/>
                      <a:pt x="5838" y="12176"/>
                    </a:cubicBezTo>
                    <a:cubicBezTo>
                      <a:pt x="6371" y="3970"/>
                      <a:pt x="3336" y="1"/>
                      <a:pt x="33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42"/>
              <p:cNvSpPr/>
              <p:nvPr/>
            </p:nvSpPr>
            <p:spPr>
              <a:xfrm>
                <a:off x="3978000" y="2038575"/>
                <a:ext cx="466200" cy="391575"/>
              </a:xfrm>
              <a:custGeom>
                <a:avLst/>
                <a:gdLst/>
                <a:ahLst/>
                <a:cxnLst/>
                <a:rect l="l" t="t" r="r" b="b"/>
                <a:pathLst>
                  <a:path w="18648" h="15663" extrusionOk="0">
                    <a:moveTo>
                      <a:pt x="18322" y="15088"/>
                    </a:moveTo>
                    <a:cubicBezTo>
                      <a:pt x="18431" y="15139"/>
                      <a:pt x="18539" y="15191"/>
                      <a:pt x="18648" y="15244"/>
                    </a:cubicBezTo>
                    <a:cubicBezTo>
                      <a:pt x="18538" y="15190"/>
                      <a:pt x="18429" y="15138"/>
                      <a:pt x="18322" y="15088"/>
                    </a:cubicBezTo>
                    <a:close/>
                    <a:moveTo>
                      <a:pt x="1" y="0"/>
                    </a:moveTo>
                    <a:lnTo>
                      <a:pt x="1" y="0"/>
                    </a:lnTo>
                    <a:cubicBezTo>
                      <a:pt x="735" y="2936"/>
                      <a:pt x="1168" y="5938"/>
                      <a:pt x="1302" y="8973"/>
                    </a:cubicBezTo>
                    <a:cubicBezTo>
                      <a:pt x="1553" y="14117"/>
                      <a:pt x="4104" y="15663"/>
                      <a:pt x="7541" y="15663"/>
                    </a:cubicBezTo>
                    <a:cubicBezTo>
                      <a:pt x="7760" y="15663"/>
                      <a:pt x="7982" y="15657"/>
                      <a:pt x="8207" y="15645"/>
                    </a:cubicBezTo>
                    <a:cubicBezTo>
                      <a:pt x="10798" y="15507"/>
                      <a:pt x="12412" y="14203"/>
                      <a:pt x="14782" y="14203"/>
                    </a:cubicBezTo>
                    <a:cubicBezTo>
                      <a:pt x="15783" y="14203"/>
                      <a:pt x="16920" y="14436"/>
                      <a:pt x="18322" y="15088"/>
                    </a:cubicBezTo>
                    <a:lnTo>
                      <a:pt x="18322" y="15088"/>
                    </a:lnTo>
                    <a:cubicBezTo>
                      <a:pt x="16717" y="14331"/>
                      <a:pt x="15029" y="13751"/>
                      <a:pt x="13310" y="13376"/>
                    </a:cubicBezTo>
                    <a:cubicBezTo>
                      <a:pt x="10542" y="12809"/>
                      <a:pt x="5271" y="13910"/>
                      <a:pt x="4571" y="8973"/>
                    </a:cubicBezTo>
                    <a:cubicBezTo>
                      <a:pt x="3837" y="4037"/>
                      <a:pt x="1" y="1"/>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42"/>
              <p:cNvSpPr/>
              <p:nvPr/>
            </p:nvSpPr>
            <p:spPr>
              <a:xfrm>
                <a:off x="4273225" y="1963525"/>
                <a:ext cx="321075" cy="575425"/>
              </a:xfrm>
              <a:custGeom>
                <a:avLst/>
                <a:gdLst/>
                <a:ahLst/>
                <a:cxnLst/>
                <a:rect l="l" t="t" r="r" b="b"/>
                <a:pathLst>
                  <a:path w="12843" h="23017" extrusionOk="0">
                    <a:moveTo>
                      <a:pt x="0" y="0"/>
                    </a:moveTo>
                    <a:lnTo>
                      <a:pt x="0" y="0"/>
                    </a:lnTo>
                    <a:cubicBezTo>
                      <a:pt x="0" y="0"/>
                      <a:pt x="668" y="3603"/>
                      <a:pt x="1401" y="8006"/>
                    </a:cubicBezTo>
                    <a:cubicBezTo>
                      <a:pt x="2135" y="12442"/>
                      <a:pt x="5738" y="13476"/>
                      <a:pt x="7939" y="15378"/>
                    </a:cubicBezTo>
                    <a:cubicBezTo>
                      <a:pt x="10174" y="17246"/>
                      <a:pt x="10541" y="19080"/>
                      <a:pt x="11175" y="20515"/>
                    </a:cubicBezTo>
                    <a:cubicBezTo>
                      <a:pt x="11609" y="21449"/>
                      <a:pt x="12142" y="22283"/>
                      <a:pt x="12843" y="23017"/>
                    </a:cubicBezTo>
                    <a:cubicBezTo>
                      <a:pt x="11275" y="18747"/>
                      <a:pt x="12476" y="13943"/>
                      <a:pt x="10241" y="11942"/>
                    </a:cubicBezTo>
                    <a:cubicBezTo>
                      <a:pt x="8039" y="9974"/>
                      <a:pt x="5037" y="8540"/>
                      <a:pt x="3269" y="4970"/>
                    </a:cubicBezTo>
                    <a:cubicBezTo>
                      <a:pt x="1502" y="1368"/>
                      <a:pt x="1"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42"/>
              <p:cNvSpPr/>
              <p:nvPr/>
            </p:nvSpPr>
            <p:spPr>
              <a:xfrm>
                <a:off x="4038050" y="2497175"/>
                <a:ext cx="628800" cy="180200"/>
              </a:xfrm>
              <a:custGeom>
                <a:avLst/>
                <a:gdLst/>
                <a:ahLst/>
                <a:cxnLst/>
                <a:rect l="l" t="t" r="r" b="b"/>
                <a:pathLst>
                  <a:path w="25152" h="7208" extrusionOk="0">
                    <a:moveTo>
                      <a:pt x="3418" y="0"/>
                    </a:moveTo>
                    <a:cubicBezTo>
                      <a:pt x="2260" y="0"/>
                      <a:pt x="1107" y="208"/>
                      <a:pt x="1" y="603"/>
                    </a:cubicBezTo>
                    <a:cubicBezTo>
                      <a:pt x="92" y="601"/>
                      <a:pt x="183" y="599"/>
                      <a:pt x="274" y="599"/>
                    </a:cubicBezTo>
                    <a:cubicBezTo>
                      <a:pt x="2546" y="599"/>
                      <a:pt x="4740" y="1397"/>
                      <a:pt x="6472" y="2905"/>
                    </a:cubicBezTo>
                    <a:cubicBezTo>
                      <a:pt x="8918" y="5052"/>
                      <a:pt x="10744" y="6468"/>
                      <a:pt x="13321" y="6468"/>
                    </a:cubicBezTo>
                    <a:cubicBezTo>
                      <a:pt x="13907" y="6468"/>
                      <a:pt x="14532" y="6395"/>
                      <a:pt x="15212" y="6240"/>
                    </a:cubicBezTo>
                    <a:cubicBezTo>
                      <a:pt x="17832" y="5645"/>
                      <a:pt x="19585" y="4964"/>
                      <a:pt x="21090" y="4964"/>
                    </a:cubicBezTo>
                    <a:cubicBezTo>
                      <a:pt x="21692" y="4964"/>
                      <a:pt x="22255" y="5073"/>
                      <a:pt x="22817" y="5340"/>
                    </a:cubicBezTo>
                    <a:cubicBezTo>
                      <a:pt x="24478" y="6088"/>
                      <a:pt x="24991" y="6881"/>
                      <a:pt x="25117" y="7129"/>
                    </a:cubicBezTo>
                    <a:lnTo>
                      <a:pt x="25117" y="7129"/>
                    </a:lnTo>
                    <a:cubicBezTo>
                      <a:pt x="23466" y="3508"/>
                      <a:pt x="20008" y="2301"/>
                      <a:pt x="16214" y="2301"/>
                    </a:cubicBezTo>
                    <a:cubicBezTo>
                      <a:pt x="15674" y="2301"/>
                      <a:pt x="15127" y="2326"/>
                      <a:pt x="14578" y="2371"/>
                    </a:cubicBezTo>
                    <a:cubicBezTo>
                      <a:pt x="14141" y="2407"/>
                      <a:pt x="13735" y="2424"/>
                      <a:pt x="13357" y="2424"/>
                    </a:cubicBezTo>
                    <a:cubicBezTo>
                      <a:pt x="9898" y="2424"/>
                      <a:pt x="8692" y="1025"/>
                      <a:pt x="5805" y="303"/>
                    </a:cubicBezTo>
                    <a:cubicBezTo>
                      <a:pt x="5016" y="99"/>
                      <a:pt x="4216" y="0"/>
                      <a:pt x="3418" y="0"/>
                    </a:cubicBezTo>
                    <a:close/>
                    <a:moveTo>
                      <a:pt x="25117" y="7129"/>
                    </a:moveTo>
                    <a:cubicBezTo>
                      <a:pt x="25128" y="7155"/>
                      <a:pt x="25140" y="7182"/>
                      <a:pt x="25152" y="7208"/>
                    </a:cubicBezTo>
                    <a:cubicBezTo>
                      <a:pt x="25152" y="7208"/>
                      <a:pt x="25142" y="7180"/>
                      <a:pt x="25117" y="71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42"/>
              <p:cNvSpPr/>
              <p:nvPr/>
            </p:nvSpPr>
            <p:spPr>
              <a:xfrm>
                <a:off x="4033875" y="1359750"/>
                <a:ext cx="636325" cy="1356000"/>
              </a:xfrm>
              <a:custGeom>
                <a:avLst/>
                <a:gdLst/>
                <a:ahLst/>
                <a:cxnLst/>
                <a:rect l="l" t="t" r="r" b="b"/>
                <a:pathLst>
                  <a:path w="25453" h="54240" fill="none" extrusionOk="0">
                    <a:moveTo>
                      <a:pt x="25452" y="54239"/>
                    </a:moveTo>
                    <a:cubicBezTo>
                      <a:pt x="25452" y="49703"/>
                      <a:pt x="21483" y="45300"/>
                      <a:pt x="16413" y="42397"/>
                    </a:cubicBezTo>
                    <a:cubicBezTo>
                      <a:pt x="11342" y="39495"/>
                      <a:pt x="5505" y="38461"/>
                      <a:pt x="2736" y="31456"/>
                    </a:cubicBezTo>
                    <a:cubicBezTo>
                      <a:pt x="1" y="24418"/>
                      <a:pt x="701" y="22450"/>
                      <a:pt x="1168" y="18113"/>
                    </a:cubicBezTo>
                    <a:cubicBezTo>
                      <a:pt x="1635" y="13810"/>
                      <a:pt x="3136" y="4470"/>
                      <a:pt x="2336" y="0"/>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42"/>
              <p:cNvSpPr/>
              <p:nvPr/>
            </p:nvSpPr>
            <p:spPr>
              <a:xfrm>
                <a:off x="4139800" y="1480675"/>
                <a:ext cx="91750" cy="813100"/>
              </a:xfrm>
              <a:custGeom>
                <a:avLst/>
                <a:gdLst/>
                <a:ahLst/>
                <a:cxnLst/>
                <a:rect l="l" t="t" r="r" b="b"/>
                <a:pathLst>
                  <a:path w="3670" h="32524" fill="none" extrusionOk="0">
                    <a:moveTo>
                      <a:pt x="1835" y="0"/>
                    </a:moveTo>
                    <a:cubicBezTo>
                      <a:pt x="3403" y="6171"/>
                      <a:pt x="3670" y="10908"/>
                      <a:pt x="1835" y="18013"/>
                    </a:cubicBezTo>
                    <a:cubicBezTo>
                      <a:pt x="0" y="25118"/>
                      <a:pt x="2369" y="30789"/>
                      <a:pt x="2902" y="32524"/>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42"/>
              <p:cNvSpPr/>
              <p:nvPr/>
            </p:nvSpPr>
            <p:spPr>
              <a:xfrm>
                <a:off x="3978000" y="2037725"/>
                <a:ext cx="441175" cy="373625"/>
              </a:xfrm>
              <a:custGeom>
                <a:avLst/>
                <a:gdLst/>
                <a:ahLst/>
                <a:cxnLst/>
                <a:rect l="l" t="t" r="r" b="b"/>
                <a:pathLst>
                  <a:path w="17647" h="14945" fill="none" extrusionOk="0">
                    <a:moveTo>
                      <a:pt x="1" y="1"/>
                    </a:moveTo>
                    <a:cubicBezTo>
                      <a:pt x="2503" y="5305"/>
                      <a:pt x="2203" y="10875"/>
                      <a:pt x="4571" y="12910"/>
                    </a:cubicBezTo>
                    <a:cubicBezTo>
                      <a:pt x="6906" y="14945"/>
                      <a:pt x="14311" y="12677"/>
                      <a:pt x="17647" y="14711"/>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42"/>
              <p:cNvSpPr/>
              <p:nvPr/>
            </p:nvSpPr>
            <p:spPr>
              <a:xfrm>
                <a:off x="4273225" y="1963525"/>
                <a:ext cx="320250" cy="575425"/>
              </a:xfrm>
              <a:custGeom>
                <a:avLst/>
                <a:gdLst/>
                <a:ahLst/>
                <a:cxnLst/>
                <a:rect l="l" t="t" r="r" b="b"/>
                <a:pathLst>
                  <a:path w="12810" h="23017" fill="none" extrusionOk="0">
                    <a:moveTo>
                      <a:pt x="0" y="0"/>
                    </a:moveTo>
                    <a:cubicBezTo>
                      <a:pt x="2135" y="5170"/>
                      <a:pt x="2335" y="9373"/>
                      <a:pt x="5838" y="11508"/>
                    </a:cubicBezTo>
                    <a:cubicBezTo>
                      <a:pt x="9340" y="13643"/>
                      <a:pt x="9707" y="13210"/>
                      <a:pt x="10541" y="16345"/>
                    </a:cubicBezTo>
                    <a:cubicBezTo>
                      <a:pt x="11175" y="18613"/>
                      <a:pt x="11942" y="20848"/>
                      <a:pt x="12810" y="23017"/>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42"/>
              <p:cNvSpPr/>
              <p:nvPr/>
            </p:nvSpPr>
            <p:spPr>
              <a:xfrm>
                <a:off x="4038050" y="2504725"/>
                <a:ext cx="627975" cy="172650"/>
              </a:xfrm>
              <a:custGeom>
                <a:avLst/>
                <a:gdLst/>
                <a:ahLst/>
                <a:cxnLst/>
                <a:rect l="l" t="t" r="r" b="b"/>
                <a:pathLst>
                  <a:path w="25119" h="6906" fill="none" extrusionOk="0">
                    <a:moveTo>
                      <a:pt x="1" y="301"/>
                    </a:moveTo>
                    <a:cubicBezTo>
                      <a:pt x="5805" y="1"/>
                      <a:pt x="8207" y="3270"/>
                      <a:pt x="11776" y="4204"/>
                    </a:cubicBezTo>
                    <a:cubicBezTo>
                      <a:pt x="15312" y="5105"/>
                      <a:pt x="16646" y="3337"/>
                      <a:pt x="19281" y="3337"/>
                    </a:cubicBezTo>
                    <a:cubicBezTo>
                      <a:pt x="21916" y="3303"/>
                      <a:pt x="25119" y="6906"/>
                      <a:pt x="25119" y="6906"/>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22" name="Google Shape;1722;p42"/>
            <p:cNvGrpSpPr/>
            <p:nvPr/>
          </p:nvGrpSpPr>
          <p:grpSpPr>
            <a:xfrm rot="2736561" flipH="1">
              <a:off x="588257" y="3834408"/>
              <a:ext cx="989131" cy="1147296"/>
              <a:chOff x="4483725" y="3281075"/>
              <a:chExt cx="511225" cy="592950"/>
            </a:xfrm>
          </p:grpSpPr>
          <p:sp>
            <p:nvSpPr>
              <p:cNvPr id="1723" name="Google Shape;1723;p42"/>
              <p:cNvSpPr/>
              <p:nvPr/>
            </p:nvSpPr>
            <p:spPr>
              <a:xfrm>
                <a:off x="4483725" y="3362800"/>
                <a:ext cx="152650" cy="334425"/>
              </a:xfrm>
              <a:custGeom>
                <a:avLst/>
                <a:gdLst/>
                <a:ahLst/>
                <a:cxnLst/>
                <a:rect l="l" t="t" r="r" b="b"/>
                <a:pathLst>
                  <a:path w="6106" h="13377" extrusionOk="0">
                    <a:moveTo>
                      <a:pt x="1435" y="0"/>
                    </a:moveTo>
                    <a:cubicBezTo>
                      <a:pt x="1435" y="1"/>
                      <a:pt x="1" y="6005"/>
                      <a:pt x="2336" y="8373"/>
                    </a:cubicBezTo>
                    <a:cubicBezTo>
                      <a:pt x="3703" y="9774"/>
                      <a:pt x="4738" y="11509"/>
                      <a:pt x="5271" y="13377"/>
                    </a:cubicBezTo>
                    <a:cubicBezTo>
                      <a:pt x="5271" y="13377"/>
                      <a:pt x="6105" y="8540"/>
                      <a:pt x="5471" y="6338"/>
                    </a:cubicBezTo>
                    <a:cubicBezTo>
                      <a:pt x="4871" y="4170"/>
                      <a:pt x="2536" y="3836"/>
                      <a:pt x="14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42"/>
              <p:cNvSpPr/>
              <p:nvPr/>
            </p:nvSpPr>
            <p:spPr>
              <a:xfrm>
                <a:off x="4597150" y="3490375"/>
                <a:ext cx="371950" cy="345275"/>
              </a:xfrm>
              <a:custGeom>
                <a:avLst/>
                <a:gdLst/>
                <a:ahLst/>
                <a:cxnLst/>
                <a:rect l="l" t="t" r="r" b="b"/>
                <a:pathLst>
                  <a:path w="14878" h="13811" extrusionOk="0">
                    <a:moveTo>
                      <a:pt x="14878" y="1"/>
                    </a:moveTo>
                    <a:lnTo>
                      <a:pt x="14878" y="1"/>
                    </a:lnTo>
                    <a:cubicBezTo>
                      <a:pt x="13176" y="1836"/>
                      <a:pt x="11042" y="3170"/>
                      <a:pt x="8640" y="3870"/>
                    </a:cubicBezTo>
                    <a:cubicBezTo>
                      <a:pt x="4837" y="4938"/>
                      <a:pt x="4037" y="5538"/>
                      <a:pt x="3036" y="7706"/>
                    </a:cubicBezTo>
                    <a:cubicBezTo>
                      <a:pt x="2069" y="9841"/>
                      <a:pt x="0" y="13811"/>
                      <a:pt x="0" y="13811"/>
                    </a:cubicBezTo>
                    <a:cubicBezTo>
                      <a:pt x="2969" y="10642"/>
                      <a:pt x="3036" y="8974"/>
                      <a:pt x="5738" y="8274"/>
                    </a:cubicBezTo>
                    <a:cubicBezTo>
                      <a:pt x="8473" y="7573"/>
                      <a:pt x="11775" y="6472"/>
                      <a:pt x="13210" y="4571"/>
                    </a:cubicBezTo>
                    <a:cubicBezTo>
                      <a:pt x="14611" y="2636"/>
                      <a:pt x="14878" y="1"/>
                      <a:pt x="148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42"/>
              <p:cNvSpPr/>
              <p:nvPr/>
            </p:nvSpPr>
            <p:spPr>
              <a:xfrm>
                <a:off x="4663850" y="3281075"/>
                <a:ext cx="331100" cy="278550"/>
              </a:xfrm>
              <a:custGeom>
                <a:avLst/>
                <a:gdLst/>
                <a:ahLst/>
                <a:cxnLst/>
                <a:rect l="l" t="t" r="r" b="b"/>
                <a:pathLst>
                  <a:path w="13244" h="11142" extrusionOk="0">
                    <a:moveTo>
                      <a:pt x="13244" y="0"/>
                    </a:moveTo>
                    <a:cubicBezTo>
                      <a:pt x="13243" y="1"/>
                      <a:pt x="10642" y="2669"/>
                      <a:pt x="7173" y="3570"/>
                    </a:cubicBezTo>
                    <a:cubicBezTo>
                      <a:pt x="3704" y="4504"/>
                      <a:pt x="1469" y="6538"/>
                      <a:pt x="735" y="8373"/>
                    </a:cubicBezTo>
                    <a:cubicBezTo>
                      <a:pt x="1" y="10241"/>
                      <a:pt x="268" y="11142"/>
                      <a:pt x="268" y="11142"/>
                    </a:cubicBezTo>
                    <a:cubicBezTo>
                      <a:pt x="2603" y="9007"/>
                      <a:pt x="4671" y="9507"/>
                      <a:pt x="8507" y="6672"/>
                    </a:cubicBezTo>
                    <a:cubicBezTo>
                      <a:pt x="10742" y="5004"/>
                      <a:pt x="12410" y="2669"/>
                      <a:pt x="132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42"/>
              <p:cNvSpPr/>
              <p:nvPr/>
            </p:nvSpPr>
            <p:spPr>
              <a:xfrm>
                <a:off x="4576300" y="3281075"/>
                <a:ext cx="417825" cy="592950"/>
              </a:xfrm>
              <a:custGeom>
                <a:avLst/>
                <a:gdLst/>
                <a:ahLst/>
                <a:cxnLst/>
                <a:rect l="l" t="t" r="r" b="b"/>
                <a:pathLst>
                  <a:path w="16713" h="23718" fill="none" extrusionOk="0">
                    <a:moveTo>
                      <a:pt x="0" y="23717"/>
                    </a:moveTo>
                    <a:cubicBezTo>
                      <a:pt x="2369" y="20482"/>
                      <a:pt x="601" y="17713"/>
                      <a:pt x="2269" y="14144"/>
                    </a:cubicBezTo>
                    <a:cubicBezTo>
                      <a:pt x="3937" y="10608"/>
                      <a:pt x="5671" y="6905"/>
                      <a:pt x="9474" y="5604"/>
                    </a:cubicBezTo>
                    <a:cubicBezTo>
                      <a:pt x="13243" y="4337"/>
                      <a:pt x="16712" y="0"/>
                      <a:pt x="16712" y="0"/>
                    </a:cubicBezTo>
                  </a:path>
                </a:pathLst>
              </a:custGeom>
              <a:noFill/>
              <a:ln w="9525" cap="flat" cmpd="sng">
                <a:solidFill>
                  <a:schemeClr val="accent3"/>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42"/>
              <p:cNvSpPr/>
              <p:nvPr/>
            </p:nvSpPr>
            <p:spPr>
              <a:xfrm>
                <a:off x="4519600" y="3362800"/>
                <a:ext cx="95925" cy="334425"/>
              </a:xfrm>
              <a:custGeom>
                <a:avLst/>
                <a:gdLst/>
                <a:ahLst/>
                <a:cxnLst/>
                <a:rect l="l" t="t" r="r" b="b"/>
                <a:pathLst>
                  <a:path w="3837" h="13377" fill="none" extrusionOk="0">
                    <a:moveTo>
                      <a:pt x="0" y="0"/>
                    </a:moveTo>
                    <a:cubicBezTo>
                      <a:pt x="400" y="5404"/>
                      <a:pt x="2535" y="5905"/>
                      <a:pt x="3102" y="8606"/>
                    </a:cubicBezTo>
                    <a:cubicBezTo>
                      <a:pt x="3469" y="10174"/>
                      <a:pt x="3703" y="11775"/>
                      <a:pt x="3836" y="13377"/>
                    </a:cubicBezTo>
                  </a:path>
                </a:pathLst>
              </a:custGeom>
              <a:noFill/>
              <a:ln w="9525" cap="flat" cmpd="sng">
                <a:solidFill>
                  <a:schemeClr val="accent3"/>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42"/>
              <p:cNvSpPr/>
              <p:nvPr/>
            </p:nvSpPr>
            <p:spPr>
              <a:xfrm>
                <a:off x="4597150" y="3491225"/>
                <a:ext cx="371125" cy="345275"/>
              </a:xfrm>
              <a:custGeom>
                <a:avLst/>
                <a:gdLst/>
                <a:ahLst/>
                <a:cxnLst/>
                <a:rect l="l" t="t" r="r" b="b"/>
                <a:pathLst>
                  <a:path w="14845" h="13811" fill="none" extrusionOk="0">
                    <a:moveTo>
                      <a:pt x="14844" y="0"/>
                    </a:moveTo>
                    <a:cubicBezTo>
                      <a:pt x="12343" y="3970"/>
                      <a:pt x="9207" y="4637"/>
                      <a:pt x="6505" y="6238"/>
                    </a:cubicBezTo>
                    <a:cubicBezTo>
                      <a:pt x="3836" y="7839"/>
                      <a:pt x="2202" y="10141"/>
                      <a:pt x="0" y="13810"/>
                    </a:cubicBezTo>
                  </a:path>
                </a:pathLst>
              </a:custGeom>
              <a:noFill/>
              <a:ln w="9525" cap="flat" cmpd="sng">
                <a:solidFill>
                  <a:schemeClr val="accent3"/>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0" name="Title 1"/>
          <p:cNvSpPr>
            <a:spLocks noGrp="1"/>
          </p:cNvSpPr>
          <p:nvPr>
            <p:ph type="subTitle" idx="1"/>
          </p:nvPr>
        </p:nvSpPr>
        <p:spPr>
          <a:xfrm>
            <a:off x="3536419" y="1316711"/>
            <a:ext cx="4533710" cy="2655679"/>
          </a:xfrm>
        </p:spPr>
        <p:txBody>
          <a:bodyPr/>
          <a:lstStyle/>
          <a:p>
            <a:r>
              <a:rPr lang="ar-JO" sz="2000" dirty="0" smtClean="0"/>
              <a:t>المياه </a:t>
            </a:r>
            <a:r>
              <a:rPr lang="ar-JO" sz="2000" dirty="0"/>
              <a:t>العادمة أو مياه صرف صحي هي مخلفات سائلة أو مياه تأثرت نوعيتها سلباً نتيجة التأثير البشري عليها. وهي تشمل المخلفات السائلة المصرفة من المجمعات السكنية، والتجارية، والصناعية، والزراعية، وقد تحتوي أيضا على مجموعة </a:t>
            </a:r>
            <a:r>
              <a:rPr lang="ar-JO" sz="2000" dirty="0" smtClean="0"/>
              <a:t>واسعة </a:t>
            </a:r>
            <a:r>
              <a:rPr lang="ar-JO" sz="2000" dirty="0"/>
              <a:t>من الملوثات المحتملة وبتراكيز </a:t>
            </a:r>
            <a:r>
              <a:rPr lang="ar-JO" sz="2000" dirty="0" smtClean="0"/>
              <a:t>مختلفة.</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32"/>
        <p:cNvGrpSpPr/>
        <p:nvPr/>
      </p:nvGrpSpPr>
      <p:grpSpPr>
        <a:xfrm>
          <a:off x="0" y="0"/>
          <a:ext cx="0" cy="0"/>
          <a:chOff x="0" y="0"/>
          <a:chExt cx="0" cy="0"/>
        </a:xfrm>
      </p:grpSpPr>
      <p:sp>
        <p:nvSpPr>
          <p:cNvPr id="1733" name="Google Shape;1733;p43"/>
          <p:cNvSpPr txBox="1">
            <a:spLocks noGrp="1"/>
          </p:cNvSpPr>
          <p:nvPr>
            <p:ph type="title"/>
          </p:nvPr>
        </p:nvSpPr>
        <p:spPr>
          <a:xfrm>
            <a:off x="1481525" y="3576845"/>
            <a:ext cx="6180900" cy="412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ar-JO" dirty="0" smtClean="0"/>
              <a:t>ملاحظة : يجي تجميعها في اماكن خاصة لمعالجتها و التخلص من الاثار السلبية التي تتركها على البيئة و صحة الانسان </a:t>
            </a:r>
            <a:endParaRPr dirty="0"/>
          </a:p>
        </p:txBody>
      </p:sp>
      <p:sp>
        <p:nvSpPr>
          <p:cNvPr id="1734" name="Google Shape;1734;p43"/>
          <p:cNvSpPr txBox="1">
            <a:spLocks noGrp="1"/>
          </p:cNvSpPr>
          <p:nvPr>
            <p:ph type="subTitle" idx="1"/>
          </p:nvPr>
        </p:nvSpPr>
        <p:spPr>
          <a:xfrm>
            <a:off x="1481500" y="1315055"/>
            <a:ext cx="6180900" cy="202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ar-JO" dirty="0" smtClean="0"/>
              <a:t>يتم طرح هذه المخلفات في شبكة الصرف الصحي او الحفر الامتصاصية بعد حدوث تغير في خصائصها الكيمائية ، الفيزيائية و الحيوية .</a:t>
            </a:r>
            <a:endParaRPr dirty="0"/>
          </a:p>
        </p:txBody>
      </p:sp>
      <p:grpSp>
        <p:nvGrpSpPr>
          <p:cNvPr id="1735" name="Google Shape;1735;p43"/>
          <p:cNvGrpSpPr/>
          <p:nvPr/>
        </p:nvGrpSpPr>
        <p:grpSpPr>
          <a:xfrm>
            <a:off x="608701" y="1798503"/>
            <a:ext cx="3076574" cy="2594460"/>
            <a:chOff x="608701" y="1798503"/>
            <a:chExt cx="3076574" cy="2594460"/>
          </a:xfrm>
        </p:grpSpPr>
        <p:sp>
          <p:nvSpPr>
            <p:cNvPr id="1736" name="Google Shape;1736;p43"/>
            <p:cNvSpPr/>
            <p:nvPr/>
          </p:nvSpPr>
          <p:spPr>
            <a:xfrm rot="-6095">
              <a:off x="1698024" y="4209203"/>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43"/>
            <p:cNvSpPr/>
            <p:nvPr/>
          </p:nvSpPr>
          <p:spPr>
            <a:xfrm rot="-7184">
              <a:off x="667076" y="2077257"/>
              <a:ext cx="287101" cy="122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43"/>
            <p:cNvSpPr/>
            <p:nvPr/>
          </p:nvSpPr>
          <p:spPr>
            <a:xfrm rot="-6095">
              <a:off x="1018649" y="1798653"/>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39" name="Google Shape;1739;p43"/>
            <p:cNvGrpSpPr/>
            <p:nvPr/>
          </p:nvGrpSpPr>
          <p:grpSpPr>
            <a:xfrm rot="-2554221">
              <a:off x="958616" y="2597171"/>
              <a:ext cx="889984" cy="1381237"/>
              <a:chOff x="4191425" y="5591575"/>
              <a:chExt cx="761150" cy="1181575"/>
            </a:xfrm>
          </p:grpSpPr>
          <p:sp>
            <p:nvSpPr>
              <p:cNvPr id="1740" name="Google Shape;1740;p43"/>
              <p:cNvSpPr/>
              <p:nvPr/>
            </p:nvSpPr>
            <p:spPr>
              <a:xfrm>
                <a:off x="4314000" y="5827450"/>
                <a:ext cx="263550" cy="778075"/>
              </a:xfrm>
              <a:custGeom>
                <a:avLst/>
                <a:gdLst/>
                <a:ahLst/>
                <a:cxnLst/>
                <a:rect l="l" t="t" r="r" b="b"/>
                <a:pathLst>
                  <a:path w="10542" h="31123" fill="none" extrusionOk="0">
                    <a:moveTo>
                      <a:pt x="5538" y="31123"/>
                    </a:moveTo>
                    <a:cubicBezTo>
                      <a:pt x="4537" y="26953"/>
                      <a:pt x="1001" y="28821"/>
                      <a:pt x="1201" y="23350"/>
                    </a:cubicBezTo>
                    <a:cubicBezTo>
                      <a:pt x="1368" y="17846"/>
                      <a:pt x="3503" y="16812"/>
                      <a:pt x="2769" y="13076"/>
                    </a:cubicBezTo>
                    <a:cubicBezTo>
                      <a:pt x="2002" y="9307"/>
                      <a:pt x="1" y="8907"/>
                      <a:pt x="1668" y="5204"/>
                    </a:cubicBezTo>
                    <a:cubicBezTo>
                      <a:pt x="3336" y="1535"/>
                      <a:pt x="10541" y="0"/>
                      <a:pt x="10541"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43"/>
              <p:cNvSpPr/>
              <p:nvPr/>
            </p:nvSpPr>
            <p:spPr>
              <a:xfrm>
                <a:off x="4329000" y="5809050"/>
                <a:ext cx="312750" cy="522200"/>
              </a:xfrm>
              <a:custGeom>
                <a:avLst/>
                <a:gdLst/>
                <a:ahLst/>
                <a:cxnLst/>
                <a:rect l="l" t="t" r="r" b="b"/>
                <a:pathLst>
                  <a:path w="12510" h="20888" extrusionOk="0">
                    <a:moveTo>
                      <a:pt x="8338" y="0"/>
                    </a:moveTo>
                    <a:cubicBezTo>
                      <a:pt x="7919" y="0"/>
                      <a:pt x="7640" y="136"/>
                      <a:pt x="7640" y="136"/>
                    </a:cubicBezTo>
                    <a:cubicBezTo>
                      <a:pt x="3770" y="636"/>
                      <a:pt x="4137" y="5973"/>
                      <a:pt x="4137" y="5973"/>
                    </a:cubicBezTo>
                    <a:cubicBezTo>
                      <a:pt x="4137" y="5973"/>
                      <a:pt x="1102" y="6474"/>
                      <a:pt x="668" y="8876"/>
                    </a:cubicBezTo>
                    <a:cubicBezTo>
                      <a:pt x="401" y="10210"/>
                      <a:pt x="1068" y="11577"/>
                      <a:pt x="2336" y="12145"/>
                    </a:cubicBezTo>
                    <a:cubicBezTo>
                      <a:pt x="335" y="12645"/>
                      <a:pt x="101" y="14713"/>
                      <a:pt x="1535" y="14880"/>
                    </a:cubicBezTo>
                    <a:cubicBezTo>
                      <a:pt x="568" y="16147"/>
                      <a:pt x="368" y="16881"/>
                      <a:pt x="1736" y="17682"/>
                    </a:cubicBezTo>
                    <a:cubicBezTo>
                      <a:pt x="101" y="18549"/>
                      <a:pt x="1" y="20817"/>
                      <a:pt x="1402" y="20884"/>
                    </a:cubicBezTo>
                    <a:cubicBezTo>
                      <a:pt x="1450" y="20887"/>
                      <a:pt x="1496" y="20888"/>
                      <a:pt x="1542" y="20888"/>
                    </a:cubicBezTo>
                    <a:cubicBezTo>
                      <a:pt x="3376" y="20888"/>
                      <a:pt x="3482" y="18956"/>
                      <a:pt x="2603" y="17882"/>
                    </a:cubicBezTo>
                    <a:cubicBezTo>
                      <a:pt x="3870" y="17215"/>
                      <a:pt x="4404" y="16348"/>
                      <a:pt x="3704" y="15047"/>
                    </a:cubicBezTo>
                    <a:cubicBezTo>
                      <a:pt x="4938" y="14146"/>
                      <a:pt x="5005" y="13145"/>
                      <a:pt x="3870" y="12011"/>
                    </a:cubicBezTo>
                    <a:cubicBezTo>
                      <a:pt x="6506" y="11577"/>
                      <a:pt x="7873" y="10343"/>
                      <a:pt x="6973" y="7641"/>
                    </a:cubicBezTo>
                    <a:cubicBezTo>
                      <a:pt x="6973" y="7641"/>
                      <a:pt x="12510" y="7174"/>
                      <a:pt x="11209" y="3105"/>
                    </a:cubicBezTo>
                    <a:cubicBezTo>
                      <a:pt x="10365" y="464"/>
                      <a:pt x="9113" y="0"/>
                      <a:pt x="833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43"/>
              <p:cNvSpPr/>
              <p:nvPr/>
            </p:nvSpPr>
            <p:spPr>
              <a:xfrm>
                <a:off x="4299000" y="5822450"/>
                <a:ext cx="432825" cy="950700"/>
              </a:xfrm>
              <a:custGeom>
                <a:avLst/>
                <a:gdLst/>
                <a:ahLst/>
                <a:cxnLst/>
                <a:rect l="l" t="t" r="r" b="b"/>
                <a:pathLst>
                  <a:path w="17313" h="38028" fill="none" extrusionOk="0">
                    <a:moveTo>
                      <a:pt x="3769" y="38027"/>
                    </a:moveTo>
                    <a:cubicBezTo>
                      <a:pt x="6538" y="35426"/>
                      <a:pt x="5204" y="32557"/>
                      <a:pt x="3769" y="28787"/>
                    </a:cubicBezTo>
                    <a:cubicBezTo>
                      <a:pt x="2368" y="25018"/>
                      <a:pt x="5070" y="21816"/>
                      <a:pt x="6538" y="19748"/>
                    </a:cubicBezTo>
                    <a:cubicBezTo>
                      <a:pt x="8039" y="17646"/>
                      <a:pt x="7105" y="14310"/>
                      <a:pt x="8339" y="11075"/>
                    </a:cubicBezTo>
                    <a:cubicBezTo>
                      <a:pt x="9574" y="7873"/>
                      <a:pt x="17312" y="4237"/>
                      <a:pt x="17312" y="4237"/>
                    </a:cubicBezTo>
                    <a:lnTo>
                      <a:pt x="13810" y="0"/>
                    </a:lnTo>
                    <a:cubicBezTo>
                      <a:pt x="13810" y="0"/>
                      <a:pt x="6805" y="2802"/>
                      <a:pt x="5004" y="8239"/>
                    </a:cubicBezTo>
                    <a:cubicBezTo>
                      <a:pt x="3236" y="13643"/>
                      <a:pt x="5004" y="17646"/>
                      <a:pt x="2502" y="22149"/>
                    </a:cubicBezTo>
                    <a:cubicBezTo>
                      <a:pt x="0" y="26619"/>
                      <a:pt x="200" y="28154"/>
                      <a:pt x="1268" y="30889"/>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43"/>
              <p:cNvSpPr/>
              <p:nvPr/>
            </p:nvSpPr>
            <p:spPr>
              <a:xfrm>
                <a:off x="4191425" y="5771575"/>
                <a:ext cx="341100" cy="916500"/>
              </a:xfrm>
              <a:custGeom>
                <a:avLst/>
                <a:gdLst/>
                <a:ahLst/>
                <a:cxnLst/>
                <a:rect l="l" t="t" r="r" b="b"/>
                <a:pathLst>
                  <a:path w="13644" h="36660" fill="none" extrusionOk="0">
                    <a:moveTo>
                      <a:pt x="1768" y="36660"/>
                    </a:moveTo>
                    <a:cubicBezTo>
                      <a:pt x="2969" y="34258"/>
                      <a:pt x="0" y="30089"/>
                      <a:pt x="1768" y="26253"/>
                    </a:cubicBezTo>
                    <a:cubicBezTo>
                      <a:pt x="3536" y="22416"/>
                      <a:pt x="5304" y="21149"/>
                      <a:pt x="4270" y="17813"/>
                    </a:cubicBezTo>
                    <a:cubicBezTo>
                      <a:pt x="3202" y="14477"/>
                      <a:pt x="500" y="11842"/>
                      <a:pt x="3269" y="7773"/>
                    </a:cubicBezTo>
                    <a:cubicBezTo>
                      <a:pt x="6038" y="3703"/>
                      <a:pt x="11041" y="100"/>
                      <a:pt x="13643"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43"/>
              <p:cNvSpPr/>
              <p:nvPr/>
            </p:nvSpPr>
            <p:spPr>
              <a:xfrm>
                <a:off x="4406575" y="5591575"/>
                <a:ext cx="546000" cy="364150"/>
              </a:xfrm>
              <a:custGeom>
                <a:avLst/>
                <a:gdLst/>
                <a:ahLst/>
                <a:cxnLst/>
                <a:rect l="l" t="t" r="r" b="b"/>
                <a:pathLst>
                  <a:path w="21840" h="14566" extrusionOk="0">
                    <a:moveTo>
                      <a:pt x="12052" y="1"/>
                    </a:moveTo>
                    <a:cubicBezTo>
                      <a:pt x="10985" y="1"/>
                      <a:pt x="9861" y="116"/>
                      <a:pt x="8706" y="362"/>
                    </a:cubicBezTo>
                    <a:cubicBezTo>
                      <a:pt x="1401" y="1897"/>
                      <a:pt x="1068" y="2564"/>
                      <a:pt x="667" y="4031"/>
                    </a:cubicBezTo>
                    <a:cubicBezTo>
                      <a:pt x="0" y="6300"/>
                      <a:pt x="4603" y="13105"/>
                      <a:pt x="10141" y="14339"/>
                    </a:cubicBezTo>
                    <a:cubicBezTo>
                      <a:pt x="10851" y="14493"/>
                      <a:pt x="11513" y="14566"/>
                      <a:pt x="12130" y="14566"/>
                    </a:cubicBezTo>
                    <a:cubicBezTo>
                      <a:pt x="16319" y="14566"/>
                      <a:pt x="18466" y="11209"/>
                      <a:pt x="20181" y="7167"/>
                    </a:cubicBezTo>
                    <a:cubicBezTo>
                      <a:pt x="21840" y="3288"/>
                      <a:pt x="17766" y="1"/>
                      <a:pt x="120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5" name="Google Shape;1745;p43"/>
            <p:cNvGrpSpPr/>
            <p:nvPr/>
          </p:nvGrpSpPr>
          <p:grpSpPr>
            <a:xfrm>
              <a:off x="3201325" y="4097413"/>
              <a:ext cx="483950" cy="295550"/>
              <a:chOff x="-1677100" y="665488"/>
              <a:chExt cx="483950" cy="295550"/>
            </a:xfrm>
          </p:grpSpPr>
          <p:sp>
            <p:nvSpPr>
              <p:cNvPr id="1746" name="Google Shape;1746;p43"/>
              <p:cNvSpPr/>
              <p:nvPr/>
            </p:nvSpPr>
            <p:spPr>
              <a:xfrm>
                <a:off x="-1619325" y="675488"/>
                <a:ext cx="268550" cy="261600"/>
              </a:xfrm>
              <a:custGeom>
                <a:avLst/>
                <a:gdLst/>
                <a:ahLst/>
                <a:cxnLst/>
                <a:rect l="l" t="t" r="r" b="b"/>
                <a:pathLst>
                  <a:path w="10742" h="10464" extrusionOk="0">
                    <a:moveTo>
                      <a:pt x="8264" y="1"/>
                    </a:moveTo>
                    <a:cubicBezTo>
                      <a:pt x="7319" y="1"/>
                      <a:pt x="3441" y="26"/>
                      <a:pt x="1836" y="435"/>
                    </a:cubicBezTo>
                    <a:cubicBezTo>
                      <a:pt x="1" y="902"/>
                      <a:pt x="1469" y="1802"/>
                      <a:pt x="6772" y="2570"/>
                    </a:cubicBezTo>
                    <a:lnTo>
                      <a:pt x="7840" y="5405"/>
                    </a:lnTo>
                    <a:cubicBezTo>
                      <a:pt x="7840" y="5405"/>
                      <a:pt x="4871" y="10108"/>
                      <a:pt x="5905" y="10442"/>
                    </a:cubicBezTo>
                    <a:cubicBezTo>
                      <a:pt x="5947" y="10457"/>
                      <a:pt x="5993" y="10464"/>
                      <a:pt x="6043" y="10464"/>
                    </a:cubicBezTo>
                    <a:cubicBezTo>
                      <a:pt x="7239" y="10464"/>
                      <a:pt x="10742" y="6439"/>
                      <a:pt x="10742" y="6439"/>
                    </a:cubicBezTo>
                    <a:lnTo>
                      <a:pt x="8474" y="1"/>
                    </a:lnTo>
                    <a:cubicBezTo>
                      <a:pt x="8474" y="1"/>
                      <a:pt x="8399" y="1"/>
                      <a:pt x="82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43"/>
              <p:cNvSpPr/>
              <p:nvPr/>
            </p:nvSpPr>
            <p:spPr>
              <a:xfrm>
                <a:off x="-1677100" y="820688"/>
                <a:ext cx="98675" cy="53325"/>
              </a:xfrm>
              <a:custGeom>
                <a:avLst/>
                <a:gdLst/>
                <a:ahLst/>
                <a:cxnLst/>
                <a:rect l="l" t="t" r="r" b="b"/>
                <a:pathLst>
                  <a:path w="3947" h="2133" extrusionOk="0">
                    <a:moveTo>
                      <a:pt x="682" y="1"/>
                    </a:moveTo>
                    <a:cubicBezTo>
                      <a:pt x="273" y="1"/>
                      <a:pt x="0" y="92"/>
                      <a:pt x="10" y="231"/>
                    </a:cubicBezTo>
                    <a:cubicBezTo>
                      <a:pt x="77" y="731"/>
                      <a:pt x="3946" y="2132"/>
                      <a:pt x="3946" y="2132"/>
                    </a:cubicBezTo>
                    <a:cubicBezTo>
                      <a:pt x="3384" y="514"/>
                      <a:pt x="1650" y="1"/>
                      <a:pt x="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43"/>
              <p:cNvSpPr/>
              <p:nvPr/>
            </p:nvSpPr>
            <p:spPr>
              <a:xfrm>
                <a:off x="-1643500" y="873988"/>
                <a:ext cx="72575" cy="87050"/>
              </a:xfrm>
              <a:custGeom>
                <a:avLst/>
                <a:gdLst/>
                <a:ahLst/>
                <a:cxnLst/>
                <a:rect l="l" t="t" r="r" b="b"/>
                <a:pathLst>
                  <a:path w="2903" h="3482" extrusionOk="0">
                    <a:moveTo>
                      <a:pt x="2602" y="0"/>
                    </a:moveTo>
                    <a:cubicBezTo>
                      <a:pt x="2602" y="0"/>
                      <a:pt x="1" y="3102"/>
                      <a:pt x="267" y="3436"/>
                    </a:cubicBezTo>
                    <a:cubicBezTo>
                      <a:pt x="291" y="3466"/>
                      <a:pt x="337" y="3481"/>
                      <a:pt x="400" y="3481"/>
                    </a:cubicBezTo>
                    <a:cubicBezTo>
                      <a:pt x="963" y="3481"/>
                      <a:pt x="2902" y="2280"/>
                      <a:pt x="26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43"/>
              <p:cNvSpPr/>
              <p:nvPr/>
            </p:nvSpPr>
            <p:spPr>
              <a:xfrm>
                <a:off x="-1607650" y="665488"/>
                <a:ext cx="414500" cy="213650"/>
              </a:xfrm>
              <a:custGeom>
                <a:avLst/>
                <a:gdLst/>
                <a:ahLst/>
                <a:cxnLst/>
                <a:rect l="l" t="t" r="r" b="b"/>
                <a:pathLst>
                  <a:path w="16580" h="8546" extrusionOk="0">
                    <a:moveTo>
                      <a:pt x="10508" y="1"/>
                    </a:moveTo>
                    <a:cubicBezTo>
                      <a:pt x="5972" y="34"/>
                      <a:pt x="1" y="4304"/>
                      <a:pt x="1168" y="8340"/>
                    </a:cubicBezTo>
                    <a:cubicBezTo>
                      <a:pt x="2040" y="8477"/>
                      <a:pt x="2917" y="8545"/>
                      <a:pt x="3792" y="8545"/>
                    </a:cubicBezTo>
                    <a:cubicBezTo>
                      <a:pt x="5899" y="8545"/>
                      <a:pt x="7995" y="8151"/>
                      <a:pt x="9975" y="7373"/>
                    </a:cubicBezTo>
                    <a:cubicBezTo>
                      <a:pt x="14578" y="5505"/>
                      <a:pt x="16579" y="3036"/>
                      <a:pt x="16579" y="3036"/>
                    </a:cubicBezTo>
                    <a:cubicBezTo>
                      <a:pt x="16579" y="3036"/>
                      <a:pt x="15012" y="1"/>
                      <a:pt x="105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43"/>
              <p:cNvSpPr/>
              <p:nvPr/>
            </p:nvSpPr>
            <p:spPr>
              <a:xfrm>
                <a:off x="-1396650" y="740563"/>
                <a:ext cx="78400" cy="90900"/>
              </a:xfrm>
              <a:custGeom>
                <a:avLst/>
                <a:gdLst/>
                <a:ahLst/>
                <a:cxnLst/>
                <a:rect l="l" t="t" r="r" b="b"/>
                <a:pathLst>
                  <a:path w="3136" h="3636" fill="none" extrusionOk="0">
                    <a:moveTo>
                      <a:pt x="3136" y="3636"/>
                    </a:moveTo>
                    <a:cubicBezTo>
                      <a:pt x="0" y="2569"/>
                      <a:pt x="134" y="0"/>
                      <a:pt x="134" y="0"/>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43"/>
              <p:cNvSpPr/>
              <p:nvPr/>
            </p:nvSpPr>
            <p:spPr>
              <a:xfrm>
                <a:off x="-1342450" y="730538"/>
                <a:ext cx="32550" cy="31725"/>
              </a:xfrm>
              <a:custGeom>
                <a:avLst/>
                <a:gdLst/>
                <a:ahLst/>
                <a:cxnLst/>
                <a:rect l="l" t="t" r="r" b="b"/>
                <a:pathLst>
                  <a:path w="1302" h="1269" extrusionOk="0">
                    <a:moveTo>
                      <a:pt x="601" y="1"/>
                    </a:moveTo>
                    <a:cubicBezTo>
                      <a:pt x="267" y="34"/>
                      <a:pt x="0" y="334"/>
                      <a:pt x="34" y="668"/>
                    </a:cubicBezTo>
                    <a:cubicBezTo>
                      <a:pt x="34" y="1001"/>
                      <a:pt x="334" y="1268"/>
                      <a:pt x="668" y="1268"/>
                    </a:cubicBezTo>
                    <a:cubicBezTo>
                      <a:pt x="1035" y="1235"/>
                      <a:pt x="1301" y="935"/>
                      <a:pt x="1268" y="601"/>
                    </a:cubicBezTo>
                    <a:cubicBezTo>
                      <a:pt x="1235" y="268"/>
                      <a:pt x="968" y="1"/>
                      <a:pt x="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43"/>
              <p:cNvSpPr/>
              <p:nvPr/>
            </p:nvSpPr>
            <p:spPr>
              <a:xfrm>
                <a:off x="-1334100" y="738888"/>
                <a:ext cx="8350" cy="8350"/>
              </a:xfrm>
              <a:custGeom>
                <a:avLst/>
                <a:gdLst/>
                <a:ahLst/>
                <a:cxnLst/>
                <a:rect l="l" t="t" r="r" b="b"/>
                <a:pathLst>
                  <a:path w="334" h="334" extrusionOk="0">
                    <a:moveTo>
                      <a:pt x="133" y="0"/>
                    </a:moveTo>
                    <a:cubicBezTo>
                      <a:pt x="67" y="0"/>
                      <a:pt x="0" y="100"/>
                      <a:pt x="0" y="167"/>
                    </a:cubicBezTo>
                    <a:cubicBezTo>
                      <a:pt x="0" y="267"/>
                      <a:pt x="67" y="334"/>
                      <a:pt x="167" y="334"/>
                    </a:cubicBezTo>
                    <a:cubicBezTo>
                      <a:pt x="267" y="334"/>
                      <a:pt x="334" y="267"/>
                      <a:pt x="334" y="167"/>
                    </a:cubicBezTo>
                    <a:cubicBezTo>
                      <a:pt x="334" y="67"/>
                      <a:pt x="234"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753" name="Google Shape;1753;p43"/>
          <p:cNvGrpSpPr/>
          <p:nvPr/>
        </p:nvGrpSpPr>
        <p:grpSpPr>
          <a:xfrm>
            <a:off x="4402124" y="768088"/>
            <a:ext cx="3868407" cy="558616"/>
            <a:chOff x="4310124" y="981938"/>
            <a:chExt cx="3868407" cy="558616"/>
          </a:xfrm>
        </p:grpSpPr>
        <p:sp>
          <p:nvSpPr>
            <p:cNvPr id="1754" name="Google Shape;1754;p43"/>
            <p:cNvSpPr/>
            <p:nvPr/>
          </p:nvSpPr>
          <p:spPr>
            <a:xfrm rot="950585">
              <a:off x="8010762" y="1168292"/>
              <a:ext cx="161536" cy="68571"/>
            </a:xfrm>
            <a:prstGeom prst="ellipse">
              <a:avLst/>
            </a:prstGeom>
            <a:solidFill>
              <a:srgbClr val="7D9DCD"/>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43"/>
            <p:cNvSpPr/>
            <p:nvPr/>
          </p:nvSpPr>
          <p:spPr>
            <a:xfrm rot="-7361">
              <a:off x="4479326" y="1420853"/>
              <a:ext cx="280201" cy="1194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43"/>
            <p:cNvSpPr/>
            <p:nvPr/>
          </p:nvSpPr>
          <p:spPr>
            <a:xfrm rot="-6095">
              <a:off x="4310124" y="118547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57" name="Google Shape;1757;p43"/>
            <p:cNvGrpSpPr/>
            <p:nvPr/>
          </p:nvGrpSpPr>
          <p:grpSpPr>
            <a:xfrm>
              <a:off x="6657400" y="981938"/>
              <a:ext cx="442000" cy="203375"/>
              <a:chOff x="3029000" y="3167975"/>
              <a:chExt cx="442000" cy="203375"/>
            </a:xfrm>
          </p:grpSpPr>
          <p:sp>
            <p:nvSpPr>
              <p:cNvPr id="1758" name="Google Shape;1758;p43"/>
              <p:cNvSpPr/>
              <p:nvPr/>
            </p:nvSpPr>
            <p:spPr>
              <a:xfrm>
                <a:off x="3134900" y="3167975"/>
                <a:ext cx="189500" cy="203375"/>
              </a:xfrm>
              <a:custGeom>
                <a:avLst/>
                <a:gdLst/>
                <a:ahLst/>
                <a:cxnLst/>
                <a:rect l="l" t="t" r="r" b="b"/>
                <a:pathLst>
                  <a:path w="7580" h="8135" extrusionOk="0">
                    <a:moveTo>
                      <a:pt x="4307" y="1"/>
                    </a:moveTo>
                    <a:cubicBezTo>
                      <a:pt x="3145" y="1"/>
                      <a:pt x="1903" y="214"/>
                      <a:pt x="1235" y="724"/>
                    </a:cubicBezTo>
                    <a:cubicBezTo>
                      <a:pt x="1" y="1691"/>
                      <a:pt x="201" y="6661"/>
                      <a:pt x="1869" y="7262"/>
                    </a:cubicBezTo>
                    <a:cubicBezTo>
                      <a:pt x="3134" y="7717"/>
                      <a:pt x="4841" y="8134"/>
                      <a:pt x="5621" y="8134"/>
                    </a:cubicBezTo>
                    <a:cubicBezTo>
                      <a:pt x="5868" y="8134"/>
                      <a:pt x="6022" y="8092"/>
                      <a:pt x="6039" y="7996"/>
                    </a:cubicBezTo>
                    <a:cubicBezTo>
                      <a:pt x="6139" y="7595"/>
                      <a:pt x="3370" y="6028"/>
                      <a:pt x="3370" y="6028"/>
                    </a:cubicBezTo>
                    <a:lnTo>
                      <a:pt x="3537" y="1558"/>
                    </a:lnTo>
                    <a:cubicBezTo>
                      <a:pt x="3945" y="1618"/>
                      <a:pt x="4333" y="1645"/>
                      <a:pt x="4692" y="1645"/>
                    </a:cubicBezTo>
                    <a:cubicBezTo>
                      <a:pt x="6505" y="1645"/>
                      <a:pt x="7580" y="958"/>
                      <a:pt x="6772" y="457"/>
                    </a:cubicBezTo>
                    <a:cubicBezTo>
                      <a:pt x="6330" y="173"/>
                      <a:pt x="5351" y="1"/>
                      <a:pt x="43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43"/>
              <p:cNvSpPr/>
              <p:nvPr/>
            </p:nvSpPr>
            <p:spPr>
              <a:xfrm>
                <a:off x="3351725" y="3228375"/>
                <a:ext cx="106775" cy="64450"/>
              </a:xfrm>
              <a:custGeom>
                <a:avLst/>
                <a:gdLst/>
                <a:ahLst/>
                <a:cxnLst/>
                <a:rect l="l" t="t" r="r" b="b"/>
                <a:pathLst>
                  <a:path w="4271" h="2578" extrusionOk="0">
                    <a:moveTo>
                      <a:pt x="3786" y="1"/>
                    </a:moveTo>
                    <a:cubicBezTo>
                      <a:pt x="2892" y="1"/>
                      <a:pt x="228" y="818"/>
                      <a:pt x="1" y="2577"/>
                    </a:cubicBezTo>
                    <a:cubicBezTo>
                      <a:pt x="1" y="2577"/>
                      <a:pt x="4270" y="376"/>
                      <a:pt x="4070" y="76"/>
                    </a:cubicBezTo>
                    <a:cubicBezTo>
                      <a:pt x="4045" y="26"/>
                      <a:pt x="3943" y="1"/>
                      <a:pt x="37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43"/>
              <p:cNvSpPr/>
              <p:nvPr/>
            </p:nvSpPr>
            <p:spPr>
              <a:xfrm>
                <a:off x="3346125" y="3292800"/>
                <a:ext cx="124875" cy="55525"/>
              </a:xfrm>
              <a:custGeom>
                <a:avLst/>
                <a:gdLst/>
                <a:ahLst/>
                <a:cxnLst/>
                <a:rect l="l" t="t" r="r" b="b"/>
                <a:pathLst>
                  <a:path w="4995" h="2221" extrusionOk="0">
                    <a:moveTo>
                      <a:pt x="225" y="0"/>
                    </a:moveTo>
                    <a:lnTo>
                      <a:pt x="225" y="0"/>
                    </a:lnTo>
                    <a:cubicBezTo>
                      <a:pt x="0" y="366"/>
                      <a:pt x="1880" y="2220"/>
                      <a:pt x="3495" y="2220"/>
                    </a:cubicBezTo>
                    <a:cubicBezTo>
                      <a:pt x="3798" y="2220"/>
                      <a:pt x="4092" y="2155"/>
                      <a:pt x="4361" y="2002"/>
                    </a:cubicBezTo>
                    <a:cubicBezTo>
                      <a:pt x="4995" y="1668"/>
                      <a:pt x="225" y="1"/>
                      <a:pt x="2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43"/>
              <p:cNvSpPr/>
              <p:nvPr/>
            </p:nvSpPr>
            <p:spPr>
              <a:xfrm>
                <a:off x="3029000" y="3184850"/>
                <a:ext cx="334850" cy="165025"/>
              </a:xfrm>
              <a:custGeom>
                <a:avLst/>
                <a:gdLst/>
                <a:ahLst/>
                <a:cxnLst/>
                <a:rect l="l" t="t" r="r" b="b"/>
                <a:pathLst>
                  <a:path w="13394" h="6601" extrusionOk="0">
                    <a:moveTo>
                      <a:pt x="5827" y="0"/>
                    </a:moveTo>
                    <a:cubicBezTo>
                      <a:pt x="5708" y="0"/>
                      <a:pt x="5589" y="5"/>
                      <a:pt x="5471" y="15"/>
                    </a:cubicBezTo>
                    <a:cubicBezTo>
                      <a:pt x="2002" y="316"/>
                      <a:pt x="1" y="4585"/>
                      <a:pt x="167" y="5286"/>
                    </a:cubicBezTo>
                    <a:cubicBezTo>
                      <a:pt x="262" y="5682"/>
                      <a:pt x="2308" y="6601"/>
                      <a:pt x="5208" y="6601"/>
                    </a:cubicBezTo>
                    <a:cubicBezTo>
                      <a:pt x="7437" y="6601"/>
                      <a:pt x="10170" y="6058"/>
                      <a:pt x="12910" y="4318"/>
                    </a:cubicBezTo>
                    <a:cubicBezTo>
                      <a:pt x="13393" y="3996"/>
                      <a:pt x="9238" y="0"/>
                      <a:pt x="58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43"/>
              <p:cNvSpPr/>
              <p:nvPr/>
            </p:nvSpPr>
            <p:spPr>
              <a:xfrm>
                <a:off x="3164925" y="3257775"/>
                <a:ext cx="20875" cy="92600"/>
              </a:xfrm>
              <a:custGeom>
                <a:avLst/>
                <a:gdLst/>
                <a:ahLst/>
                <a:cxnLst/>
                <a:rect l="l" t="t" r="r" b="b"/>
                <a:pathLst>
                  <a:path w="835" h="3704" fill="none" extrusionOk="0">
                    <a:moveTo>
                      <a:pt x="1" y="0"/>
                    </a:moveTo>
                    <a:cubicBezTo>
                      <a:pt x="835" y="1535"/>
                      <a:pt x="468" y="3169"/>
                      <a:pt x="34" y="3703"/>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43"/>
              <p:cNvSpPr/>
              <p:nvPr/>
            </p:nvSpPr>
            <p:spPr>
              <a:xfrm>
                <a:off x="3081550" y="3257050"/>
                <a:ext cx="28375" cy="25675"/>
              </a:xfrm>
              <a:custGeom>
                <a:avLst/>
                <a:gdLst/>
                <a:ahLst/>
                <a:cxnLst/>
                <a:rect l="l" t="t" r="r" b="b"/>
                <a:pathLst>
                  <a:path w="1135" h="1027" extrusionOk="0">
                    <a:moveTo>
                      <a:pt x="563" y="0"/>
                    </a:moveTo>
                    <a:cubicBezTo>
                      <a:pt x="508" y="0"/>
                      <a:pt x="454" y="9"/>
                      <a:pt x="400" y="29"/>
                    </a:cubicBezTo>
                    <a:cubicBezTo>
                      <a:pt x="133" y="130"/>
                      <a:pt x="0" y="396"/>
                      <a:pt x="100" y="663"/>
                    </a:cubicBezTo>
                    <a:cubicBezTo>
                      <a:pt x="153" y="877"/>
                      <a:pt x="356" y="1026"/>
                      <a:pt x="572" y="1026"/>
                    </a:cubicBezTo>
                    <a:cubicBezTo>
                      <a:pt x="626" y="1026"/>
                      <a:pt x="681" y="1017"/>
                      <a:pt x="734" y="997"/>
                    </a:cubicBezTo>
                    <a:cubicBezTo>
                      <a:pt x="1001" y="897"/>
                      <a:pt x="1134" y="630"/>
                      <a:pt x="1067" y="363"/>
                    </a:cubicBezTo>
                    <a:cubicBezTo>
                      <a:pt x="987" y="150"/>
                      <a:pt x="779"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43"/>
              <p:cNvSpPr/>
              <p:nvPr/>
            </p:nvSpPr>
            <p:spPr>
              <a:xfrm>
                <a:off x="3088200" y="3264950"/>
                <a:ext cx="7550" cy="7025"/>
              </a:xfrm>
              <a:custGeom>
                <a:avLst/>
                <a:gdLst/>
                <a:ahLst/>
                <a:cxnLst/>
                <a:rect l="l" t="t" r="r" b="b"/>
                <a:pathLst>
                  <a:path w="302" h="281" extrusionOk="0">
                    <a:moveTo>
                      <a:pt x="159" y="1"/>
                    </a:moveTo>
                    <a:cubicBezTo>
                      <a:pt x="139" y="1"/>
                      <a:pt x="119" y="5"/>
                      <a:pt x="101" y="14"/>
                    </a:cubicBezTo>
                    <a:cubicBezTo>
                      <a:pt x="34" y="14"/>
                      <a:pt x="1" y="114"/>
                      <a:pt x="34" y="180"/>
                    </a:cubicBezTo>
                    <a:cubicBezTo>
                      <a:pt x="34" y="247"/>
                      <a:pt x="134" y="281"/>
                      <a:pt x="201" y="281"/>
                    </a:cubicBezTo>
                    <a:cubicBezTo>
                      <a:pt x="268" y="247"/>
                      <a:pt x="301" y="147"/>
                      <a:pt x="268" y="80"/>
                    </a:cubicBezTo>
                    <a:cubicBezTo>
                      <a:pt x="268" y="32"/>
                      <a:pt x="214" y="1"/>
                      <a:pt x="1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765" name="Google Shape;1765;p43"/>
          <p:cNvGrpSpPr/>
          <p:nvPr/>
        </p:nvGrpSpPr>
        <p:grpSpPr>
          <a:xfrm>
            <a:off x="6406001" y="3472201"/>
            <a:ext cx="1702369" cy="795727"/>
            <a:chOff x="6406001" y="3472201"/>
            <a:chExt cx="1702369" cy="795727"/>
          </a:xfrm>
        </p:grpSpPr>
        <p:sp>
          <p:nvSpPr>
            <p:cNvPr id="1766" name="Google Shape;1766;p43"/>
            <p:cNvSpPr/>
            <p:nvPr/>
          </p:nvSpPr>
          <p:spPr>
            <a:xfrm rot="-4102">
              <a:off x="6406001" y="3472351"/>
              <a:ext cx="251400" cy="107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43"/>
            <p:cNvSpPr/>
            <p:nvPr/>
          </p:nvSpPr>
          <p:spPr>
            <a:xfrm rot="-6095">
              <a:off x="7055474" y="419577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68" name="Google Shape;1768;p43"/>
            <p:cNvGrpSpPr/>
            <p:nvPr/>
          </p:nvGrpSpPr>
          <p:grpSpPr>
            <a:xfrm rot="1721072" flipH="1">
              <a:off x="7644670" y="3912068"/>
              <a:ext cx="442012" cy="203381"/>
              <a:chOff x="3029000" y="3167975"/>
              <a:chExt cx="442000" cy="203375"/>
            </a:xfrm>
          </p:grpSpPr>
          <p:sp>
            <p:nvSpPr>
              <p:cNvPr id="1769" name="Google Shape;1769;p43"/>
              <p:cNvSpPr/>
              <p:nvPr/>
            </p:nvSpPr>
            <p:spPr>
              <a:xfrm>
                <a:off x="3134900" y="3167975"/>
                <a:ext cx="189500" cy="203375"/>
              </a:xfrm>
              <a:custGeom>
                <a:avLst/>
                <a:gdLst/>
                <a:ahLst/>
                <a:cxnLst/>
                <a:rect l="l" t="t" r="r" b="b"/>
                <a:pathLst>
                  <a:path w="7580" h="8135" extrusionOk="0">
                    <a:moveTo>
                      <a:pt x="4307" y="1"/>
                    </a:moveTo>
                    <a:cubicBezTo>
                      <a:pt x="3145" y="1"/>
                      <a:pt x="1903" y="214"/>
                      <a:pt x="1235" y="724"/>
                    </a:cubicBezTo>
                    <a:cubicBezTo>
                      <a:pt x="1" y="1691"/>
                      <a:pt x="201" y="6661"/>
                      <a:pt x="1869" y="7262"/>
                    </a:cubicBezTo>
                    <a:cubicBezTo>
                      <a:pt x="3134" y="7717"/>
                      <a:pt x="4841" y="8134"/>
                      <a:pt x="5621" y="8134"/>
                    </a:cubicBezTo>
                    <a:cubicBezTo>
                      <a:pt x="5868" y="8134"/>
                      <a:pt x="6022" y="8092"/>
                      <a:pt x="6039" y="7996"/>
                    </a:cubicBezTo>
                    <a:cubicBezTo>
                      <a:pt x="6139" y="7595"/>
                      <a:pt x="3370" y="6028"/>
                      <a:pt x="3370" y="6028"/>
                    </a:cubicBezTo>
                    <a:lnTo>
                      <a:pt x="3537" y="1558"/>
                    </a:lnTo>
                    <a:cubicBezTo>
                      <a:pt x="3945" y="1618"/>
                      <a:pt x="4333" y="1645"/>
                      <a:pt x="4692" y="1645"/>
                    </a:cubicBezTo>
                    <a:cubicBezTo>
                      <a:pt x="6505" y="1645"/>
                      <a:pt x="7580" y="958"/>
                      <a:pt x="6772" y="457"/>
                    </a:cubicBezTo>
                    <a:cubicBezTo>
                      <a:pt x="6330" y="173"/>
                      <a:pt x="5351" y="1"/>
                      <a:pt x="43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43"/>
              <p:cNvSpPr/>
              <p:nvPr/>
            </p:nvSpPr>
            <p:spPr>
              <a:xfrm>
                <a:off x="3351725" y="3228375"/>
                <a:ext cx="106775" cy="64450"/>
              </a:xfrm>
              <a:custGeom>
                <a:avLst/>
                <a:gdLst/>
                <a:ahLst/>
                <a:cxnLst/>
                <a:rect l="l" t="t" r="r" b="b"/>
                <a:pathLst>
                  <a:path w="4271" h="2578" extrusionOk="0">
                    <a:moveTo>
                      <a:pt x="3786" y="1"/>
                    </a:moveTo>
                    <a:cubicBezTo>
                      <a:pt x="2892" y="1"/>
                      <a:pt x="228" y="818"/>
                      <a:pt x="1" y="2577"/>
                    </a:cubicBezTo>
                    <a:cubicBezTo>
                      <a:pt x="1" y="2577"/>
                      <a:pt x="4270" y="376"/>
                      <a:pt x="4070" y="76"/>
                    </a:cubicBezTo>
                    <a:cubicBezTo>
                      <a:pt x="4045" y="26"/>
                      <a:pt x="3943" y="1"/>
                      <a:pt x="37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43"/>
              <p:cNvSpPr/>
              <p:nvPr/>
            </p:nvSpPr>
            <p:spPr>
              <a:xfrm>
                <a:off x="3346125" y="3292800"/>
                <a:ext cx="124875" cy="55525"/>
              </a:xfrm>
              <a:custGeom>
                <a:avLst/>
                <a:gdLst/>
                <a:ahLst/>
                <a:cxnLst/>
                <a:rect l="l" t="t" r="r" b="b"/>
                <a:pathLst>
                  <a:path w="4995" h="2221" extrusionOk="0">
                    <a:moveTo>
                      <a:pt x="225" y="0"/>
                    </a:moveTo>
                    <a:lnTo>
                      <a:pt x="225" y="0"/>
                    </a:lnTo>
                    <a:cubicBezTo>
                      <a:pt x="0" y="366"/>
                      <a:pt x="1880" y="2220"/>
                      <a:pt x="3495" y="2220"/>
                    </a:cubicBezTo>
                    <a:cubicBezTo>
                      <a:pt x="3798" y="2220"/>
                      <a:pt x="4092" y="2155"/>
                      <a:pt x="4361" y="2002"/>
                    </a:cubicBezTo>
                    <a:cubicBezTo>
                      <a:pt x="4995" y="1668"/>
                      <a:pt x="225" y="1"/>
                      <a:pt x="2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43"/>
              <p:cNvSpPr/>
              <p:nvPr/>
            </p:nvSpPr>
            <p:spPr>
              <a:xfrm>
                <a:off x="3029000" y="3184850"/>
                <a:ext cx="334850" cy="165025"/>
              </a:xfrm>
              <a:custGeom>
                <a:avLst/>
                <a:gdLst/>
                <a:ahLst/>
                <a:cxnLst/>
                <a:rect l="l" t="t" r="r" b="b"/>
                <a:pathLst>
                  <a:path w="13394" h="6601" extrusionOk="0">
                    <a:moveTo>
                      <a:pt x="5827" y="0"/>
                    </a:moveTo>
                    <a:cubicBezTo>
                      <a:pt x="5708" y="0"/>
                      <a:pt x="5589" y="5"/>
                      <a:pt x="5471" y="15"/>
                    </a:cubicBezTo>
                    <a:cubicBezTo>
                      <a:pt x="2002" y="316"/>
                      <a:pt x="1" y="4585"/>
                      <a:pt x="167" y="5286"/>
                    </a:cubicBezTo>
                    <a:cubicBezTo>
                      <a:pt x="262" y="5682"/>
                      <a:pt x="2308" y="6601"/>
                      <a:pt x="5208" y="6601"/>
                    </a:cubicBezTo>
                    <a:cubicBezTo>
                      <a:pt x="7437" y="6601"/>
                      <a:pt x="10170" y="6058"/>
                      <a:pt x="12910" y="4318"/>
                    </a:cubicBezTo>
                    <a:cubicBezTo>
                      <a:pt x="13393" y="3996"/>
                      <a:pt x="9238" y="0"/>
                      <a:pt x="58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43"/>
              <p:cNvSpPr/>
              <p:nvPr/>
            </p:nvSpPr>
            <p:spPr>
              <a:xfrm>
                <a:off x="3164925" y="3257775"/>
                <a:ext cx="20875" cy="92600"/>
              </a:xfrm>
              <a:custGeom>
                <a:avLst/>
                <a:gdLst/>
                <a:ahLst/>
                <a:cxnLst/>
                <a:rect l="l" t="t" r="r" b="b"/>
                <a:pathLst>
                  <a:path w="835" h="3704" fill="none" extrusionOk="0">
                    <a:moveTo>
                      <a:pt x="1" y="0"/>
                    </a:moveTo>
                    <a:cubicBezTo>
                      <a:pt x="835" y="1535"/>
                      <a:pt x="468" y="3169"/>
                      <a:pt x="34" y="3703"/>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43"/>
              <p:cNvSpPr/>
              <p:nvPr/>
            </p:nvSpPr>
            <p:spPr>
              <a:xfrm>
                <a:off x="3081550" y="3257050"/>
                <a:ext cx="28375" cy="25675"/>
              </a:xfrm>
              <a:custGeom>
                <a:avLst/>
                <a:gdLst/>
                <a:ahLst/>
                <a:cxnLst/>
                <a:rect l="l" t="t" r="r" b="b"/>
                <a:pathLst>
                  <a:path w="1135" h="1027" extrusionOk="0">
                    <a:moveTo>
                      <a:pt x="563" y="0"/>
                    </a:moveTo>
                    <a:cubicBezTo>
                      <a:pt x="508" y="0"/>
                      <a:pt x="454" y="9"/>
                      <a:pt x="400" y="29"/>
                    </a:cubicBezTo>
                    <a:cubicBezTo>
                      <a:pt x="133" y="130"/>
                      <a:pt x="0" y="396"/>
                      <a:pt x="100" y="663"/>
                    </a:cubicBezTo>
                    <a:cubicBezTo>
                      <a:pt x="153" y="877"/>
                      <a:pt x="356" y="1026"/>
                      <a:pt x="572" y="1026"/>
                    </a:cubicBezTo>
                    <a:cubicBezTo>
                      <a:pt x="626" y="1026"/>
                      <a:pt x="681" y="1017"/>
                      <a:pt x="734" y="997"/>
                    </a:cubicBezTo>
                    <a:cubicBezTo>
                      <a:pt x="1001" y="897"/>
                      <a:pt x="1134" y="630"/>
                      <a:pt x="1067" y="363"/>
                    </a:cubicBezTo>
                    <a:cubicBezTo>
                      <a:pt x="987" y="150"/>
                      <a:pt x="779"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43"/>
              <p:cNvSpPr/>
              <p:nvPr/>
            </p:nvSpPr>
            <p:spPr>
              <a:xfrm>
                <a:off x="3088200" y="3264950"/>
                <a:ext cx="7550" cy="7025"/>
              </a:xfrm>
              <a:custGeom>
                <a:avLst/>
                <a:gdLst/>
                <a:ahLst/>
                <a:cxnLst/>
                <a:rect l="l" t="t" r="r" b="b"/>
                <a:pathLst>
                  <a:path w="302" h="281" extrusionOk="0">
                    <a:moveTo>
                      <a:pt x="159" y="1"/>
                    </a:moveTo>
                    <a:cubicBezTo>
                      <a:pt x="139" y="1"/>
                      <a:pt x="119" y="5"/>
                      <a:pt x="101" y="14"/>
                    </a:cubicBezTo>
                    <a:cubicBezTo>
                      <a:pt x="34" y="14"/>
                      <a:pt x="1" y="114"/>
                      <a:pt x="34" y="180"/>
                    </a:cubicBezTo>
                    <a:cubicBezTo>
                      <a:pt x="34" y="247"/>
                      <a:pt x="134" y="281"/>
                      <a:pt x="201" y="281"/>
                    </a:cubicBezTo>
                    <a:cubicBezTo>
                      <a:pt x="268" y="247"/>
                      <a:pt x="301" y="147"/>
                      <a:pt x="268" y="80"/>
                    </a:cubicBezTo>
                    <a:cubicBezTo>
                      <a:pt x="268" y="32"/>
                      <a:pt x="214" y="1"/>
                      <a:pt x="1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79"/>
        <p:cNvGrpSpPr/>
        <p:nvPr/>
      </p:nvGrpSpPr>
      <p:grpSpPr>
        <a:xfrm>
          <a:off x="0" y="0"/>
          <a:ext cx="0" cy="0"/>
          <a:chOff x="0" y="0"/>
          <a:chExt cx="0" cy="0"/>
        </a:xfrm>
      </p:grpSpPr>
      <p:sp>
        <p:nvSpPr>
          <p:cNvPr id="1780" name="Google Shape;1780;p44"/>
          <p:cNvSpPr txBox="1">
            <a:spLocks noGrp="1"/>
          </p:cNvSpPr>
          <p:nvPr>
            <p:ph type="title"/>
          </p:nvPr>
        </p:nvSpPr>
        <p:spPr>
          <a:xfrm>
            <a:off x="1115616" y="1831595"/>
            <a:ext cx="2949300" cy="114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ar-JO" sz="2800" dirty="0" smtClean="0"/>
              <a:t>الخصائص الكيميائية و الفيزيائية و الحيوية للمياه العادمة :</a:t>
            </a:r>
            <a:endParaRPr sz="2800" dirty="0"/>
          </a:p>
        </p:txBody>
      </p:sp>
      <p:grpSp>
        <p:nvGrpSpPr>
          <p:cNvPr id="1782" name="Google Shape;1782;p44"/>
          <p:cNvGrpSpPr/>
          <p:nvPr/>
        </p:nvGrpSpPr>
        <p:grpSpPr>
          <a:xfrm>
            <a:off x="4932900" y="754049"/>
            <a:ext cx="2949242" cy="3635408"/>
            <a:chOff x="4932900" y="754049"/>
            <a:chExt cx="2949242" cy="3635408"/>
          </a:xfrm>
        </p:grpSpPr>
        <p:grpSp>
          <p:nvGrpSpPr>
            <p:cNvPr id="1783" name="Google Shape;1783;p44"/>
            <p:cNvGrpSpPr/>
            <p:nvPr/>
          </p:nvGrpSpPr>
          <p:grpSpPr>
            <a:xfrm>
              <a:off x="4932900" y="754049"/>
              <a:ext cx="2949242" cy="3635408"/>
              <a:chOff x="5313900" y="748299"/>
              <a:chExt cx="2949242" cy="3635408"/>
            </a:xfrm>
          </p:grpSpPr>
          <p:sp>
            <p:nvSpPr>
              <p:cNvPr id="1784" name="Google Shape;1784;p44"/>
              <p:cNvSpPr/>
              <p:nvPr/>
            </p:nvSpPr>
            <p:spPr>
              <a:xfrm>
                <a:off x="5414817" y="3748401"/>
                <a:ext cx="2848325" cy="635306"/>
              </a:xfrm>
              <a:custGeom>
                <a:avLst/>
                <a:gdLst/>
                <a:ahLst/>
                <a:cxnLst/>
                <a:rect l="l" t="t" r="r" b="b"/>
                <a:pathLst>
                  <a:path w="54926" h="12251" extrusionOk="0">
                    <a:moveTo>
                      <a:pt x="27448" y="1"/>
                    </a:moveTo>
                    <a:cubicBezTo>
                      <a:pt x="12280" y="1"/>
                      <a:pt x="0" y="2736"/>
                      <a:pt x="0" y="6110"/>
                    </a:cubicBezTo>
                    <a:cubicBezTo>
                      <a:pt x="0" y="9484"/>
                      <a:pt x="12280" y="12250"/>
                      <a:pt x="27448" y="12250"/>
                    </a:cubicBezTo>
                    <a:cubicBezTo>
                      <a:pt x="42615" y="12250"/>
                      <a:pt x="54925" y="9484"/>
                      <a:pt x="54925" y="6110"/>
                    </a:cubicBezTo>
                    <a:cubicBezTo>
                      <a:pt x="54925" y="2736"/>
                      <a:pt x="42615" y="1"/>
                      <a:pt x="274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5" name="Google Shape;1785;p44"/>
              <p:cNvSpPr/>
              <p:nvPr/>
            </p:nvSpPr>
            <p:spPr>
              <a:xfrm>
                <a:off x="5313900" y="1350513"/>
                <a:ext cx="1902600" cy="2651526"/>
              </a:xfrm>
              <a:custGeom>
                <a:avLst/>
                <a:gdLst/>
                <a:ahLst/>
                <a:cxnLst/>
                <a:rect l="l" t="t" r="r" b="b"/>
                <a:pathLst>
                  <a:path w="36689" h="51131" extrusionOk="0">
                    <a:moveTo>
                      <a:pt x="16491" y="0"/>
                    </a:moveTo>
                    <a:cubicBezTo>
                      <a:pt x="14236" y="0"/>
                      <a:pt x="12717" y="449"/>
                      <a:pt x="12463" y="1346"/>
                    </a:cubicBezTo>
                    <a:lnTo>
                      <a:pt x="518" y="43018"/>
                    </a:lnTo>
                    <a:cubicBezTo>
                      <a:pt x="1" y="44811"/>
                      <a:pt x="4864" y="47820"/>
                      <a:pt x="11430" y="49705"/>
                    </a:cubicBezTo>
                    <a:cubicBezTo>
                      <a:pt x="14765" y="50651"/>
                      <a:pt x="17886" y="51130"/>
                      <a:pt x="20216" y="51130"/>
                    </a:cubicBezTo>
                    <a:cubicBezTo>
                      <a:pt x="22452" y="51130"/>
                      <a:pt x="23958" y="50689"/>
                      <a:pt x="24226" y="49796"/>
                    </a:cubicBezTo>
                    <a:lnTo>
                      <a:pt x="36172" y="8124"/>
                    </a:lnTo>
                    <a:cubicBezTo>
                      <a:pt x="36689" y="6300"/>
                      <a:pt x="31795" y="3321"/>
                      <a:pt x="25260" y="1437"/>
                    </a:cubicBezTo>
                    <a:cubicBezTo>
                      <a:pt x="21939" y="479"/>
                      <a:pt x="18822" y="0"/>
                      <a:pt x="16491" y="0"/>
                    </a:cubicBezTo>
                    <a:close/>
                  </a:path>
                </a:pathLst>
              </a:custGeom>
              <a:solidFill>
                <a:srgbClr val="7D9DCD">
                  <a:alpha val="58099"/>
                </a:srgbClr>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6" name="Google Shape;1786;p44"/>
              <p:cNvSpPr/>
              <p:nvPr/>
            </p:nvSpPr>
            <p:spPr>
              <a:xfrm>
                <a:off x="5406934" y="1194678"/>
                <a:ext cx="2567724" cy="2536817"/>
              </a:xfrm>
              <a:custGeom>
                <a:avLst/>
                <a:gdLst/>
                <a:ahLst/>
                <a:cxnLst/>
                <a:rect l="l" t="t" r="r" b="b"/>
                <a:pathLst>
                  <a:path w="49515" h="48919" extrusionOk="0">
                    <a:moveTo>
                      <a:pt x="41211" y="1"/>
                    </a:moveTo>
                    <a:cubicBezTo>
                      <a:pt x="34424" y="1"/>
                      <a:pt x="27782" y="6842"/>
                      <a:pt x="23405" y="14503"/>
                    </a:cubicBezTo>
                    <a:cubicBezTo>
                      <a:pt x="18754" y="22588"/>
                      <a:pt x="13222" y="34473"/>
                      <a:pt x="1247" y="37147"/>
                    </a:cubicBezTo>
                    <a:lnTo>
                      <a:pt x="243" y="40734"/>
                    </a:lnTo>
                    <a:cubicBezTo>
                      <a:pt x="243" y="40734"/>
                      <a:pt x="0" y="44138"/>
                      <a:pt x="10213" y="47148"/>
                    </a:cubicBezTo>
                    <a:cubicBezTo>
                      <a:pt x="14791" y="48488"/>
                      <a:pt x="17853" y="48918"/>
                      <a:pt x="19896" y="48918"/>
                    </a:cubicBezTo>
                    <a:cubicBezTo>
                      <a:pt x="23552" y="48918"/>
                      <a:pt x="23952" y="47543"/>
                      <a:pt x="23952" y="47543"/>
                    </a:cubicBezTo>
                    <a:lnTo>
                      <a:pt x="29180" y="29184"/>
                    </a:lnTo>
                    <a:cubicBezTo>
                      <a:pt x="29180" y="29184"/>
                      <a:pt x="27235" y="27208"/>
                      <a:pt x="27660" y="23074"/>
                    </a:cubicBezTo>
                    <a:cubicBezTo>
                      <a:pt x="28420" y="15354"/>
                      <a:pt x="32949" y="12193"/>
                      <a:pt x="34378" y="11129"/>
                    </a:cubicBezTo>
                    <a:cubicBezTo>
                      <a:pt x="35806" y="10095"/>
                      <a:pt x="44408" y="9457"/>
                      <a:pt x="45108" y="7755"/>
                    </a:cubicBezTo>
                    <a:cubicBezTo>
                      <a:pt x="45290" y="7329"/>
                      <a:pt x="44814" y="7187"/>
                      <a:pt x="44098" y="7187"/>
                    </a:cubicBezTo>
                    <a:cubicBezTo>
                      <a:pt x="42666" y="7187"/>
                      <a:pt x="40275" y="7755"/>
                      <a:pt x="40275" y="7755"/>
                    </a:cubicBezTo>
                    <a:cubicBezTo>
                      <a:pt x="40275" y="7755"/>
                      <a:pt x="49515" y="885"/>
                      <a:pt x="42342" y="65"/>
                    </a:cubicBezTo>
                    <a:cubicBezTo>
                      <a:pt x="41965" y="22"/>
                      <a:pt x="41588" y="1"/>
                      <a:pt x="41211" y="1"/>
                    </a:cubicBezTo>
                    <a:close/>
                  </a:path>
                </a:pathLst>
              </a:custGeom>
              <a:solidFill>
                <a:srgbClr val="324766">
                  <a:alpha val="2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7" name="Google Shape;1787;p44"/>
              <p:cNvSpPr/>
              <p:nvPr/>
            </p:nvSpPr>
            <p:spPr>
              <a:xfrm>
                <a:off x="5651240" y="2011347"/>
                <a:ext cx="933176" cy="1519580"/>
              </a:xfrm>
              <a:custGeom>
                <a:avLst/>
                <a:gdLst/>
                <a:ahLst/>
                <a:cxnLst/>
                <a:rect l="l" t="t" r="r" b="b"/>
                <a:pathLst>
                  <a:path w="17995" h="29303" fill="none" extrusionOk="0">
                    <a:moveTo>
                      <a:pt x="1" y="29302"/>
                    </a:moveTo>
                    <a:cubicBezTo>
                      <a:pt x="15381" y="27874"/>
                      <a:pt x="14347" y="10670"/>
                      <a:pt x="17995" y="1"/>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8" name="Google Shape;1788;p44"/>
              <p:cNvSpPr/>
              <p:nvPr/>
            </p:nvSpPr>
            <p:spPr>
              <a:xfrm>
                <a:off x="6398418" y="1700818"/>
                <a:ext cx="952104" cy="1754443"/>
              </a:xfrm>
              <a:custGeom>
                <a:avLst/>
                <a:gdLst/>
                <a:ahLst/>
                <a:cxnLst/>
                <a:rect l="l" t="t" r="r" b="b"/>
                <a:pathLst>
                  <a:path w="18360" h="33832" fill="none" extrusionOk="0">
                    <a:moveTo>
                      <a:pt x="18359" y="457"/>
                    </a:moveTo>
                    <a:cubicBezTo>
                      <a:pt x="9484" y="1"/>
                      <a:pt x="0" y="13801"/>
                      <a:pt x="5958" y="33831"/>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9" name="Google Shape;1789;p44"/>
              <p:cNvSpPr/>
              <p:nvPr/>
            </p:nvSpPr>
            <p:spPr>
              <a:xfrm>
                <a:off x="6841342" y="1194834"/>
                <a:ext cx="1054574" cy="430365"/>
              </a:xfrm>
              <a:custGeom>
                <a:avLst/>
                <a:gdLst/>
                <a:ahLst/>
                <a:cxnLst/>
                <a:rect l="l" t="t" r="r" b="b"/>
                <a:pathLst>
                  <a:path w="20336" h="8299" fill="none" extrusionOk="0">
                    <a:moveTo>
                      <a:pt x="0" y="8299"/>
                    </a:moveTo>
                    <a:cubicBezTo>
                      <a:pt x="5684" y="3952"/>
                      <a:pt x="20335" y="2706"/>
                      <a:pt x="14134" y="1"/>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0" name="Google Shape;1790;p44"/>
              <p:cNvSpPr/>
              <p:nvPr/>
            </p:nvSpPr>
            <p:spPr>
              <a:xfrm>
                <a:off x="5822269" y="2347909"/>
                <a:ext cx="426424" cy="329399"/>
              </a:xfrm>
              <a:custGeom>
                <a:avLst/>
                <a:gdLst/>
                <a:ahLst/>
                <a:cxnLst/>
                <a:rect l="l" t="t" r="r" b="b"/>
                <a:pathLst>
                  <a:path w="8223" h="6352" extrusionOk="0">
                    <a:moveTo>
                      <a:pt x="6391" y="1"/>
                    </a:moveTo>
                    <a:cubicBezTo>
                      <a:pt x="3820" y="1"/>
                      <a:pt x="1" y="6351"/>
                      <a:pt x="2032" y="6351"/>
                    </a:cubicBezTo>
                    <a:cubicBezTo>
                      <a:pt x="2086" y="6351"/>
                      <a:pt x="2143" y="6347"/>
                      <a:pt x="2204" y="6338"/>
                    </a:cubicBezTo>
                    <a:cubicBezTo>
                      <a:pt x="5122" y="5912"/>
                      <a:pt x="8223" y="1809"/>
                      <a:pt x="7827" y="1049"/>
                    </a:cubicBezTo>
                    <a:cubicBezTo>
                      <a:pt x="7458" y="306"/>
                      <a:pt x="6955" y="1"/>
                      <a:pt x="6391" y="1"/>
                    </a:cubicBezTo>
                    <a:close/>
                  </a:path>
                </a:pathLst>
              </a:custGeom>
              <a:solidFill>
                <a:srgbClr val="324766">
                  <a:alpha val="2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1" name="Google Shape;1791;p44"/>
              <p:cNvSpPr/>
              <p:nvPr/>
            </p:nvSpPr>
            <p:spPr>
              <a:xfrm>
                <a:off x="7016313" y="893069"/>
                <a:ext cx="488653" cy="426372"/>
              </a:xfrm>
              <a:custGeom>
                <a:avLst/>
                <a:gdLst/>
                <a:ahLst/>
                <a:cxnLst/>
                <a:rect l="l" t="t" r="r" b="b"/>
                <a:pathLst>
                  <a:path w="9423" h="8222" extrusionOk="0">
                    <a:moveTo>
                      <a:pt x="5419" y="1"/>
                    </a:moveTo>
                    <a:cubicBezTo>
                      <a:pt x="2889" y="1"/>
                      <a:pt x="1042" y="4260"/>
                      <a:pt x="0" y="8221"/>
                    </a:cubicBezTo>
                    <a:cubicBezTo>
                      <a:pt x="4073" y="5668"/>
                      <a:pt x="9423" y="2112"/>
                      <a:pt x="6991" y="531"/>
                    </a:cubicBezTo>
                    <a:cubicBezTo>
                      <a:pt x="6441" y="166"/>
                      <a:pt x="5917" y="1"/>
                      <a:pt x="5419" y="1"/>
                    </a:cubicBezTo>
                    <a:close/>
                  </a:path>
                </a:pathLst>
              </a:custGeom>
              <a:solidFill>
                <a:srgbClr val="324766">
                  <a:alpha val="2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2" name="Google Shape;1792;p44"/>
              <p:cNvSpPr/>
              <p:nvPr/>
            </p:nvSpPr>
            <p:spPr>
              <a:xfrm>
                <a:off x="7230696" y="910545"/>
                <a:ext cx="97751" cy="64200"/>
              </a:xfrm>
              <a:custGeom>
                <a:avLst/>
                <a:gdLst/>
                <a:ahLst/>
                <a:cxnLst/>
                <a:rect l="l" t="t" r="r" b="b"/>
                <a:pathLst>
                  <a:path w="1885" h="1238" extrusionOk="0">
                    <a:moveTo>
                      <a:pt x="1036" y="0"/>
                    </a:moveTo>
                    <a:cubicBezTo>
                      <a:pt x="975" y="0"/>
                      <a:pt x="914" y="4"/>
                      <a:pt x="851" y="12"/>
                    </a:cubicBezTo>
                    <a:cubicBezTo>
                      <a:pt x="365" y="103"/>
                      <a:pt x="0" y="407"/>
                      <a:pt x="61" y="741"/>
                    </a:cubicBezTo>
                    <a:cubicBezTo>
                      <a:pt x="115" y="1037"/>
                      <a:pt x="454" y="1238"/>
                      <a:pt x="869" y="1238"/>
                    </a:cubicBezTo>
                    <a:cubicBezTo>
                      <a:pt x="923" y="1238"/>
                      <a:pt x="978" y="1235"/>
                      <a:pt x="1034" y="1228"/>
                    </a:cubicBezTo>
                    <a:cubicBezTo>
                      <a:pt x="1520" y="1136"/>
                      <a:pt x="1885" y="802"/>
                      <a:pt x="1824" y="468"/>
                    </a:cubicBezTo>
                    <a:cubicBezTo>
                      <a:pt x="1797" y="176"/>
                      <a:pt x="1447" y="0"/>
                      <a:pt x="103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3" name="Google Shape;1793;p44"/>
              <p:cNvSpPr/>
              <p:nvPr/>
            </p:nvSpPr>
            <p:spPr>
              <a:xfrm>
                <a:off x="7531735" y="895506"/>
                <a:ext cx="378352" cy="192236"/>
              </a:xfrm>
              <a:custGeom>
                <a:avLst/>
                <a:gdLst/>
                <a:ahLst/>
                <a:cxnLst/>
                <a:rect l="l" t="t" r="r" b="b"/>
                <a:pathLst>
                  <a:path w="7296" h="3707" extrusionOk="0">
                    <a:moveTo>
                      <a:pt x="5167" y="0"/>
                    </a:moveTo>
                    <a:cubicBezTo>
                      <a:pt x="3708" y="0"/>
                      <a:pt x="1271" y="1471"/>
                      <a:pt x="1" y="3706"/>
                    </a:cubicBezTo>
                    <a:cubicBezTo>
                      <a:pt x="6323" y="3463"/>
                      <a:pt x="7296" y="1852"/>
                      <a:pt x="6141" y="393"/>
                    </a:cubicBezTo>
                    <a:cubicBezTo>
                      <a:pt x="5935" y="125"/>
                      <a:pt x="5592" y="0"/>
                      <a:pt x="5167" y="0"/>
                    </a:cubicBezTo>
                    <a:close/>
                  </a:path>
                </a:pathLst>
              </a:custGeom>
              <a:solidFill>
                <a:srgbClr val="324766">
                  <a:alpha val="2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4" name="Google Shape;1794;p44"/>
              <p:cNvSpPr/>
              <p:nvPr/>
            </p:nvSpPr>
            <p:spPr>
              <a:xfrm>
                <a:off x="7744563" y="908938"/>
                <a:ext cx="97751" cy="64251"/>
              </a:xfrm>
              <a:custGeom>
                <a:avLst/>
                <a:gdLst/>
                <a:ahLst/>
                <a:cxnLst/>
                <a:rect l="l" t="t" r="r" b="b"/>
                <a:pathLst>
                  <a:path w="1885" h="1239" extrusionOk="0">
                    <a:moveTo>
                      <a:pt x="1036" y="1"/>
                    </a:moveTo>
                    <a:cubicBezTo>
                      <a:pt x="975" y="1"/>
                      <a:pt x="914" y="5"/>
                      <a:pt x="851" y="12"/>
                    </a:cubicBezTo>
                    <a:cubicBezTo>
                      <a:pt x="365" y="104"/>
                      <a:pt x="0" y="408"/>
                      <a:pt x="61" y="742"/>
                    </a:cubicBezTo>
                    <a:cubicBezTo>
                      <a:pt x="88" y="1038"/>
                      <a:pt x="448" y="1239"/>
                      <a:pt x="868" y="1239"/>
                    </a:cubicBezTo>
                    <a:cubicBezTo>
                      <a:pt x="922" y="1239"/>
                      <a:pt x="978" y="1235"/>
                      <a:pt x="1034" y="1228"/>
                    </a:cubicBezTo>
                    <a:cubicBezTo>
                      <a:pt x="1520" y="1137"/>
                      <a:pt x="1885" y="803"/>
                      <a:pt x="1824" y="468"/>
                    </a:cubicBezTo>
                    <a:cubicBezTo>
                      <a:pt x="1797" y="177"/>
                      <a:pt x="1447" y="1"/>
                      <a:pt x="103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795;p44"/>
              <p:cNvSpPr/>
              <p:nvPr/>
            </p:nvSpPr>
            <p:spPr>
              <a:xfrm rot="1749017">
                <a:off x="7622719" y="1844351"/>
                <a:ext cx="208162" cy="118776"/>
              </a:xfrm>
              <a:custGeom>
                <a:avLst/>
                <a:gdLst/>
                <a:ahLst/>
                <a:cxnLst/>
                <a:rect l="l" t="t" r="r" b="b"/>
                <a:pathLst>
                  <a:path w="5168" h="2949" fill="none" extrusionOk="0">
                    <a:moveTo>
                      <a:pt x="2584" y="1"/>
                    </a:moveTo>
                    <a:cubicBezTo>
                      <a:pt x="4012" y="1"/>
                      <a:pt x="5168" y="669"/>
                      <a:pt x="5168" y="1490"/>
                    </a:cubicBezTo>
                    <a:cubicBezTo>
                      <a:pt x="5168" y="2311"/>
                      <a:pt x="4012" y="2949"/>
                      <a:pt x="2584" y="2949"/>
                    </a:cubicBezTo>
                    <a:cubicBezTo>
                      <a:pt x="1155" y="2949"/>
                      <a:pt x="0" y="2280"/>
                      <a:pt x="0" y="1490"/>
                    </a:cubicBezTo>
                    <a:cubicBezTo>
                      <a:pt x="0" y="669"/>
                      <a:pt x="1155" y="1"/>
                      <a:pt x="2584" y="1"/>
                    </a:cubicBezTo>
                    <a:close/>
                  </a:path>
                </a:pathLst>
              </a:custGeom>
              <a:noFill/>
              <a:ln w="6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44"/>
              <p:cNvSpPr/>
              <p:nvPr/>
            </p:nvSpPr>
            <p:spPr>
              <a:xfrm rot="-3438217">
                <a:off x="5606279" y="759796"/>
                <a:ext cx="132443" cy="192390"/>
              </a:xfrm>
              <a:custGeom>
                <a:avLst/>
                <a:gdLst/>
                <a:ahLst/>
                <a:cxnLst/>
                <a:rect l="l" t="t" r="r" b="b"/>
                <a:pathLst>
                  <a:path w="2554" h="3710" fill="none" extrusionOk="0">
                    <a:moveTo>
                      <a:pt x="2250" y="1521"/>
                    </a:moveTo>
                    <a:cubicBezTo>
                      <a:pt x="2554" y="2432"/>
                      <a:pt x="2402" y="3344"/>
                      <a:pt x="1885" y="3527"/>
                    </a:cubicBezTo>
                    <a:cubicBezTo>
                      <a:pt x="1338" y="3709"/>
                      <a:pt x="639" y="3101"/>
                      <a:pt x="335" y="2189"/>
                    </a:cubicBezTo>
                    <a:cubicBezTo>
                      <a:pt x="0" y="1277"/>
                      <a:pt x="183" y="366"/>
                      <a:pt x="699" y="183"/>
                    </a:cubicBezTo>
                    <a:cubicBezTo>
                      <a:pt x="1216" y="1"/>
                      <a:pt x="1915" y="578"/>
                      <a:pt x="2250" y="1521"/>
                    </a:cubicBezTo>
                    <a:close/>
                  </a:path>
                </a:pathLst>
              </a:custGeom>
              <a:noFill/>
              <a:ln w="6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797;p44"/>
              <p:cNvSpPr/>
              <p:nvPr/>
            </p:nvSpPr>
            <p:spPr>
              <a:xfrm>
                <a:off x="5340711" y="2500010"/>
                <a:ext cx="309019" cy="1081333"/>
              </a:xfrm>
              <a:custGeom>
                <a:avLst/>
                <a:gdLst/>
                <a:ahLst/>
                <a:cxnLst/>
                <a:rect l="l" t="t" r="r" b="b"/>
                <a:pathLst>
                  <a:path w="5959" h="20852" extrusionOk="0">
                    <a:moveTo>
                      <a:pt x="5958" y="1"/>
                    </a:moveTo>
                    <a:lnTo>
                      <a:pt x="1" y="20852"/>
                    </a:lnTo>
                    <a:lnTo>
                      <a:pt x="1" y="20852"/>
                    </a:lnTo>
                    <a:close/>
                  </a:path>
                </a:pathLst>
              </a:custGeom>
              <a:solidFill>
                <a:srgbClr val="B3CB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8" name="Google Shape;1798;p44"/>
              <p:cNvSpPr/>
              <p:nvPr/>
            </p:nvSpPr>
            <p:spPr>
              <a:xfrm>
                <a:off x="5933402" y="1420263"/>
                <a:ext cx="1256300" cy="446130"/>
              </a:xfrm>
              <a:custGeom>
                <a:avLst/>
                <a:gdLst/>
                <a:ahLst/>
                <a:cxnLst/>
                <a:rect l="l" t="t" r="r" b="b"/>
                <a:pathLst>
                  <a:path w="24226" h="8603" fill="none" extrusionOk="0">
                    <a:moveTo>
                      <a:pt x="24226" y="6779"/>
                    </a:moveTo>
                    <a:cubicBezTo>
                      <a:pt x="23709" y="8602"/>
                      <a:pt x="17964" y="8542"/>
                      <a:pt x="11429" y="6688"/>
                    </a:cubicBezTo>
                    <a:cubicBezTo>
                      <a:pt x="4894" y="4803"/>
                      <a:pt x="0" y="1794"/>
                      <a:pt x="517" y="1"/>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9" name="Google Shape;1799;p44"/>
              <p:cNvSpPr/>
              <p:nvPr/>
            </p:nvSpPr>
            <p:spPr>
              <a:xfrm>
                <a:off x="5313900" y="3307085"/>
                <a:ext cx="1335175" cy="695772"/>
              </a:xfrm>
              <a:custGeom>
                <a:avLst/>
                <a:gdLst/>
                <a:ahLst/>
                <a:cxnLst/>
                <a:rect l="l" t="t" r="r" b="b"/>
                <a:pathLst>
                  <a:path w="25747" h="13417" extrusionOk="0">
                    <a:moveTo>
                      <a:pt x="2037" y="0"/>
                    </a:moveTo>
                    <a:lnTo>
                      <a:pt x="518" y="5289"/>
                    </a:lnTo>
                    <a:cubicBezTo>
                      <a:pt x="1" y="7113"/>
                      <a:pt x="4864" y="10091"/>
                      <a:pt x="11430" y="11976"/>
                    </a:cubicBezTo>
                    <a:cubicBezTo>
                      <a:pt x="14765" y="12938"/>
                      <a:pt x="17886" y="13416"/>
                      <a:pt x="20212" y="13416"/>
                    </a:cubicBezTo>
                    <a:cubicBezTo>
                      <a:pt x="22444" y="13416"/>
                      <a:pt x="23943" y="12976"/>
                      <a:pt x="24196" y="12097"/>
                    </a:cubicBezTo>
                    <a:lnTo>
                      <a:pt x="25746" y="6809"/>
                    </a:lnTo>
                    <a:lnTo>
                      <a:pt x="25746" y="6809"/>
                    </a:lnTo>
                    <a:cubicBezTo>
                      <a:pt x="25478" y="7687"/>
                      <a:pt x="23971" y="8128"/>
                      <a:pt x="21736" y="8128"/>
                    </a:cubicBezTo>
                    <a:cubicBezTo>
                      <a:pt x="19406" y="8128"/>
                      <a:pt x="16285" y="7649"/>
                      <a:pt x="12950" y="6687"/>
                    </a:cubicBezTo>
                    <a:cubicBezTo>
                      <a:pt x="6384" y="4803"/>
                      <a:pt x="1521" y="1824"/>
                      <a:pt x="2037" y="0"/>
                    </a:cubicBezTo>
                    <a:close/>
                  </a:path>
                </a:pathLst>
              </a:custGeom>
              <a:solidFill>
                <a:srgbClr val="7D9DCD">
                  <a:alpha val="58099"/>
                </a:srgbClr>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0" name="Google Shape;1800;p44"/>
              <p:cNvSpPr/>
              <p:nvPr/>
            </p:nvSpPr>
            <p:spPr>
              <a:xfrm>
                <a:off x="6546578" y="2337278"/>
                <a:ext cx="1708705" cy="1818487"/>
              </a:xfrm>
              <a:custGeom>
                <a:avLst/>
                <a:gdLst/>
                <a:ahLst/>
                <a:cxnLst/>
                <a:rect l="l" t="t" r="r" b="b"/>
                <a:pathLst>
                  <a:path w="32950" h="35067" extrusionOk="0">
                    <a:moveTo>
                      <a:pt x="20574" y="1"/>
                    </a:moveTo>
                    <a:cubicBezTo>
                      <a:pt x="18189" y="1"/>
                      <a:pt x="14797" y="636"/>
                      <a:pt x="11186" y="1862"/>
                    </a:cubicBezTo>
                    <a:cubicBezTo>
                      <a:pt x="4742" y="4050"/>
                      <a:pt x="0" y="7242"/>
                      <a:pt x="608" y="9035"/>
                    </a:cubicBezTo>
                    <a:lnTo>
                      <a:pt x="8998" y="33899"/>
                    </a:lnTo>
                    <a:cubicBezTo>
                      <a:pt x="9250" y="34683"/>
                      <a:pt x="10490" y="35066"/>
                      <a:pt x="12345" y="35066"/>
                    </a:cubicBezTo>
                    <a:cubicBezTo>
                      <a:pt x="14732" y="35066"/>
                      <a:pt x="18137" y="34431"/>
                      <a:pt x="21764" y="33200"/>
                    </a:cubicBezTo>
                    <a:cubicBezTo>
                      <a:pt x="28208" y="31011"/>
                      <a:pt x="32949" y="27820"/>
                      <a:pt x="32341" y="26026"/>
                    </a:cubicBezTo>
                    <a:lnTo>
                      <a:pt x="23952" y="1193"/>
                    </a:lnTo>
                    <a:cubicBezTo>
                      <a:pt x="23698" y="391"/>
                      <a:pt x="22446" y="1"/>
                      <a:pt x="20574" y="1"/>
                    </a:cubicBezTo>
                    <a:close/>
                  </a:path>
                </a:pathLst>
              </a:custGeom>
              <a:solidFill>
                <a:srgbClr val="7D9DCD">
                  <a:alpha val="58099"/>
                </a:srgbClr>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1" name="Google Shape;1801;p44"/>
              <p:cNvSpPr/>
              <p:nvPr/>
            </p:nvSpPr>
            <p:spPr>
              <a:xfrm>
                <a:off x="6551297" y="2512612"/>
                <a:ext cx="406718" cy="293254"/>
              </a:xfrm>
              <a:custGeom>
                <a:avLst/>
                <a:gdLst/>
                <a:ahLst/>
                <a:cxnLst/>
                <a:rect l="l" t="t" r="r" b="b"/>
                <a:pathLst>
                  <a:path w="7843" h="5655" fill="none" extrusionOk="0">
                    <a:moveTo>
                      <a:pt x="517" y="5654"/>
                    </a:moveTo>
                    <a:cubicBezTo>
                      <a:pt x="1" y="3162"/>
                      <a:pt x="7843" y="1"/>
                      <a:pt x="7843" y="1"/>
                    </a:cubicBezTo>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2" name="Google Shape;1802;p44"/>
              <p:cNvSpPr/>
              <p:nvPr/>
            </p:nvSpPr>
            <p:spPr>
              <a:xfrm>
                <a:off x="6463034" y="2244347"/>
                <a:ext cx="1680339" cy="1641549"/>
              </a:xfrm>
              <a:custGeom>
                <a:avLst/>
                <a:gdLst/>
                <a:ahLst/>
                <a:cxnLst/>
                <a:rect l="l" t="t" r="r" b="b"/>
                <a:pathLst>
                  <a:path w="32403" h="31655" extrusionOk="0">
                    <a:moveTo>
                      <a:pt x="5483" y="1"/>
                    </a:moveTo>
                    <a:cubicBezTo>
                      <a:pt x="3580" y="1"/>
                      <a:pt x="2422" y="1084"/>
                      <a:pt x="2189" y="2438"/>
                    </a:cubicBezTo>
                    <a:cubicBezTo>
                      <a:pt x="1733" y="5113"/>
                      <a:pt x="6627" y="8335"/>
                      <a:pt x="6627" y="8335"/>
                    </a:cubicBezTo>
                    <a:cubicBezTo>
                      <a:pt x="6627" y="8335"/>
                      <a:pt x="3763" y="6864"/>
                      <a:pt x="1920" y="6864"/>
                    </a:cubicBezTo>
                    <a:cubicBezTo>
                      <a:pt x="1195" y="6864"/>
                      <a:pt x="628" y="7092"/>
                      <a:pt x="456" y="7727"/>
                    </a:cubicBezTo>
                    <a:cubicBezTo>
                      <a:pt x="0" y="9277"/>
                      <a:pt x="3891" y="8700"/>
                      <a:pt x="6870" y="11952"/>
                    </a:cubicBezTo>
                    <a:cubicBezTo>
                      <a:pt x="9879" y="15174"/>
                      <a:pt x="7235" y="25691"/>
                      <a:pt x="7235" y="25691"/>
                    </a:cubicBezTo>
                    <a:lnTo>
                      <a:pt x="8846" y="30463"/>
                    </a:lnTo>
                    <a:cubicBezTo>
                      <a:pt x="8846" y="30463"/>
                      <a:pt x="9617" y="31655"/>
                      <a:pt x="12768" y="31655"/>
                    </a:cubicBezTo>
                    <a:cubicBezTo>
                      <a:pt x="14699" y="31655"/>
                      <a:pt x="17524" y="31207"/>
                      <a:pt x="21612" y="29764"/>
                    </a:cubicBezTo>
                    <a:cubicBezTo>
                      <a:pt x="32402" y="25995"/>
                      <a:pt x="32220" y="22590"/>
                      <a:pt x="32220" y="22590"/>
                    </a:cubicBezTo>
                    <a:lnTo>
                      <a:pt x="31095" y="19308"/>
                    </a:lnTo>
                    <a:cubicBezTo>
                      <a:pt x="20518" y="16663"/>
                      <a:pt x="18998" y="9095"/>
                      <a:pt x="12797" y="3654"/>
                    </a:cubicBezTo>
                    <a:cubicBezTo>
                      <a:pt x="9786" y="984"/>
                      <a:pt x="7297" y="1"/>
                      <a:pt x="5483" y="1"/>
                    </a:cubicBezTo>
                    <a:close/>
                  </a:path>
                </a:pathLst>
              </a:custGeom>
              <a:solidFill>
                <a:srgbClr val="324766">
                  <a:alpha val="2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3" name="Google Shape;1803;p44"/>
              <p:cNvSpPr/>
              <p:nvPr/>
            </p:nvSpPr>
            <p:spPr>
              <a:xfrm>
                <a:off x="6786165" y="2250985"/>
                <a:ext cx="469777" cy="1232653"/>
              </a:xfrm>
              <a:custGeom>
                <a:avLst/>
                <a:gdLst/>
                <a:ahLst/>
                <a:cxnLst/>
                <a:rect l="l" t="t" r="r" b="b"/>
                <a:pathLst>
                  <a:path w="9059" h="23770" fill="none" extrusionOk="0">
                    <a:moveTo>
                      <a:pt x="1368" y="23769"/>
                    </a:moveTo>
                    <a:cubicBezTo>
                      <a:pt x="4530" y="14468"/>
                      <a:pt x="9058" y="4012"/>
                      <a:pt x="1" y="0"/>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804;p44"/>
              <p:cNvSpPr/>
              <p:nvPr/>
            </p:nvSpPr>
            <p:spPr>
              <a:xfrm>
                <a:off x="6894912" y="2602483"/>
                <a:ext cx="606940" cy="1346169"/>
              </a:xfrm>
              <a:custGeom>
                <a:avLst/>
                <a:gdLst/>
                <a:ahLst/>
                <a:cxnLst/>
                <a:rect l="l" t="t" r="r" b="b"/>
                <a:pathLst>
                  <a:path w="11704" h="25959" fill="none" extrusionOk="0">
                    <a:moveTo>
                      <a:pt x="7539" y="0"/>
                    </a:moveTo>
                    <a:cubicBezTo>
                      <a:pt x="11703" y="11399"/>
                      <a:pt x="1" y="25958"/>
                      <a:pt x="11278" y="23557"/>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5" name="Google Shape;1805;p44"/>
              <p:cNvSpPr/>
              <p:nvPr/>
            </p:nvSpPr>
            <p:spPr>
              <a:xfrm>
                <a:off x="7637371" y="3020203"/>
                <a:ext cx="438248" cy="532784"/>
              </a:xfrm>
              <a:custGeom>
                <a:avLst/>
                <a:gdLst/>
                <a:ahLst/>
                <a:cxnLst/>
                <a:rect l="l" t="t" r="r" b="b"/>
                <a:pathLst>
                  <a:path w="8451" h="10274" fill="none" extrusionOk="0">
                    <a:moveTo>
                      <a:pt x="0" y="0"/>
                    </a:moveTo>
                    <a:cubicBezTo>
                      <a:pt x="2006" y="10274"/>
                      <a:pt x="8420" y="8754"/>
                      <a:pt x="8450" y="4347"/>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6" name="Google Shape;1806;p44"/>
              <p:cNvSpPr/>
              <p:nvPr/>
            </p:nvSpPr>
            <p:spPr>
              <a:xfrm>
                <a:off x="6795603" y="3450526"/>
                <a:ext cx="216038" cy="644692"/>
              </a:xfrm>
              <a:custGeom>
                <a:avLst/>
                <a:gdLst/>
                <a:ahLst/>
                <a:cxnLst/>
                <a:rect l="l" t="t" r="r" b="b"/>
                <a:pathLst>
                  <a:path w="4166" h="12432" extrusionOk="0">
                    <a:moveTo>
                      <a:pt x="1" y="0"/>
                    </a:moveTo>
                    <a:lnTo>
                      <a:pt x="4165" y="12432"/>
                    </a:lnTo>
                    <a:lnTo>
                      <a:pt x="4165" y="12432"/>
                    </a:lnTo>
                    <a:close/>
                  </a:path>
                </a:pathLst>
              </a:custGeom>
              <a:solidFill>
                <a:srgbClr val="B3CB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807;p44"/>
              <p:cNvSpPr/>
              <p:nvPr/>
            </p:nvSpPr>
            <p:spPr>
              <a:xfrm>
                <a:off x="6578108" y="2399145"/>
                <a:ext cx="1242143" cy="1697659"/>
              </a:xfrm>
              <a:custGeom>
                <a:avLst/>
                <a:gdLst/>
                <a:ahLst/>
                <a:cxnLst/>
                <a:rect l="l" t="t" r="r" b="b"/>
                <a:pathLst>
                  <a:path w="23953" h="32737" fill="none" extrusionOk="0">
                    <a:moveTo>
                      <a:pt x="23344" y="0"/>
                    </a:moveTo>
                    <a:cubicBezTo>
                      <a:pt x="23952" y="1763"/>
                      <a:pt x="19210" y="4985"/>
                      <a:pt x="12767" y="7174"/>
                    </a:cubicBezTo>
                    <a:cubicBezTo>
                      <a:pt x="6323" y="9332"/>
                      <a:pt x="608" y="9666"/>
                      <a:pt x="0" y="7873"/>
                    </a:cubicBezTo>
                    <a:lnTo>
                      <a:pt x="8390" y="32736"/>
                    </a:ln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808;p44"/>
              <p:cNvSpPr/>
              <p:nvPr/>
            </p:nvSpPr>
            <p:spPr>
              <a:xfrm>
                <a:off x="6921723" y="3415832"/>
                <a:ext cx="1333567" cy="739436"/>
              </a:xfrm>
              <a:custGeom>
                <a:avLst/>
                <a:gdLst/>
                <a:ahLst/>
                <a:cxnLst/>
                <a:rect l="l" t="t" r="r" b="b"/>
                <a:pathLst>
                  <a:path w="25716" h="14259" extrusionOk="0">
                    <a:moveTo>
                      <a:pt x="23344" y="0"/>
                    </a:moveTo>
                    <a:lnTo>
                      <a:pt x="23345" y="3"/>
                    </a:lnTo>
                    <a:lnTo>
                      <a:pt x="23345" y="3"/>
                    </a:lnTo>
                    <a:cubicBezTo>
                      <a:pt x="23345" y="2"/>
                      <a:pt x="23345" y="1"/>
                      <a:pt x="23344" y="0"/>
                    </a:cubicBezTo>
                    <a:close/>
                    <a:moveTo>
                      <a:pt x="23345" y="3"/>
                    </a:moveTo>
                    <a:lnTo>
                      <a:pt x="23345" y="3"/>
                    </a:lnTo>
                    <a:cubicBezTo>
                      <a:pt x="23947" y="1797"/>
                      <a:pt x="19207" y="5017"/>
                      <a:pt x="12767" y="7204"/>
                    </a:cubicBezTo>
                    <a:cubicBezTo>
                      <a:pt x="9133" y="8415"/>
                      <a:pt x="5748" y="9043"/>
                      <a:pt x="3370" y="9043"/>
                    </a:cubicBezTo>
                    <a:cubicBezTo>
                      <a:pt x="1511" y="9043"/>
                      <a:pt x="267" y="8660"/>
                      <a:pt x="1" y="7873"/>
                    </a:cubicBezTo>
                    <a:lnTo>
                      <a:pt x="1" y="7873"/>
                    </a:lnTo>
                    <a:lnTo>
                      <a:pt x="1733" y="13101"/>
                    </a:lnTo>
                    <a:cubicBezTo>
                      <a:pt x="1998" y="13881"/>
                      <a:pt x="3228" y="14258"/>
                      <a:pt x="5067" y="14258"/>
                    </a:cubicBezTo>
                    <a:cubicBezTo>
                      <a:pt x="7456" y="14258"/>
                      <a:pt x="10871" y="13621"/>
                      <a:pt x="14530" y="12402"/>
                    </a:cubicBezTo>
                    <a:cubicBezTo>
                      <a:pt x="20974" y="10213"/>
                      <a:pt x="25715" y="7022"/>
                      <a:pt x="25107" y="5228"/>
                    </a:cubicBezTo>
                    <a:lnTo>
                      <a:pt x="23345" y="3"/>
                    </a:lnTo>
                    <a:close/>
                  </a:path>
                </a:pathLst>
              </a:custGeom>
              <a:solidFill>
                <a:srgbClr val="7D9DCD">
                  <a:alpha val="58099"/>
                </a:srgbClr>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809;p44"/>
              <p:cNvSpPr/>
              <p:nvPr/>
            </p:nvSpPr>
            <p:spPr>
              <a:xfrm>
                <a:off x="6398418" y="1045118"/>
                <a:ext cx="528065" cy="305181"/>
              </a:xfrm>
              <a:custGeom>
                <a:avLst/>
                <a:gdLst/>
                <a:ahLst/>
                <a:cxnLst/>
                <a:rect l="l" t="t" r="r" b="b"/>
                <a:pathLst>
                  <a:path w="10183" h="5885" extrusionOk="0">
                    <a:moveTo>
                      <a:pt x="3192" y="0"/>
                    </a:moveTo>
                    <a:cubicBezTo>
                      <a:pt x="1733" y="1551"/>
                      <a:pt x="0" y="1976"/>
                      <a:pt x="699" y="2462"/>
                    </a:cubicBezTo>
                    <a:cubicBezTo>
                      <a:pt x="864" y="2577"/>
                      <a:pt x="1116" y="2621"/>
                      <a:pt x="1405" y="2621"/>
                    </a:cubicBezTo>
                    <a:cubicBezTo>
                      <a:pt x="2345" y="2621"/>
                      <a:pt x="3678" y="2158"/>
                      <a:pt x="3678" y="2158"/>
                    </a:cubicBezTo>
                    <a:lnTo>
                      <a:pt x="8389" y="3769"/>
                    </a:lnTo>
                    <a:cubicBezTo>
                      <a:pt x="8389" y="3769"/>
                      <a:pt x="7071" y="5884"/>
                      <a:pt x="7881" y="5884"/>
                    </a:cubicBezTo>
                    <a:cubicBezTo>
                      <a:pt x="7923" y="5884"/>
                      <a:pt x="7971" y="5879"/>
                      <a:pt x="8025" y="5867"/>
                    </a:cubicBezTo>
                    <a:cubicBezTo>
                      <a:pt x="9089" y="5624"/>
                      <a:pt x="10183" y="2310"/>
                      <a:pt x="10000" y="1216"/>
                    </a:cubicBezTo>
                    <a:cubicBezTo>
                      <a:pt x="9788" y="92"/>
                      <a:pt x="3192" y="0"/>
                      <a:pt x="31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0" name="Google Shape;1810;p44"/>
              <p:cNvSpPr/>
              <p:nvPr/>
            </p:nvSpPr>
            <p:spPr>
              <a:xfrm>
                <a:off x="6288841" y="1303063"/>
                <a:ext cx="264058" cy="51858"/>
              </a:xfrm>
              <a:custGeom>
                <a:avLst/>
                <a:gdLst/>
                <a:ahLst/>
                <a:cxnLst/>
                <a:rect l="l" t="t" r="r" b="b"/>
                <a:pathLst>
                  <a:path w="5092" h="1000" extrusionOk="0">
                    <a:moveTo>
                      <a:pt x="2270" y="0"/>
                    </a:moveTo>
                    <a:cubicBezTo>
                      <a:pt x="1465" y="0"/>
                      <a:pt x="729" y="208"/>
                      <a:pt x="289" y="619"/>
                    </a:cubicBezTo>
                    <a:cubicBezTo>
                      <a:pt x="1" y="923"/>
                      <a:pt x="1201" y="999"/>
                      <a:pt x="2474" y="999"/>
                    </a:cubicBezTo>
                    <a:cubicBezTo>
                      <a:pt x="3747" y="999"/>
                      <a:pt x="5092" y="923"/>
                      <a:pt x="5092" y="923"/>
                    </a:cubicBezTo>
                    <a:cubicBezTo>
                      <a:pt x="4325" y="306"/>
                      <a:pt x="3247" y="0"/>
                      <a:pt x="22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1" name="Google Shape;1811;p44"/>
              <p:cNvSpPr/>
              <p:nvPr/>
            </p:nvSpPr>
            <p:spPr>
              <a:xfrm>
                <a:off x="6349152" y="1350928"/>
                <a:ext cx="203748" cy="183109"/>
              </a:xfrm>
              <a:custGeom>
                <a:avLst/>
                <a:gdLst/>
                <a:ahLst/>
                <a:cxnLst/>
                <a:rect l="l" t="t" r="r" b="b"/>
                <a:pathLst>
                  <a:path w="3929" h="3531" extrusionOk="0">
                    <a:moveTo>
                      <a:pt x="3929" y="0"/>
                    </a:moveTo>
                    <a:cubicBezTo>
                      <a:pt x="3929" y="0"/>
                      <a:pt x="221" y="2918"/>
                      <a:pt x="38" y="3344"/>
                    </a:cubicBezTo>
                    <a:cubicBezTo>
                      <a:pt x="0" y="3451"/>
                      <a:pt x="183" y="3531"/>
                      <a:pt x="489" y="3531"/>
                    </a:cubicBezTo>
                    <a:cubicBezTo>
                      <a:pt x="1401" y="3531"/>
                      <a:pt x="3406" y="2821"/>
                      <a:pt x="39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2" name="Google Shape;1812;p44"/>
              <p:cNvSpPr/>
              <p:nvPr/>
            </p:nvSpPr>
            <p:spPr>
              <a:xfrm>
                <a:off x="6532369" y="770838"/>
                <a:ext cx="483986" cy="580130"/>
              </a:xfrm>
              <a:custGeom>
                <a:avLst/>
                <a:gdLst/>
                <a:ahLst/>
                <a:cxnLst/>
                <a:rect l="l" t="t" r="r" b="b"/>
                <a:pathLst>
                  <a:path w="9333" h="11187" extrusionOk="0">
                    <a:moveTo>
                      <a:pt x="6050" y="1"/>
                    </a:moveTo>
                    <a:cubicBezTo>
                      <a:pt x="2129" y="1581"/>
                      <a:pt x="548" y="4378"/>
                      <a:pt x="214" y="6931"/>
                    </a:cubicBezTo>
                    <a:cubicBezTo>
                      <a:pt x="1" y="8359"/>
                      <a:pt x="62" y="9788"/>
                      <a:pt x="396" y="11186"/>
                    </a:cubicBezTo>
                    <a:cubicBezTo>
                      <a:pt x="2676" y="11125"/>
                      <a:pt x="4864" y="10153"/>
                      <a:pt x="6445" y="8451"/>
                    </a:cubicBezTo>
                    <a:cubicBezTo>
                      <a:pt x="9332" y="5320"/>
                      <a:pt x="7326" y="122"/>
                      <a:pt x="60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3" name="Google Shape;1813;p44"/>
              <p:cNvSpPr/>
              <p:nvPr/>
            </p:nvSpPr>
            <p:spPr>
              <a:xfrm>
                <a:off x="6737314" y="1016752"/>
                <a:ext cx="204941" cy="69385"/>
              </a:xfrm>
              <a:custGeom>
                <a:avLst/>
                <a:gdLst/>
                <a:ahLst/>
                <a:cxnLst/>
                <a:rect l="l" t="t" r="r" b="b"/>
                <a:pathLst>
                  <a:path w="3952" h="1338" fill="none" extrusionOk="0">
                    <a:moveTo>
                      <a:pt x="3952" y="0"/>
                    </a:moveTo>
                    <a:cubicBezTo>
                      <a:pt x="3283" y="1338"/>
                      <a:pt x="1277" y="1307"/>
                      <a:pt x="0" y="547"/>
                    </a:cubicBezTo>
                  </a:path>
                </a:pathLst>
              </a:custGeom>
              <a:noFill/>
              <a:ln w="45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4" name="Google Shape;1814;p44"/>
              <p:cNvSpPr/>
              <p:nvPr/>
            </p:nvSpPr>
            <p:spPr>
              <a:xfrm>
                <a:off x="6742033" y="914487"/>
                <a:ext cx="61503" cy="54658"/>
              </a:xfrm>
              <a:custGeom>
                <a:avLst/>
                <a:gdLst/>
                <a:ahLst/>
                <a:cxnLst/>
                <a:rect l="l" t="t" r="r" b="b"/>
                <a:pathLst>
                  <a:path w="1186" h="1054" extrusionOk="0">
                    <a:moveTo>
                      <a:pt x="570" y="0"/>
                    </a:moveTo>
                    <a:cubicBezTo>
                      <a:pt x="356" y="0"/>
                      <a:pt x="165" y="142"/>
                      <a:pt x="92" y="361"/>
                    </a:cubicBezTo>
                    <a:cubicBezTo>
                      <a:pt x="0" y="665"/>
                      <a:pt x="152" y="939"/>
                      <a:pt x="426" y="1030"/>
                    </a:cubicBezTo>
                    <a:cubicBezTo>
                      <a:pt x="480" y="1046"/>
                      <a:pt x="533" y="1054"/>
                      <a:pt x="584" y="1054"/>
                    </a:cubicBezTo>
                    <a:cubicBezTo>
                      <a:pt x="821" y="1054"/>
                      <a:pt x="1020" y="890"/>
                      <a:pt x="1095" y="665"/>
                    </a:cubicBezTo>
                    <a:cubicBezTo>
                      <a:pt x="1186" y="392"/>
                      <a:pt x="1004" y="118"/>
                      <a:pt x="730" y="27"/>
                    </a:cubicBezTo>
                    <a:cubicBezTo>
                      <a:pt x="676" y="9"/>
                      <a:pt x="622" y="0"/>
                      <a:pt x="5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15" name="Google Shape;1815;p44"/>
            <p:cNvSpPr/>
            <p:nvPr/>
          </p:nvSpPr>
          <p:spPr>
            <a:xfrm rot="-6147019">
              <a:off x="5765302" y="743270"/>
              <a:ext cx="132443" cy="192389"/>
            </a:xfrm>
            <a:custGeom>
              <a:avLst/>
              <a:gdLst/>
              <a:ahLst/>
              <a:cxnLst/>
              <a:rect l="l" t="t" r="r" b="b"/>
              <a:pathLst>
                <a:path w="2554" h="3710" fill="none" extrusionOk="0">
                  <a:moveTo>
                    <a:pt x="2250" y="1521"/>
                  </a:moveTo>
                  <a:cubicBezTo>
                    <a:pt x="2554" y="2432"/>
                    <a:pt x="2402" y="3344"/>
                    <a:pt x="1885" y="3527"/>
                  </a:cubicBezTo>
                  <a:cubicBezTo>
                    <a:pt x="1338" y="3709"/>
                    <a:pt x="639" y="3101"/>
                    <a:pt x="335" y="2189"/>
                  </a:cubicBezTo>
                  <a:cubicBezTo>
                    <a:pt x="0" y="1277"/>
                    <a:pt x="183" y="366"/>
                    <a:pt x="699" y="183"/>
                  </a:cubicBezTo>
                  <a:cubicBezTo>
                    <a:pt x="1216" y="1"/>
                    <a:pt x="1915" y="578"/>
                    <a:pt x="2250" y="1521"/>
                  </a:cubicBezTo>
                  <a:close/>
                </a:path>
              </a:pathLst>
            </a:custGeom>
            <a:noFill/>
            <a:ln w="6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16" name="Google Shape;1816;p44"/>
          <p:cNvGrpSpPr/>
          <p:nvPr/>
        </p:nvGrpSpPr>
        <p:grpSpPr>
          <a:xfrm>
            <a:off x="2389623" y="754051"/>
            <a:ext cx="1562120" cy="581927"/>
            <a:chOff x="2389623" y="754051"/>
            <a:chExt cx="1562120" cy="581927"/>
          </a:xfrm>
        </p:grpSpPr>
        <p:sp>
          <p:nvSpPr>
            <p:cNvPr id="1817" name="Google Shape;1817;p44"/>
            <p:cNvSpPr/>
            <p:nvPr/>
          </p:nvSpPr>
          <p:spPr>
            <a:xfrm>
              <a:off x="2389623" y="932101"/>
              <a:ext cx="1220351" cy="403877"/>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8" name="Google Shape;1818;p44"/>
            <p:cNvSpPr/>
            <p:nvPr/>
          </p:nvSpPr>
          <p:spPr>
            <a:xfrm flipH="1">
              <a:off x="3404461" y="754051"/>
              <a:ext cx="547283" cy="181124"/>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22"/>
        <p:cNvGrpSpPr/>
        <p:nvPr/>
      </p:nvGrpSpPr>
      <p:grpSpPr>
        <a:xfrm>
          <a:off x="0" y="0"/>
          <a:ext cx="0" cy="0"/>
          <a:chOff x="0" y="0"/>
          <a:chExt cx="0" cy="0"/>
        </a:xfrm>
      </p:grpSpPr>
      <p:grpSp>
        <p:nvGrpSpPr>
          <p:cNvPr id="1823" name="Google Shape;1823;p45"/>
          <p:cNvGrpSpPr/>
          <p:nvPr/>
        </p:nvGrpSpPr>
        <p:grpSpPr>
          <a:xfrm>
            <a:off x="-2494556" y="1853318"/>
            <a:ext cx="12244556" cy="4249597"/>
            <a:chOff x="-2494556" y="1853318"/>
            <a:chExt cx="12244556" cy="4249597"/>
          </a:xfrm>
        </p:grpSpPr>
        <p:grpSp>
          <p:nvGrpSpPr>
            <p:cNvPr id="1824" name="Google Shape;1824;p45"/>
            <p:cNvGrpSpPr/>
            <p:nvPr/>
          </p:nvGrpSpPr>
          <p:grpSpPr>
            <a:xfrm>
              <a:off x="-2494556" y="1853318"/>
              <a:ext cx="12244556" cy="4249597"/>
              <a:chOff x="-2494556" y="2063618"/>
              <a:chExt cx="12244556" cy="4249597"/>
            </a:xfrm>
          </p:grpSpPr>
          <p:sp>
            <p:nvSpPr>
              <p:cNvPr id="1825" name="Google Shape;1825;p45"/>
              <p:cNvSpPr/>
              <p:nvPr/>
            </p:nvSpPr>
            <p:spPr>
              <a:xfrm flipH="1">
                <a:off x="-2118938" y="3408175"/>
                <a:ext cx="11432389" cy="2706423"/>
              </a:xfrm>
              <a:custGeom>
                <a:avLst/>
                <a:gdLst/>
                <a:ahLst/>
                <a:cxnLst/>
                <a:rect l="l" t="t" r="r" b="b"/>
                <a:pathLst>
                  <a:path w="266241" h="118807" extrusionOk="0">
                    <a:moveTo>
                      <a:pt x="154365" y="1"/>
                    </a:moveTo>
                    <a:cubicBezTo>
                      <a:pt x="152139" y="1"/>
                      <a:pt x="146252" y="786"/>
                      <a:pt x="146482" y="9131"/>
                    </a:cubicBezTo>
                    <a:cubicBezTo>
                      <a:pt x="146795" y="19383"/>
                      <a:pt x="144097" y="64679"/>
                      <a:pt x="123934" y="70387"/>
                    </a:cubicBezTo>
                    <a:cubicBezTo>
                      <a:pt x="121198" y="71162"/>
                      <a:pt x="118479" y="71533"/>
                      <a:pt x="115745" y="71533"/>
                    </a:cubicBezTo>
                    <a:cubicBezTo>
                      <a:pt x="98352" y="71533"/>
                      <a:pt x="80339" y="56527"/>
                      <a:pt x="53590" y="35201"/>
                    </a:cubicBezTo>
                    <a:cubicBezTo>
                      <a:pt x="38292" y="23030"/>
                      <a:pt x="25036" y="19949"/>
                      <a:pt x="15536" y="19949"/>
                    </a:cubicBezTo>
                    <a:cubicBezTo>
                      <a:pt x="5795" y="19949"/>
                      <a:pt x="1" y="23188"/>
                      <a:pt x="1" y="23188"/>
                    </a:cubicBezTo>
                    <a:lnTo>
                      <a:pt x="1" y="118807"/>
                    </a:lnTo>
                    <a:lnTo>
                      <a:pt x="266241" y="118807"/>
                    </a:lnTo>
                    <a:lnTo>
                      <a:pt x="266241" y="17480"/>
                    </a:lnTo>
                    <a:cubicBezTo>
                      <a:pt x="259973" y="11593"/>
                      <a:pt x="252402" y="9104"/>
                      <a:pt x="244734" y="9104"/>
                    </a:cubicBezTo>
                    <a:cubicBezTo>
                      <a:pt x="230061" y="9104"/>
                      <a:pt x="215038" y="18216"/>
                      <a:pt x="208137" y="30060"/>
                    </a:cubicBezTo>
                    <a:cubicBezTo>
                      <a:pt x="200466" y="43189"/>
                      <a:pt x="189560" y="52750"/>
                      <a:pt x="180173" y="52750"/>
                    </a:cubicBezTo>
                    <a:cubicBezTo>
                      <a:pt x="176666" y="52750"/>
                      <a:pt x="173371" y="51416"/>
                      <a:pt x="170536" y="48435"/>
                    </a:cubicBezTo>
                    <a:cubicBezTo>
                      <a:pt x="161392" y="38836"/>
                      <a:pt x="160994" y="22932"/>
                      <a:pt x="161534" y="11062"/>
                    </a:cubicBezTo>
                    <a:lnTo>
                      <a:pt x="155201" y="43"/>
                    </a:lnTo>
                    <a:cubicBezTo>
                      <a:pt x="155201" y="43"/>
                      <a:pt x="154882" y="1"/>
                      <a:pt x="1543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826;p45"/>
              <p:cNvSpPr/>
              <p:nvPr/>
            </p:nvSpPr>
            <p:spPr>
              <a:xfrm flipH="1">
                <a:off x="-2089258" y="3842465"/>
                <a:ext cx="3643760" cy="1239528"/>
              </a:xfrm>
              <a:custGeom>
                <a:avLst/>
                <a:gdLst/>
                <a:ahLst/>
                <a:cxnLst/>
                <a:rect l="l" t="t" r="r" b="b"/>
                <a:pathLst>
                  <a:path w="84857" h="54413" fill="none" extrusionOk="0">
                    <a:moveTo>
                      <a:pt x="0" y="54412"/>
                    </a:moveTo>
                    <a:cubicBezTo>
                      <a:pt x="18090" y="46092"/>
                      <a:pt x="19596" y="12041"/>
                      <a:pt x="44019" y="6021"/>
                    </a:cubicBezTo>
                    <a:cubicBezTo>
                      <a:pt x="68413" y="0"/>
                      <a:pt x="84856" y="16443"/>
                      <a:pt x="84856" y="16443"/>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45"/>
              <p:cNvSpPr/>
              <p:nvPr/>
            </p:nvSpPr>
            <p:spPr>
              <a:xfrm flipH="1">
                <a:off x="2099172" y="3534647"/>
                <a:ext cx="4907183" cy="2441036"/>
              </a:xfrm>
              <a:custGeom>
                <a:avLst/>
                <a:gdLst/>
                <a:ahLst/>
                <a:cxnLst/>
                <a:rect l="l" t="t" r="r" b="b"/>
                <a:pathLst>
                  <a:path w="114280" h="107157" extrusionOk="0">
                    <a:moveTo>
                      <a:pt x="95762" y="0"/>
                    </a:moveTo>
                    <a:cubicBezTo>
                      <a:pt x="95762" y="1"/>
                      <a:pt x="98488" y="26071"/>
                      <a:pt x="90366" y="48307"/>
                    </a:cubicBezTo>
                    <a:cubicBezTo>
                      <a:pt x="82761" y="69155"/>
                      <a:pt x="64074" y="83380"/>
                      <a:pt x="33584" y="83380"/>
                    </a:cubicBezTo>
                    <a:cubicBezTo>
                      <a:pt x="31513" y="83380"/>
                      <a:pt x="29387" y="83314"/>
                      <a:pt x="27207" y="83181"/>
                    </a:cubicBezTo>
                    <a:cubicBezTo>
                      <a:pt x="15904" y="82471"/>
                      <a:pt x="7299" y="80483"/>
                      <a:pt x="1" y="78552"/>
                    </a:cubicBezTo>
                    <a:lnTo>
                      <a:pt x="1" y="78552"/>
                    </a:lnTo>
                    <a:cubicBezTo>
                      <a:pt x="28400" y="87696"/>
                      <a:pt x="41349" y="102407"/>
                      <a:pt x="64182" y="106638"/>
                    </a:cubicBezTo>
                    <a:cubicBezTo>
                      <a:pt x="66069" y="106985"/>
                      <a:pt x="67989" y="107157"/>
                      <a:pt x="69920" y="107157"/>
                    </a:cubicBezTo>
                    <a:cubicBezTo>
                      <a:pt x="91388" y="107157"/>
                      <a:pt x="114280" y="85926"/>
                      <a:pt x="109251" y="47938"/>
                    </a:cubicBezTo>
                    <a:cubicBezTo>
                      <a:pt x="104196" y="29563"/>
                      <a:pt x="103571" y="1704"/>
                      <a:pt x="103571" y="1704"/>
                    </a:cubicBezTo>
                    <a:lnTo>
                      <a:pt x="95762" y="0"/>
                    </a:lnTo>
                    <a:close/>
                  </a:path>
                </a:pathLst>
              </a:custGeom>
              <a:solidFill>
                <a:srgbClr val="324766">
                  <a:alpha val="20670"/>
                </a:srgbClr>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8" name="Google Shape;1828;p45"/>
              <p:cNvSpPr/>
              <p:nvPr/>
            </p:nvSpPr>
            <p:spPr>
              <a:xfrm flipH="1">
                <a:off x="-2494556" y="3533987"/>
                <a:ext cx="12244556" cy="2779228"/>
              </a:xfrm>
              <a:custGeom>
                <a:avLst/>
                <a:gdLst/>
                <a:ahLst/>
                <a:cxnLst/>
                <a:rect l="l" t="t" r="r" b="b"/>
                <a:pathLst>
                  <a:path w="285155" h="122003" fill="none" extrusionOk="0">
                    <a:moveTo>
                      <a:pt x="276408" y="35102"/>
                    </a:moveTo>
                    <a:cubicBezTo>
                      <a:pt x="251985" y="28485"/>
                      <a:pt x="239347" y="44729"/>
                      <a:pt x="221910" y="57651"/>
                    </a:cubicBezTo>
                    <a:cubicBezTo>
                      <a:pt x="204473" y="70572"/>
                      <a:pt x="185219" y="73270"/>
                      <a:pt x="176813" y="57651"/>
                    </a:cubicBezTo>
                    <a:cubicBezTo>
                      <a:pt x="168378" y="42031"/>
                      <a:pt x="167469" y="1705"/>
                      <a:pt x="167469" y="1705"/>
                    </a:cubicBezTo>
                    <a:lnTo>
                      <a:pt x="159660" y="1"/>
                    </a:lnTo>
                    <a:cubicBezTo>
                      <a:pt x="159660" y="1"/>
                      <a:pt x="162386" y="26071"/>
                      <a:pt x="154264" y="48336"/>
                    </a:cubicBezTo>
                    <a:cubicBezTo>
                      <a:pt x="146142" y="70572"/>
                      <a:pt x="125382" y="85311"/>
                      <a:pt x="91105" y="83210"/>
                    </a:cubicBezTo>
                    <a:cubicBezTo>
                      <a:pt x="56827" y="81108"/>
                      <a:pt x="47512" y="66965"/>
                      <a:pt x="23742" y="79915"/>
                    </a:cubicBezTo>
                    <a:cubicBezTo>
                      <a:pt x="1" y="92865"/>
                      <a:pt x="1506" y="109393"/>
                      <a:pt x="1506" y="109393"/>
                    </a:cubicBezTo>
                    <a:lnTo>
                      <a:pt x="15620" y="122002"/>
                    </a:lnTo>
                    <a:lnTo>
                      <a:pt x="261016" y="116607"/>
                    </a:lnTo>
                    <a:cubicBezTo>
                      <a:pt x="261016" y="116607"/>
                      <a:pt x="285155" y="117203"/>
                      <a:pt x="285155" y="113284"/>
                    </a:cubicBezTo>
                    <a:cubicBezTo>
                      <a:pt x="285155" y="109365"/>
                      <a:pt x="276408" y="35102"/>
                      <a:pt x="276408" y="35102"/>
                    </a:cubicBezTo>
                    <a:close/>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29" name="Google Shape;1829;p45"/>
              <p:cNvGrpSpPr/>
              <p:nvPr/>
            </p:nvGrpSpPr>
            <p:grpSpPr>
              <a:xfrm flipH="1">
                <a:off x="53" y="2063618"/>
                <a:ext cx="3150839" cy="1724076"/>
                <a:chOff x="10639920" y="2231872"/>
                <a:chExt cx="2473381" cy="1431719"/>
              </a:xfrm>
            </p:grpSpPr>
            <p:sp>
              <p:nvSpPr>
                <p:cNvPr id="1830" name="Google Shape;1830;p45"/>
                <p:cNvSpPr/>
                <p:nvPr/>
              </p:nvSpPr>
              <p:spPr>
                <a:xfrm>
                  <a:off x="12718201" y="2769558"/>
                  <a:ext cx="395100" cy="543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45"/>
                <p:cNvSpPr/>
                <p:nvPr/>
              </p:nvSpPr>
              <p:spPr>
                <a:xfrm rot="-1137740" flipH="1">
                  <a:off x="12278340" y="3205153"/>
                  <a:ext cx="304733" cy="191063"/>
                </a:xfrm>
                <a:custGeom>
                  <a:avLst/>
                  <a:gdLst/>
                  <a:ahLst/>
                  <a:cxnLst/>
                  <a:rect l="l" t="t" r="r" b="b"/>
                  <a:pathLst>
                    <a:path w="7182" h="4503" fill="none" extrusionOk="0">
                      <a:moveTo>
                        <a:pt x="581" y="4503"/>
                      </a:moveTo>
                      <a:cubicBezTo>
                        <a:pt x="830" y="2349"/>
                        <a:pt x="1" y="1"/>
                        <a:pt x="1" y="1"/>
                      </a:cubicBezTo>
                      <a:cubicBezTo>
                        <a:pt x="1" y="1"/>
                        <a:pt x="4862" y="968"/>
                        <a:pt x="7182" y="2597"/>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2" name="Google Shape;1832;p45"/>
                <p:cNvSpPr/>
                <p:nvPr/>
              </p:nvSpPr>
              <p:spPr>
                <a:xfrm flipH="1">
                  <a:off x="10741641" y="2769541"/>
                  <a:ext cx="1935996" cy="881271"/>
                </a:xfrm>
                <a:custGeom>
                  <a:avLst/>
                  <a:gdLst/>
                  <a:ahLst/>
                  <a:cxnLst/>
                  <a:rect l="l" t="t" r="r" b="b"/>
                  <a:pathLst>
                    <a:path w="45628" h="20770" extrusionOk="0">
                      <a:moveTo>
                        <a:pt x="0" y="0"/>
                      </a:moveTo>
                      <a:lnTo>
                        <a:pt x="0" y="12733"/>
                      </a:lnTo>
                      <a:lnTo>
                        <a:pt x="30161" y="12733"/>
                      </a:lnTo>
                      <a:cubicBezTo>
                        <a:pt x="31652" y="12733"/>
                        <a:pt x="32895" y="13948"/>
                        <a:pt x="32895" y="15467"/>
                      </a:cubicBezTo>
                      <a:lnTo>
                        <a:pt x="32895" y="20770"/>
                      </a:lnTo>
                      <a:lnTo>
                        <a:pt x="45628" y="20770"/>
                      </a:lnTo>
                      <a:lnTo>
                        <a:pt x="45628" y="7457"/>
                      </a:lnTo>
                      <a:cubicBezTo>
                        <a:pt x="45628" y="3342"/>
                        <a:pt x="42286" y="0"/>
                        <a:pt x="381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45"/>
                <p:cNvSpPr/>
                <p:nvPr/>
              </p:nvSpPr>
              <p:spPr>
                <a:xfrm>
                  <a:off x="10639920" y="3529490"/>
                  <a:ext cx="724800" cy="134100"/>
                </a:xfrm>
                <a:prstGeom prst="roundRect">
                  <a:avLst>
                    <a:gd name="adj" fmla="val 500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834;p45"/>
                <p:cNvSpPr/>
                <p:nvPr/>
              </p:nvSpPr>
              <p:spPr>
                <a:xfrm flipH="1">
                  <a:off x="12147127" y="2373297"/>
                  <a:ext cx="158275" cy="308629"/>
                </a:xfrm>
                <a:custGeom>
                  <a:avLst/>
                  <a:gdLst/>
                  <a:ahLst/>
                  <a:cxnLst/>
                  <a:rect l="l" t="t" r="r" b="b"/>
                  <a:pathLst>
                    <a:path w="3978" h="8425" extrusionOk="0">
                      <a:moveTo>
                        <a:pt x="0" y="0"/>
                      </a:moveTo>
                      <a:lnTo>
                        <a:pt x="0" y="8424"/>
                      </a:lnTo>
                      <a:lnTo>
                        <a:pt x="3977" y="8424"/>
                      </a:lnTo>
                      <a:lnTo>
                        <a:pt x="39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835;p45"/>
                <p:cNvSpPr/>
                <p:nvPr/>
              </p:nvSpPr>
              <p:spPr>
                <a:xfrm>
                  <a:off x="11747781" y="2231872"/>
                  <a:ext cx="957000" cy="141300"/>
                </a:xfrm>
                <a:prstGeom prst="roundRect">
                  <a:avLst>
                    <a:gd name="adj" fmla="val 500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6" name="Google Shape;1836;p45"/>
                <p:cNvSpPr/>
                <p:nvPr/>
              </p:nvSpPr>
              <p:spPr>
                <a:xfrm>
                  <a:off x="11722113" y="2681350"/>
                  <a:ext cx="1008300" cy="712800"/>
                </a:xfrm>
                <a:prstGeom prst="roundRect">
                  <a:avLst>
                    <a:gd name="adj" fmla="val 8761"/>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37" name="Google Shape;1837;p45"/>
              <p:cNvSpPr/>
              <p:nvPr/>
            </p:nvSpPr>
            <p:spPr>
              <a:xfrm>
                <a:off x="3313525" y="4191575"/>
                <a:ext cx="209450" cy="171325"/>
              </a:xfrm>
              <a:custGeom>
                <a:avLst/>
                <a:gdLst/>
                <a:ahLst/>
                <a:cxnLst/>
                <a:rect l="l" t="t" r="r" b="b"/>
                <a:pathLst>
                  <a:path w="8378" h="6853" extrusionOk="0">
                    <a:moveTo>
                      <a:pt x="2218" y="0"/>
                    </a:moveTo>
                    <a:cubicBezTo>
                      <a:pt x="1659" y="0"/>
                      <a:pt x="1189" y="167"/>
                      <a:pt x="881" y="516"/>
                    </a:cubicBezTo>
                    <a:cubicBezTo>
                      <a:pt x="0" y="1510"/>
                      <a:pt x="767" y="3639"/>
                      <a:pt x="2613" y="5230"/>
                    </a:cubicBezTo>
                    <a:cubicBezTo>
                      <a:pt x="3793" y="6281"/>
                      <a:pt x="5129" y="6853"/>
                      <a:pt x="6161" y="6853"/>
                    </a:cubicBezTo>
                    <a:cubicBezTo>
                      <a:pt x="6719" y="6853"/>
                      <a:pt x="7189" y="6686"/>
                      <a:pt x="7498" y="6337"/>
                    </a:cubicBezTo>
                    <a:cubicBezTo>
                      <a:pt x="8378" y="5343"/>
                      <a:pt x="7611" y="3213"/>
                      <a:pt x="5794" y="1623"/>
                    </a:cubicBezTo>
                    <a:cubicBezTo>
                      <a:pt x="4595" y="572"/>
                      <a:pt x="3253" y="0"/>
                      <a:pt x="221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838;p45"/>
              <p:cNvSpPr/>
              <p:nvPr/>
            </p:nvSpPr>
            <p:spPr>
              <a:xfrm>
                <a:off x="3177900" y="3787700"/>
                <a:ext cx="484250" cy="345225"/>
              </a:xfrm>
              <a:custGeom>
                <a:avLst/>
                <a:gdLst/>
                <a:ahLst/>
                <a:cxnLst/>
                <a:rect l="l" t="t" r="r" b="b"/>
                <a:pathLst>
                  <a:path w="19370" h="13809" extrusionOk="0">
                    <a:moveTo>
                      <a:pt x="1" y="0"/>
                    </a:moveTo>
                    <a:cubicBezTo>
                      <a:pt x="1" y="1"/>
                      <a:pt x="654" y="4289"/>
                      <a:pt x="5340" y="9344"/>
                    </a:cubicBezTo>
                    <a:cubicBezTo>
                      <a:pt x="7951" y="12145"/>
                      <a:pt x="11718" y="13808"/>
                      <a:pt x="14634" y="13808"/>
                    </a:cubicBezTo>
                    <a:cubicBezTo>
                      <a:pt x="16952" y="13808"/>
                      <a:pt x="18733" y="12758"/>
                      <a:pt x="18971" y="10394"/>
                    </a:cubicBezTo>
                    <a:cubicBezTo>
                      <a:pt x="19369" y="6390"/>
                      <a:pt x="6135" y="3749"/>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9" name="Google Shape;1839;p45"/>
              <p:cNvSpPr/>
              <p:nvPr/>
            </p:nvSpPr>
            <p:spPr>
              <a:xfrm>
                <a:off x="3157325" y="4019850"/>
                <a:ext cx="142725" cy="181775"/>
              </a:xfrm>
              <a:custGeom>
                <a:avLst/>
                <a:gdLst/>
                <a:ahLst/>
                <a:cxnLst/>
                <a:rect l="l" t="t" r="r" b="b"/>
                <a:pathLst>
                  <a:path w="5709" h="7271" fill="none" extrusionOk="0">
                    <a:moveTo>
                      <a:pt x="5141" y="2898"/>
                    </a:moveTo>
                    <a:cubicBezTo>
                      <a:pt x="5709" y="4687"/>
                      <a:pt x="5141" y="6476"/>
                      <a:pt x="3863" y="6873"/>
                    </a:cubicBezTo>
                    <a:cubicBezTo>
                      <a:pt x="2613" y="7271"/>
                      <a:pt x="1108" y="6135"/>
                      <a:pt x="540" y="4346"/>
                    </a:cubicBezTo>
                    <a:cubicBezTo>
                      <a:pt x="0" y="2557"/>
                      <a:pt x="568" y="796"/>
                      <a:pt x="1818" y="398"/>
                    </a:cubicBezTo>
                    <a:cubicBezTo>
                      <a:pt x="3096" y="1"/>
                      <a:pt x="4573" y="1108"/>
                      <a:pt x="5141" y="2898"/>
                    </a:cubicBezTo>
                    <a:close/>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0" name="Google Shape;1840;p45"/>
              <p:cNvSpPr/>
              <p:nvPr/>
            </p:nvSpPr>
            <p:spPr>
              <a:xfrm rot="1224511">
                <a:off x="1999011" y="3790681"/>
                <a:ext cx="235717" cy="206343"/>
              </a:xfrm>
              <a:custGeom>
                <a:avLst/>
                <a:gdLst/>
                <a:ahLst/>
                <a:cxnLst/>
                <a:rect l="l" t="t" r="r" b="b"/>
                <a:pathLst>
                  <a:path w="9429" h="8254" extrusionOk="0">
                    <a:moveTo>
                      <a:pt x="6963" y="0"/>
                    </a:moveTo>
                    <a:cubicBezTo>
                      <a:pt x="5729" y="0"/>
                      <a:pt x="4114" y="776"/>
                      <a:pt x="2727" y="2144"/>
                    </a:cubicBezTo>
                    <a:cubicBezTo>
                      <a:pt x="739" y="4160"/>
                      <a:pt x="0" y="6659"/>
                      <a:pt x="1079" y="7738"/>
                    </a:cubicBezTo>
                    <a:cubicBezTo>
                      <a:pt x="1429" y="8088"/>
                      <a:pt x="1916" y="8253"/>
                      <a:pt x="2483" y="8253"/>
                    </a:cubicBezTo>
                    <a:cubicBezTo>
                      <a:pt x="3715" y="8253"/>
                      <a:pt x="5322" y="7472"/>
                      <a:pt x="6702" y="6091"/>
                    </a:cubicBezTo>
                    <a:cubicBezTo>
                      <a:pt x="8690" y="4103"/>
                      <a:pt x="9429" y="1604"/>
                      <a:pt x="8350" y="497"/>
                    </a:cubicBezTo>
                    <a:cubicBezTo>
                      <a:pt x="8004" y="160"/>
                      <a:pt x="7523" y="0"/>
                      <a:pt x="69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1" name="Google Shape;1841;p45"/>
              <p:cNvSpPr/>
              <p:nvPr/>
            </p:nvSpPr>
            <p:spPr>
              <a:xfrm rot="1224511">
                <a:off x="1622474" y="4002063"/>
                <a:ext cx="287541" cy="369638"/>
              </a:xfrm>
              <a:custGeom>
                <a:avLst/>
                <a:gdLst/>
                <a:ahLst/>
                <a:cxnLst/>
                <a:rect l="l" t="t" r="r" b="b"/>
                <a:pathLst>
                  <a:path w="11502" h="14786" extrusionOk="0">
                    <a:moveTo>
                      <a:pt x="11502" y="1"/>
                    </a:moveTo>
                    <a:lnTo>
                      <a:pt x="11502" y="1"/>
                    </a:lnTo>
                    <a:cubicBezTo>
                      <a:pt x="11501" y="1"/>
                      <a:pt x="4800" y="5567"/>
                      <a:pt x="2698" y="7924"/>
                    </a:cubicBezTo>
                    <a:cubicBezTo>
                      <a:pt x="625" y="10310"/>
                      <a:pt x="0" y="13150"/>
                      <a:pt x="1278" y="14286"/>
                    </a:cubicBezTo>
                    <a:cubicBezTo>
                      <a:pt x="1663" y="14621"/>
                      <a:pt x="2192" y="14785"/>
                      <a:pt x="2793" y="14785"/>
                    </a:cubicBezTo>
                    <a:cubicBezTo>
                      <a:pt x="4230" y="14785"/>
                      <a:pt x="6082" y="13844"/>
                      <a:pt x="7384" y="12042"/>
                    </a:cubicBezTo>
                    <a:cubicBezTo>
                      <a:pt x="11132" y="6902"/>
                      <a:pt x="11502" y="1"/>
                      <a:pt x="115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45"/>
              <p:cNvSpPr/>
              <p:nvPr/>
            </p:nvSpPr>
            <p:spPr>
              <a:xfrm rot="1224511">
                <a:off x="2005950" y="3923726"/>
                <a:ext cx="150520" cy="221543"/>
              </a:xfrm>
              <a:custGeom>
                <a:avLst/>
                <a:gdLst/>
                <a:ahLst/>
                <a:cxnLst/>
                <a:rect l="l" t="t" r="r" b="b"/>
                <a:pathLst>
                  <a:path w="6021" h="8862" fill="none" extrusionOk="0">
                    <a:moveTo>
                      <a:pt x="4288" y="398"/>
                    </a:moveTo>
                    <a:cubicBezTo>
                      <a:pt x="5538" y="796"/>
                      <a:pt x="6021" y="2926"/>
                      <a:pt x="5311" y="5169"/>
                    </a:cubicBezTo>
                    <a:cubicBezTo>
                      <a:pt x="4601" y="7384"/>
                      <a:pt x="3010" y="8861"/>
                      <a:pt x="1732" y="8463"/>
                    </a:cubicBezTo>
                    <a:cubicBezTo>
                      <a:pt x="483" y="8066"/>
                      <a:pt x="0" y="5936"/>
                      <a:pt x="710" y="3721"/>
                    </a:cubicBezTo>
                    <a:cubicBezTo>
                      <a:pt x="1420" y="1477"/>
                      <a:pt x="3010" y="1"/>
                      <a:pt x="4288" y="398"/>
                    </a:cubicBezTo>
                    <a:close/>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843;p45"/>
              <p:cNvSpPr/>
              <p:nvPr/>
            </p:nvSpPr>
            <p:spPr>
              <a:xfrm>
                <a:off x="1558182" y="4281250"/>
                <a:ext cx="751900" cy="355000"/>
              </a:xfrm>
              <a:custGeom>
                <a:avLst/>
                <a:gdLst/>
                <a:ahLst/>
                <a:cxnLst/>
                <a:rect l="l" t="t" r="r" b="b"/>
                <a:pathLst>
                  <a:path w="30076" h="14200" fill="none" extrusionOk="0">
                    <a:moveTo>
                      <a:pt x="30075" y="1"/>
                    </a:moveTo>
                    <a:cubicBezTo>
                      <a:pt x="21641" y="8691"/>
                      <a:pt x="13689" y="5993"/>
                      <a:pt x="7242" y="4743"/>
                    </a:cubicBezTo>
                    <a:cubicBezTo>
                      <a:pt x="796" y="3494"/>
                      <a:pt x="1" y="14200"/>
                      <a:pt x="12297" y="12723"/>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45"/>
              <p:cNvSpPr/>
              <p:nvPr/>
            </p:nvSpPr>
            <p:spPr>
              <a:xfrm>
                <a:off x="8364738" y="3980525"/>
                <a:ext cx="132075" cy="107925"/>
              </a:xfrm>
              <a:custGeom>
                <a:avLst/>
                <a:gdLst/>
                <a:ahLst/>
                <a:cxnLst/>
                <a:rect l="l" t="t" r="r" b="b"/>
                <a:pathLst>
                  <a:path w="5283" h="4317" fill="none" extrusionOk="0">
                    <a:moveTo>
                      <a:pt x="3408" y="568"/>
                    </a:moveTo>
                    <a:cubicBezTo>
                      <a:pt x="4629" y="1164"/>
                      <a:pt x="5283" y="2357"/>
                      <a:pt x="4857" y="3209"/>
                    </a:cubicBezTo>
                    <a:cubicBezTo>
                      <a:pt x="4431" y="4090"/>
                      <a:pt x="3096" y="4317"/>
                      <a:pt x="1875" y="3720"/>
                    </a:cubicBezTo>
                    <a:cubicBezTo>
                      <a:pt x="654" y="3124"/>
                      <a:pt x="0" y="1931"/>
                      <a:pt x="426" y="1079"/>
                    </a:cubicBezTo>
                    <a:cubicBezTo>
                      <a:pt x="824" y="199"/>
                      <a:pt x="2159" y="0"/>
                      <a:pt x="3408" y="568"/>
                    </a:cubicBezTo>
                    <a:close/>
                  </a:path>
                </a:pathLst>
              </a:custGeom>
              <a:noFill/>
              <a:ln w="8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845;p45"/>
              <p:cNvSpPr/>
              <p:nvPr/>
            </p:nvSpPr>
            <p:spPr>
              <a:xfrm>
                <a:off x="1880863" y="4752950"/>
                <a:ext cx="106525" cy="87350"/>
              </a:xfrm>
              <a:custGeom>
                <a:avLst/>
                <a:gdLst/>
                <a:ahLst/>
                <a:cxnLst/>
                <a:rect l="l" t="t" r="r" b="b"/>
                <a:pathLst>
                  <a:path w="4261" h="3494" fill="none" extrusionOk="0">
                    <a:moveTo>
                      <a:pt x="2727" y="483"/>
                    </a:moveTo>
                    <a:cubicBezTo>
                      <a:pt x="3721" y="966"/>
                      <a:pt x="4261" y="1931"/>
                      <a:pt x="3920" y="2613"/>
                    </a:cubicBezTo>
                    <a:cubicBezTo>
                      <a:pt x="3579" y="3323"/>
                      <a:pt x="2500" y="3493"/>
                      <a:pt x="1506" y="3010"/>
                    </a:cubicBezTo>
                    <a:cubicBezTo>
                      <a:pt x="512" y="2556"/>
                      <a:pt x="1" y="1590"/>
                      <a:pt x="341" y="880"/>
                    </a:cubicBezTo>
                    <a:cubicBezTo>
                      <a:pt x="682" y="199"/>
                      <a:pt x="1761" y="0"/>
                      <a:pt x="2727" y="483"/>
                    </a:cubicBezTo>
                    <a:close/>
                  </a:path>
                </a:pathLst>
              </a:custGeom>
              <a:noFill/>
              <a:ln w="8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45"/>
              <p:cNvSpPr/>
              <p:nvPr/>
            </p:nvSpPr>
            <p:spPr>
              <a:xfrm>
                <a:off x="8616100" y="4720000"/>
                <a:ext cx="85925" cy="70325"/>
              </a:xfrm>
              <a:custGeom>
                <a:avLst/>
                <a:gdLst/>
                <a:ahLst/>
                <a:cxnLst/>
                <a:rect l="l" t="t" r="r" b="b"/>
                <a:pathLst>
                  <a:path w="3437" h="2813" fill="none" extrusionOk="0">
                    <a:moveTo>
                      <a:pt x="2216" y="399"/>
                    </a:moveTo>
                    <a:cubicBezTo>
                      <a:pt x="3011" y="796"/>
                      <a:pt x="3437" y="1563"/>
                      <a:pt x="3153" y="2102"/>
                    </a:cubicBezTo>
                    <a:cubicBezTo>
                      <a:pt x="2869" y="2670"/>
                      <a:pt x="2017" y="2812"/>
                      <a:pt x="1222" y="2443"/>
                    </a:cubicBezTo>
                    <a:cubicBezTo>
                      <a:pt x="427" y="2046"/>
                      <a:pt x="1" y="1279"/>
                      <a:pt x="256" y="711"/>
                    </a:cubicBezTo>
                    <a:cubicBezTo>
                      <a:pt x="540" y="143"/>
                      <a:pt x="1392" y="1"/>
                      <a:pt x="2216" y="399"/>
                    </a:cubicBezTo>
                    <a:close/>
                  </a:path>
                </a:pathLst>
              </a:custGeom>
              <a:noFill/>
              <a:ln w="8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45"/>
              <p:cNvSpPr/>
              <p:nvPr/>
            </p:nvSpPr>
            <p:spPr>
              <a:xfrm>
                <a:off x="3870300" y="5482050"/>
                <a:ext cx="100150" cy="83100"/>
              </a:xfrm>
              <a:custGeom>
                <a:avLst/>
                <a:gdLst/>
                <a:ahLst/>
                <a:cxnLst/>
                <a:rect l="l" t="t" r="r" b="b"/>
                <a:pathLst>
                  <a:path w="4006" h="3324" fill="none" extrusionOk="0">
                    <a:moveTo>
                      <a:pt x="3664" y="796"/>
                    </a:moveTo>
                    <a:cubicBezTo>
                      <a:pt x="4005" y="1449"/>
                      <a:pt x="3522" y="2386"/>
                      <a:pt x="2614" y="2869"/>
                    </a:cubicBezTo>
                    <a:cubicBezTo>
                      <a:pt x="1705" y="3323"/>
                      <a:pt x="683" y="3181"/>
                      <a:pt x="342" y="2556"/>
                    </a:cubicBezTo>
                    <a:cubicBezTo>
                      <a:pt x="1" y="1903"/>
                      <a:pt x="455" y="966"/>
                      <a:pt x="1393" y="483"/>
                    </a:cubicBezTo>
                    <a:cubicBezTo>
                      <a:pt x="2301" y="1"/>
                      <a:pt x="3324" y="143"/>
                      <a:pt x="3664" y="796"/>
                    </a:cubicBezTo>
                    <a:close/>
                  </a:path>
                </a:pathLst>
              </a:custGeom>
              <a:noFill/>
              <a:ln w="92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45"/>
              <p:cNvSpPr/>
              <p:nvPr/>
            </p:nvSpPr>
            <p:spPr>
              <a:xfrm>
                <a:off x="2518825" y="4762650"/>
                <a:ext cx="181775" cy="138475"/>
              </a:xfrm>
              <a:custGeom>
                <a:avLst/>
                <a:gdLst/>
                <a:ahLst/>
                <a:cxnLst/>
                <a:rect l="l" t="t" r="r" b="b"/>
                <a:pathLst>
                  <a:path w="7271" h="5539" fill="none" extrusionOk="0">
                    <a:moveTo>
                      <a:pt x="6986" y="2046"/>
                    </a:moveTo>
                    <a:cubicBezTo>
                      <a:pt x="7270" y="3352"/>
                      <a:pt x="5992" y="4743"/>
                      <a:pt x="4146" y="5141"/>
                    </a:cubicBezTo>
                    <a:cubicBezTo>
                      <a:pt x="2301" y="5539"/>
                      <a:pt x="568" y="4829"/>
                      <a:pt x="284" y="3522"/>
                    </a:cubicBezTo>
                    <a:cubicBezTo>
                      <a:pt x="0" y="2188"/>
                      <a:pt x="1250" y="796"/>
                      <a:pt x="3096" y="398"/>
                    </a:cubicBezTo>
                    <a:cubicBezTo>
                      <a:pt x="4970" y="1"/>
                      <a:pt x="6702" y="739"/>
                      <a:pt x="6986" y="2046"/>
                    </a:cubicBezTo>
                    <a:close/>
                  </a:path>
                </a:pathLst>
              </a:custGeom>
              <a:noFill/>
              <a:ln w="8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9" name="Google Shape;1849;p45"/>
              <p:cNvSpPr/>
              <p:nvPr/>
            </p:nvSpPr>
            <p:spPr>
              <a:xfrm>
                <a:off x="6581600" y="4768338"/>
                <a:ext cx="113625" cy="127100"/>
              </a:xfrm>
              <a:custGeom>
                <a:avLst/>
                <a:gdLst/>
                <a:ahLst/>
                <a:cxnLst/>
                <a:rect l="l" t="t" r="r" b="b"/>
                <a:pathLst>
                  <a:path w="4545" h="5084" fill="none" extrusionOk="0">
                    <a:moveTo>
                      <a:pt x="3778" y="568"/>
                    </a:moveTo>
                    <a:cubicBezTo>
                      <a:pt x="4544" y="1165"/>
                      <a:pt x="4487" y="2499"/>
                      <a:pt x="3664" y="3607"/>
                    </a:cubicBezTo>
                    <a:cubicBezTo>
                      <a:pt x="2840" y="4686"/>
                      <a:pt x="1534" y="5084"/>
                      <a:pt x="767" y="4487"/>
                    </a:cubicBezTo>
                    <a:cubicBezTo>
                      <a:pt x="0" y="3919"/>
                      <a:pt x="57" y="2556"/>
                      <a:pt x="881" y="1477"/>
                    </a:cubicBezTo>
                    <a:cubicBezTo>
                      <a:pt x="1704" y="398"/>
                      <a:pt x="3011" y="0"/>
                      <a:pt x="3778" y="568"/>
                    </a:cubicBezTo>
                    <a:close/>
                  </a:path>
                </a:pathLst>
              </a:custGeom>
              <a:noFill/>
              <a:ln w="92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850;p45"/>
              <p:cNvSpPr/>
              <p:nvPr/>
            </p:nvSpPr>
            <p:spPr>
              <a:xfrm>
                <a:off x="5498950" y="5228050"/>
                <a:ext cx="74550" cy="58950"/>
              </a:xfrm>
              <a:custGeom>
                <a:avLst/>
                <a:gdLst/>
                <a:ahLst/>
                <a:cxnLst/>
                <a:rect l="l" t="t" r="r" b="b"/>
                <a:pathLst>
                  <a:path w="2982" h="2358" fill="none" extrusionOk="0">
                    <a:moveTo>
                      <a:pt x="2812" y="768"/>
                    </a:moveTo>
                    <a:cubicBezTo>
                      <a:pt x="2982" y="1279"/>
                      <a:pt x="2528" y="1903"/>
                      <a:pt x="1789" y="2131"/>
                    </a:cubicBezTo>
                    <a:cubicBezTo>
                      <a:pt x="1051" y="2358"/>
                      <a:pt x="312" y="2131"/>
                      <a:pt x="142" y="1619"/>
                    </a:cubicBezTo>
                    <a:cubicBezTo>
                      <a:pt x="0" y="1080"/>
                      <a:pt x="454" y="484"/>
                      <a:pt x="1193" y="256"/>
                    </a:cubicBezTo>
                    <a:cubicBezTo>
                      <a:pt x="1931" y="1"/>
                      <a:pt x="2641" y="256"/>
                      <a:pt x="2812" y="768"/>
                    </a:cubicBezTo>
                    <a:close/>
                  </a:path>
                </a:pathLst>
              </a:custGeom>
              <a:noFill/>
              <a:ln w="8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45"/>
              <p:cNvSpPr/>
              <p:nvPr/>
            </p:nvSpPr>
            <p:spPr>
              <a:xfrm>
                <a:off x="3021300" y="5040225"/>
                <a:ext cx="108650" cy="76700"/>
              </a:xfrm>
              <a:custGeom>
                <a:avLst/>
                <a:gdLst/>
                <a:ahLst/>
                <a:cxnLst/>
                <a:rect l="l" t="t" r="r" b="b"/>
                <a:pathLst>
                  <a:path w="4346" h="3068" fill="none" extrusionOk="0">
                    <a:moveTo>
                      <a:pt x="4345" y="1534"/>
                    </a:moveTo>
                    <a:cubicBezTo>
                      <a:pt x="4345" y="2386"/>
                      <a:pt x="3380" y="3067"/>
                      <a:pt x="2187" y="3067"/>
                    </a:cubicBezTo>
                    <a:cubicBezTo>
                      <a:pt x="966" y="3067"/>
                      <a:pt x="0" y="2386"/>
                      <a:pt x="0" y="1534"/>
                    </a:cubicBezTo>
                    <a:cubicBezTo>
                      <a:pt x="0" y="682"/>
                      <a:pt x="966" y="0"/>
                      <a:pt x="2187" y="0"/>
                    </a:cubicBezTo>
                    <a:cubicBezTo>
                      <a:pt x="3380" y="0"/>
                      <a:pt x="4345" y="682"/>
                      <a:pt x="4345" y="1534"/>
                    </a:cubicBezTo>
                    <a:close/>
                  </a:path>
                </a:pathLst>
              </a:custGeom>
              <a:noFill/>
              <a:ln w="92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45"/>
              <p:cNvSpPr/>
              <p:nvPr/>
            </p:nvSpPr>
            <p:spPr>
              <a:xfrm>
                <a:off x="7369425" y="4261675"/>
                <a:ext cx="292878" cy="275599"/>
              </a:xfrm>
              <a:custGeom>
                <a:avLst/>
                <a:gdLst/>
                <a:ahLst/>
                <a:cxnLst/>
                <a:rect l="l" t="t" r="r" b="b"/>
                <a:pathLst>
                  <a:path w="6987" h="5339" fill="none" extrusionOk="0">
                    <a:moveTo>
                      <a:pt x="6731" y="1960"/>
                    </a:moveTo>
                    <a:cubicBezTo>
                      <a:pt x="6986" y="3237"/>
                      <a:pt x="5765" y="4572"/>
                      <a:pt x="4004" y="4970"/>
                    </a:cubicBezTo>
                    <a:cubicBezTo>
                      <a:pt x="2215" y="5339"/>
                      <a:pt x="540" y="4657"/>
                      <a:pt x="256" y="3379"/>
                    </a:cubicBezTo>
                    <a:cubicBezTo>
                      <a:pt x="0" y="2130"/>
                      <a:pt x="1221" y="795"/>
                      <a:pt x="2982" y="398"/>
                    </a:cubicBezTo>
                    <a:cubicBezTo>
                      <a:pt x="4771" y="0"/>
                      <a:pt x="6447" y="710"/>
                      <a:pt x="6731" y="1960"/>
                    </a:cubicBezTo>
                    <a:close/>
                  </a:path>
                </a:pathLst>
              </a:custGeom>
              <a:noFill/>
              <a:ln w="92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45"/>
              <p:cNvSpPr/>
              <p:nvPr/>
            </p:nvSpPr>
            <p:spPr>
              <a:xfrm>
                <a:off x="178150" y="4623150"/>
                <a:ext cx="181771" cy="76700"/>
              </a:xfrm>
              <a:custGeom>
                <a:avLst/>
                <a:gdLst/>
                <a:ahLst/>
                <a:cxnLst/>
                <a:rect l="l" t="t" r="r" b="b"/>
                <a:pathLst>
                  <a:path w="4346" h="3068" fill="none" extrusionOk="0">
                    <a:moveTo>
                      <a:pt x="4346" y="1534"/>
                    </a:moveTo>
                    <a:cubicBezTo>
                      <a:pt x="4346" y="2386"/>
                      <a:pt x="3380" y="3067"/>
                      <a:pt x="2187" y="3067"/>
                    </a:cubicBezTo>
                    <a:cubicBezTo>
                      <a:pt x="966" y="3067"/>
                      <a:pt x="1" y="2386"/>
                      <a:pt x="1" y="1534"/>
                    </a:cubicBezTo>
                    <a:cubicBezTo>
                      <a:pt x="1" y="682"/>
                      <a:pt x="966" y="0"/>
                      <a:pt x="2187" y="0"/>
                    </a:cubicBezTo>
                    <a:cubicBezTo>
                      <a:pt x="3380" y="0"/>
                      <a:pt x="4346" y="682"/>
                      <a:pt x="4346" y="1534"/>
                    </a:cubicBezTo>
                    <a:close/>
                  </a:path>
                </a:pathLst>
              </a:custGeom>
              <a:noFill/>
              <a:ln w="92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54" name="Google Shape;1854;p45"/>
            <p:cNvGrpSpPr/>
            <p:nvPr/>
          </p:nvGrpSpPr>
          <p:grpSpPr>
            <a:xfrm>
              <a:off x="134913" y="4463963"/>
              <a:ext cx="2514950" cy="738925"/>
              <a:chOff x="8674525" y="3553425"/>
              <a:chExt cx="2514950" cy="738925"/>
            </a:xfrm>
          </p:grpSpPr>
          <p:sp>
            <p:nvSpPr>
              <p:cNvPr id="1855" name="Google Shape;1855;p45"/>
              <p:cNvSpPr/>
              <p:nvPr/>
            </p:nvSpPr>
            <p:spPr>
              <a:xfrm>
                <a:off x="9513875" y="3562600"/>
                <a:ext cx="1199925" cy="590600"/>
              </a:xfrm>
              <a:custGeom>
                <a:avLst/>
                <a:gdLst/>
                <a:ahLst/>
                <a:cxnLst/>
                <a:rect l="l" t="t" r="r" b="b"/>
                <a:pathLst>
                  <a:path w="47997" h="23624" extrusionOk="0">
                    <a:moveTo>
                      <a:pt x="14770" y="0"/>
                    </a:moveTo>
                    <a:cubicBezTo>
                      <a:pt x="8133" y="0"/>
                      <a:pt x="0" y="3063"/>
                      <a:pt x="3041" y="5363"/>
                    </a:cubicBezTo>
                    <a:cubicBezTo>
                      <a:pt x="3763" y="5910"/>
                      <a:pt x="4686" y="6108"/>
                      <a:pt x="5732" y="6108"/>
                    </a:cubicBezTo>
                    <a:cubicBezTo>
                      <a:pt x="8462" y="6108"/>
                      <a:pt x="12028" y="4761"/>
                      <a:pt x="15051" y="4761"/>
                    </a:cubicBezTo>
                    <a:cubicBezTo>
                      <a:pt x="16102" y="4761"/>
                      <a:pt x="17088" y="4924"/>
                      <a:pt x="17950" y="5363"/>
                    </a:cubicBezTo>
                    <a:cubicBezTo>
                      <a:pt x="22238" y="7550"/>
                      <a:pt x="22636" y="11554"/>
                      <a:pt x="28514" y="12633"/>
                    </a:cubicBezTo>
                    <a:cubicBezTo>
                      <a:pt x="29468" y="12804"/>
                      <a:pt x="30368" y="12868"/>
                      <a:pt x="31222" y="12868"/>
                    </a:cubicBezTo>
                    <a:cubicBezTo>
                      <a:pt x="33844" y="12868"/>
                      <a:pt x="36024" y="12261"/>
                      <a:pt x="37966" y="12261"/>
                    </a:cubicBezTo>
                    <a:cubicBezTo>
                      <a:pt x="39287" y="12261"/>
                      <a:pt x="40498" y="12542"/>
                      <a:pt x="41663" y="13485"/>
                    </a:cubicBezTo>
                    <a:cubicBezTo>
                      <a:pt x="43821" y="15218"/>
                      <a:pt x="44191" y="18398"/>
                      <a:pt x="47996" y="23624"/>
                    </a:cubicBezTo>
                    <a:cubicBezTo>
                      <a:pt x="45809" y="17717"/>
                      <a:pt x="46292" y="11554"/>
                      <a:pt x="40470" y="9027"/>
                    </a:cubicBezTo>
                    <a:cubicBezTo>
                      <a:pt x="38993" y="8378"/>
                      <a:pt x="37874" y="8152"/>
                      <a:pt x="36946" y="8152"/>
                    </a:cubicBezTo>
                    <a:cubicBezTo>
                      <a:pt x="34808" y="8152"/>
                      <a:pt x="33683" y="9352"/>
                      <a:pt x="31523" y="9352"/>
                    </a:cubicBezTo>
                    <a:cubicBezTo>
                      <a:pt x="30926" y="9352"/>
                      <a:pt x="30250" y="9261"/>
                      <a:pt x="29452" y="9027"/>
                    </a:cubicBezTo>
                    <a:cubicBezTo>
                      <a:pt x="24482" y="7550"/>
                      <a:pt x="23033" y="592"/>
                      <a:pt x="16218" y="53"/>
                    </a:cubicBezTo>
                    <a:cubicBezTo>
                      <a:pt x="15747" y="17"/>
                      <a:pt x="15262" y="0"/>
                      <a:pt x="1477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6" name="Google Shape;1856;p45"/>
              <p:cNvSpPr/>
              <p:nvPr/>
            </p:nvSpPr>
            <p:spPr>
              <a:xfrm>
                <a:off x="9858975" y="4039550"/>
                <a:ext cx="854825" cy="249475"/>
              </a:xfrm>
              <a:custGeom>
                <a:avLst/>
                <a:gdLst/>
                <a:ahLst/>
                <a:cxnLst/>
                <a:rect l="l" t="t" r="r" b="b"/>
                <a:pathLst>
                  <a:path w="34193" h="9979" extrusionOk="0">
                    <a:moveTo>
                      <a:pt x="18678" y="1"/>
                    </a:moveTo>
                    <a:cubicBezTo>
                      <a:pt x="15005" y="1"/>
                      <a:pt x="10976" y="836"/>
                      <a:pt x="6816" y="3211"/>
                    </a:cubicBezTo>
                    <a:cubicBezTo>
                      <a:pt x="1205" y="6388"/>
                      <a:pt x="0" y="9978"/>
                      <a:pt x="3787" y="9978"/>
                    </a:cubicBezTo>
                    <a:cubicBezTo>
                      <a:pt x="4333" y="9978"/>
                      <a:pt x="4982" y="9904"/>
                      <a:pt x="5736" y="9743"/>
                    </a:cubicBezTo>
                    <a:cubicBezTo>
                      <a:pt x="11757" y="8465"/>
                      <a:pt x="12836" y="5966"/>
                      <a:pt x="16698" y="4546"/>
                    </a:cubicBezTo>
                    <a:cubicBezTo>
                      <a:pt x="18889" y="3746"/>
                      <a:pt x="20269" y="3073"/>
                      <a:pt x="23247" y="3073"/>
                    </a:cubicBezTo>
                    <a:cubicBezTo>
                      <a:pt x="25558" y="3073"/>
                      <a:pt x="28831" y="3478"/>
                      <a:pt x="34192" y="4546"/>
                    </a:cubicBezTo>
                    <a:cubicBezTo>
                      <a:pt x="34192" y="4546"/>
                      <a:pt x="29307" y="1734"/>
                      <a:pt x="24309" y="627"/>
                    </a:cubicBezTo>
                    <a:cubicBezTo>
                      <a:pt x="22561" y="247"/>
                      <a:pt x="20672" y="1"/>
                      <a:pt x="186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7" name="Google Shape;1857;p45"/>
              <p:cNvSpPr/>
              <p:nvPr/>
            </p:nvSpPr>
            <p:spPr>
              <a:xfrm>
                <a:off x="8899075" y="3553425"/>
                <a:ext cx="1327675" cy="473200"/>
              </a:xfrm>
              <a:custGeom>
                <a:avLst/>
                <a:gdLst/>
                <a:ahLst/>
                <a:cxnLst/>
                <a:rect l="l" t="t" r="r" b="b"/>
                <a:pathLst>
                  <a:path w="53107" h="18928" extrusionOk="0">
                    <a:moveTo>
                      <a:pt x="7686" y="1"/>
                    </a:moveTo>
                    <a:cubicBezTo>
                      <a:pt x="6786" y="1"/>
                      <a:pt x="5921" y="116"/>
                      <a:pt x="5112" y="363"/>
                    </a:cubicBezTo>
                    <a:cubicBezTo>
                      <a:pt x="0" y="1925"/>
                      <a:pt x="6220" y="5247"/>
                      <a:pt x="14853" y="8542"/>
                    </a:cubicBezTo>
                    <a:cubicBezTo>
                      <a:pt x="23458" y="11836"/>
                      <a:pt x="23856" y="16351"/>
                      <a:pt x="28967" y="18368"/>
                    </a:cubicBezTo>
                    <a:cubicBezTo>
                      <a:pt x="29993" y="18766"/>
                      <a:pt x="31059" y="18928"/>
                      <a:pt x="32150" y="18928"/>
                    </a:cubicBezTo>
                    <a:cubicBezTo>
                      <a:pt x="36497" y="18928"/>
                      <a:pt x="41233" y="16368"/>
                      <a:pt x="45297" y="16096"/>
                    </a:cubicBezTo>
                    <a:cubicBezTo>
                      <a:pt x="46911" y="15988"/>
                      <a:pt x="48285" y="15951"/>
                      <a:pt x="49408" y="15951"/>
                    </a:cubicBezTo>
                    <a:cubicBezTo>
                      <a:pt x="51843" y="15951"/>
                      <a:pt x="53106" y="16124"/>
                      <a:pt x="53106" y="16124"/>
                    </a:cubicBezTo>
                    <a:cubicBezTo>
                      <a:pt x="50460" y="15050"/>
                      <a:pt x="47877" y="14687"/>
                      <a:pt x="45244" y="14687"/>
                    </a:cubicBezTo>
                    <a:cubicBezTo>
                      <a:pt x="42310" y="14687"/>
                      <a:pt x="39313" y="15137"/>
                      <a:pt x="36095" y="15556"/>
                    </a:cubicBezTo>
                    <a:cubicBezTo>
                      <a:pt x="35628" y="15617"/>
                      <a:pt x="35173" y="15646"/>
                      <a:pt x="34731" y="15646"/>
                    </a:cubicBezTo>
                    <a:cubicBezTo>
                      <a:pt x="29400" y="15646"/>
                      <a:pt x="25827" y="11398"/>
                      <a:pt x="21868" y="7150"/>
                    </a:cubicBezTo>
                    <a:cubicBezTo>
                      <a:pt x="18258" y="3254"/>
                      <a:pt x="12475" y="1"/>
                      <a:pt x="76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8" name="Google Shape;1858;p45"/>
              <p:cNvSpPr/>
              <p:nvPr/>
            </p:nvSpPr>
            <p:spPr>
              <a:xfrm>
                <a:off x="8674525" y="3842775"/>
                <a:ext cx="853600" cy="238150"/>
              </a:xfrm>
              <a:custGeom>
                <a:avLst/>
                <a:gdLst/>
                <a:ahLst/>
                <a:cxnLst/>
                <a:rect l="l" t="t" r="r" b="b"/>
                <a:pathLst>
                  <a:path w="34144" h="9526" extrusionOk="0">
                    <a:moveTo>
                      <a:pt x="9414" y="1"/>
                    </a:moveTo>
                    <a:cubicBezTo>
                      <a:pt x="4875" y="1"/>
                      <a:pt x="954" y="1081"/>
                      <a:pt x="378" y="3585"/>
                    </a:cubicBezTo>
                    <a:cubicBezTo>
                      <a:pt x="1" y="5220"/>
                      <a:pt x="978" y="5718"/>
                      <a:pt x="2724" y="5718"/>
                    </a:cubicBezTo>
                    <a:cubicBezTo>
                      <a:pt x="5441" y="5718"/>
                      <a:pt x="10020" y="4511"/>
                      <a:pt x="14252" y="4511"/>
                    </a:cubicBezTo>
                    <a:cubicBezTo>
                      <a:pt x="14475" y="4511"/>
                      <a:pt x="14697" y="4515"/>
                      <a:pt x="14918" y="4522"/>
                    </a:cubicBezTo>
                    <a:cubicBezTo>
                      <a:pt x="21795" y="4745"/>
                      <a:pt x="26597" y="9526"/>
                      <a:pt x="33714" y="9526"/>
                    </a:cubicBezTo>
                    <a:cubicBezTo>
                      <a:pt x="33857" y="9526"/>
                      <a:pt x="34000" y="9524"/>
                      <a:pt x="34144" y="9520"/>
                    </a:cubicBezTo>
                    <a:cubicBezTo>
                      <a:pt x="27697" y="6794"/>
                      <a:pt x="26135" y="3982"/>
                      <a:pt x="19206" y="1568"/>
                    </a:cubicBezTo>
                    <a:cubicBezTo>
                      <a:pt x="16308" y="567"/>
                      <a:pt x="12699" y="1"/>
                      <a:pt x="94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9" name="Google Shape;1859;p45"/>
              <p:cNvSpPr/>
              <p:nvPr/>
            </p:nvSpPr>
            <p:spPr>
              <a:xfrm>
                <a:off x="9589875" y="3583775"/>
                <a:ext cx="1123925" cy="694375"/>
              </a:xfrm>
              <a:custGeom>
                <a:avLst/>
                <a:gdLst/>
                <a:ahLst/>
                <a:cxnLst/>
                <a:rect l="l" t="t" r="r" b="b"/>
                <a:pathLst>
                  <a:path w="44957" h="27775" fill="none" extrusionOk="0">
                    <a:moveTo>
                      <a:pt x="1" y="4516"/>
                    </a:moveTo>
                    <a:cubicBezTo>
                      <a:pt x="11275" y="910"/>
                      <a:pt x="14967" y="1"/>
                      <a:pt x="19283" y="5027"/>
                    </a:cubicBezTo>
                    <a:cubicBezTo>
                      <a:pt x="23600" y="10026"/>
                      <a:pt x="26014" y="11304"/>
                      <a:pt x="31722" y="9742"/>
                    </a:cubicBezTo>
                    <a:cubicBezTo>
                      <a:pt x="37402" y="8151"/>
                      <a:pt x="40639" y="10821"/>
                      <a:pt x="41946" y="14882"/>
                    </a:cubicBezTo>
                    <a:cubicBezTo>
                      <a:pt x="43224" y="18971"/>
                      <a:pt x="44956" y="22777"/>
                      <a:pt x="44956" y="22777"/>
                    </a:cubicBezTo>
                    <a:cubicBezTo>
                      <a:pt x="44956" y="22777"/>
                      <a:pt x="37913" y="18687"/>
                      <a:pt x="31097" y="19880"/>
                    </a:cubicBezTo>
                    <a:cubicBezTo>
                      <a:pt x="24282" y="21073"/>
                      <a:pt x="16216" y="25361"/>
                      <a:pt x="12780" y="2777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0" name="Google Shape;1860;p45"/>
              <p:cNvSpPr/>
              <p:nvPr/>
            </p:nvSpPr>
            <p:spPr>
              <a:xfrm>
                <a:off x="8980725" y="3598700"/>
                <a:ext cx="1246025" cy="411100"/>
              </a:xfrm>
              <a:custGeom>
                <a:avLst/>
                <a:gdLst/>
                <a:ahLst/>
                <a:cxnLst/>
                <a:rect l="l" t="t" r="r" b="b"/>
                <a:pathLst>
                  <a:path w="49841" h="16444" fill="none" extrusionOk="0">
                    <a:moveTo>
                      <a:pt x="0" y="0"/>
                    </a:moveTo>
                    <a:cubicBezTo>
                      <a:pt x="8577" y="511"/>
                      <a:pt x="14086" y="2783"/>
                      <a:pt x="18488" y="7668"/>
                    </a:cubicBezTo>
                    <a:cubicBezTo>
                      <a:pt x="22890" y="12553"/>
                      <a:pt x="25332" y="16443"/>
                      <a:pt x="31182" y="15534"/>
                    </a:cubicBezTo>
                    <a:cubicBezTo>
                      <a:pt x="37033" y="14626"/>
                      <a:pt x="44984" y="12638"/>
                      <a:pt x="49840" y="1428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861;p45"/>
              <p:cNvSpPr/>
              <p:nvPr/>
            </p:nvSpPr>
            <p:spPr>
              <a:xfrm>
                <a:off x="8682525" y="3877700"/>
                <a:ext cx="817925" cy="196700"/>
              </a:xfrm>
              <a:custGeom>
                <a:avLst/>
                <a:gdLst/>
                <a:ahLst/>
                <a:cxnLst/>
                <a:rect l="l" t="t" r="r" b="b"/>
                <a:pathLst>
                  <a:path w="32717" h="7868" fill="none" extrusionOk="0">
                    <a:moveTo>
                      <a:pt x="1" y="3125"/>
                    </a:moveTo>
                    <a:cubicBezTo>
                      <a:pt x="8577" y="86"/>
                      <a:pt x="16501" y="1"/>
                      <a:pt x="22095" y="2898"/>
                    </a:cubicBezTo>
                    <a:cubicBezTo>
                      <a:pt x="27718" y="5794"/>
                      <a:pt x="29024" y="7498"/>
                      <a:pt x="32716" y="7867"/>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862;p45"/>
              <p:cNvSpPr/>
              <p:nvPr/>
            </p:nvSpPr>
            <p:spPr>
              <a:xfrm>
                <a:off x="9408125" y="3898300"/>
                <a:ext cx="1781350" cy="394050"/>
              </a:xfrm>
              <a:custGeom>
                <a:avLst/>
                <a:gdLst/>
                <a:ahLst/>
                <a:cxnLst/>
                <a:rect l="l" t="t" r="r" b="b"/>
                <a:pathLst>
                  <a:path w="71254" h="15762" fill="none" extrusionOk="0">
                    <a:moveTo>
                      <a:pt x="0" y="5084"/>
                    </a:moveTo>
                    <a:cubicBezTo>
                      <a:pt x="9088" y="10962"/>
                      <a:pt x="15961" y="7753"/>
                      <a:pt x="25503" y="3863"/>
                    </a:cubicBezTo>
                    <a:cubicBezTo>
                      <a:pt x="35016" y="1"/>
                      <a:pt x="41832" y="4062"/>
                      <a:pt x="48932" y="8321"/>
                    </a:cubicBezTo>
                    <a:cubicBezTo>
                      <a:pt x="56032" y="12553"/>
                      <a:pt x="62961" y="15762"/>
                      <a:pt x="71253" y="15364"/>
                    </a:cubicBezTo>
                  </a:path>
                </a:pathLst>
              </a:custGeom>
              <a:noFill/>
              <a:ln w="92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63" name="Google Shape;1863;p45"/>
            <p:cNvGrpSpPr/>
            <p:nvPr/>
          </p:nvGrpSpPr>
          <p:grpSpPr>
            <a:xfrm rot="-899960">
              <a:off x="6566134" y="4074983"/>
              <a:ext cx="1586478" cy="932997"/>
              <a:chOff x="11944150" y="3369375"/>
              <a:chExt cx="1586525" cy="933025"/>
            </a:xfrm>
          </p:grpSpPr>
          <p:sp>
            <p:nvSpPr>
              <p:cNvPr id="1864" name="Google Shape;1864;p45"/>
              <p:cNvSpPr/>
              <p:nvPr/>
            </p:nvSpPr>
            <p:spPr>
              <a:xfrm>
                <a:off x="12532725" y="3369375"/>
                <a:ext cx="354000" cy="731300"/>
              </a:xfrm>
              <a:custGeom>
                <a:avLst/>
                <a:gdLst/>
                <a:ahLst/>
                <a:cxnLst/>
                <a:rect l="l" t="t" r="r" b="b"/>
                <a:pathLst>
                  <a:path w="14160" h="29252" extrusionOk="0">
                    <a:moveTo>
                      <a:pt x="11212" y="0"/>
                    </a:moveTo>
                    <a:cubicBezTo>
                      <a:pt x="9469" y="0"/>
                      <a:pt x="7162" y="1378"/>
                      <a:pt x="5424" y="4175"/>
                    </a:cubicBezTo>
                    <a:cubicBezTo>
                      <a:pt x="1960" y="9798"/>
                      <a:pt x="2215" y="12808"/>
                      <a:pt x="2357" y="17238"/>
                    </a:cubicBezTo>
                    <a:cubicBezTo>
                      <a:pt x="2499" y="21697"/>
                      <a:pt x="0" y="29251"/>
                      <a:pt x="0" y="29251"/>
                    </a:cubicBezTo>
                    <a:cubicBezTo>
                      <a:pt x="5169" y="24764"/>
                      <a:pt x="6305" y="21016"/>
                      <a:pt x="5992" y="14484"/>
                    </a:cubicBezTo>
                    <a:cubicBezTo>
                      <a:pt x="5708" y="7924"/>
                      <a:pt x="12467" y="9684"/>
                      <a:pt x="13603" y="4175"/>
                    </a:cubicBezTo>
                    <a:cubicBezTo>
                      <a:pt x="14160" y="1406"/>
                      <a:pt x="12974" y="0"/>
                      <a:pt x="112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5" name="Google Shape;1865;p45"/>
              <p:cNvSpPr/>
              <p:nvPr/>
            </p:nvSpPr>
            <p:spPr>
              <a:xfrm>
                <a:off x="12458875" y="3660000"/>
                <a:ext cx="1011500" cy="515925"/>
              </a:xfrm>
              <a:custGeom>
                <a:avLst/>
                <a:gdLst/>
                <a:ahLst/>
                <a:cxnLst/>
                <a:rect l="l" t="t" r="r" b="b"/>
                <a:pathLst>
                  <a:path w="40460" h="20637" extrusionOk="0">
                    <a:moveTo>
                      <a:pt x="35642" y="0"/>
                    </a:moveTo>
                    <a:cubicBezTo>
                      <a:pt x="35472" y="0"/>
                      <a:pt x="35293" y="6"/>
                      <a:pt x="35102" y="19"/>
                    </a:cubicBezTo>
                    <a:cubicBezTo>
                      <a:pt x="29507" y="416"/>
                      <a:pt x="28826" y="6039"/>
                      <a:pt x="22010" y="6721"/>
                    </a:cubicBezTo>
                    <a:cubicBezTo>
                      <a:pt x="15194" y="7374"/>
                      <a:pt x="13462" y="9050"/>
                      <a:pt x="10253" y="13224"/>
                    </a:cubicBezTo>
                    <a:cubicBezTo>
                      <a:pt x="7044" y="17399"/>
                      <a:pt x="1" y="20636"/>
                      <a:pt x="1" y="20636"/>
                    </a:cubicBezTo>
                    <a:cubicBezTo>
                      <a:pt x="8123" y="19927"/>
                      <a:pt x="12013" y="15014"/>
                      <a:pt x="16671" y="11946"/>
                    </a:cubicBezTo>
                    <a:cubicBezTo>
                      <a:pt x="21328" y="8851"/>
                      <a:pt x="22947" y="11520"/>
                      <a:pt x="29905" y="8198"/>
                    </a:cubicBezTo>
                    <a:cubicBezTo>
                      <a:pt x="36626" y="4960"/>
                      <a:pt x="40459" y="0"/>
                      <a:pt x="3564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6" name="Google Shape;1866;p45"/>
              <p:cNvSpPr/>
              <p:nvPr/>
            </p:nvSpPr>
            <p:spPr>
              <a:xfrm>
                <a:off x="12353800" y="3942625"/>
                <a:ext cx="1176875" cy="359775"/>
              </a:xfrm>
              <a:custGeom>
                <a:avLst/>
                <a:gdLst/>
                <a:ahLst/>
                <a:cxnLst/>
                <a:rect l="l" t="t" r="r" b="b"/>
                <a:pathLst>
                  <a:path w="47075" h="14391" extrusionOk="0">
                    <a:moveTo>
                      <a:pt x="44882" y="1"/>
                    </a:moveTo>
                    <a:cubicBezTo>
                      <a:pt x="42116" y="1"/>
                      <a:pt x="37057" y="1922"/>
                      <a:pt x="32655" y="1922"/>
                    </a:cubicBezTo>
                    <a:cubicBezTo>
                      <a:pt x="32571" y="1922"/>
                      <a:pt x="32487" y="1921"/>
                      <a:pt x="32404" y="1919"/>
                    </a:cubicBezTo>
                    <a:cubicBezTo>
                      <a:pt x="32336" y="1919"/>
                      <a:pt x="32268" y="1918"/>
                      <a:pt x="32201" y="1918"/>
                    </a:cubicBezTo>
                    <a:cubicBezTo>
                      <a:pt x="25672" y="1918"/>
                      <a:pt x="22856" y="5981"/>
                      <a:pt x="19567" y="8764"/>
                    </a:cubicBezTo>
                    <a:cubicBezTo>
                      <a:pt x="16892" y="11008"/>
                      <a:pt x="13113" y="12058"/>
                      <a:pt x="10065" y="12058"/>
                    </a:cubicBezTo>
                    <a:cubicBezTo>
                      <a:pt x="9295" y="12058"/>
                      <a:pt x="8571" y="11991"/>
                      <a:pt x="7924" y="11859"/>
                    </a:cubicBezTo>
                    <a:cubicBezTo>
                      <a:pt x="6334" y="11518"/>
                      <a:pt x="4353" y="11433"/>
                      <a:pt x="2770" y="11433"/>
                    </a:cubicBezTo>
                    <a:cubicBezTo>
                      <a:pt x="1186" y="11433"/>
                      <a:pt x="1" y="11518"/>
                      <a:pt x="1" y="11518"/>
                    </a:cubicBezTo>
                    <a:cubicBezTo>
                      <a:pt x="5718" y="12209"/>
                      <a:pt x="9403" y="14391"/>
                      <a:pt x="13770" y="14391"/>
                    </a:cubicBezTo>
                    <a:cubicBezTo>
                      <a:pt x="15151" y="14391"/>
                      <a:pt x="16601" y="14172"/>
                      <a:pt x="18204" y="13620"/>
                    </a:cubicBezTo>
                    <a:cubicBezTo>
                      <a:pt x="24906" y="11319"/>
                      <a:pt x="24367" y="7031"/>
                      <a:pt x="30103" y="7031"/>
                    </a:cubicBezTo>
                    <a:cubicBezTo>
                      <a:pt x="35868" y="7031"/>
                      <a:pt x="46546" y="6293"/>
                      <a:pt x="46944" y="1919"/>
                    </a:cubicBezTo>
                    <a:cubicBezTo>
                      <a:pt x="47075" y="480"/>
                      <a:pt x="46265" y="1"/>
                      <a:pt x="4488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45"/>
              <p:cNvSpPr/>
              <p:nvPr/>
            </p:nvSpPr>
            <p:spPr>
              <a:xfrm>
                <a:off x="12539825" y="3393500"/>
                <a:ext cx="323050" cy="696525"/>
              </a:xfrm>
              <a:custGeom>
                <a:avLst/>
                <a:gdLst/>
                <a:ahLst/>
                <a:cxnLst/>
                <a:rect l="l" t="t" r="r" b="b"/>
                <a:pathLst>
                  <a:path w="12922" h="27861" fill="none" extrusionOk="0">
                    <a:moveTo>
                      <a:pt x="12922" y="1"/>
                    </a:moveTo>
                    <a:cubicBezTo>
                      <a:pt x="8633" y="3608"/>
                      <a:pt x="4516" y="3295"/>
                      <a:pt x="4232" y="10679"/>
                    </a:cubicBezTo>
                    <a:cubicBezTo>
                      <a:pt x="3919" y="18063"/>
                      <a:pt x="3067" y="23856"/>
                      <a:pt x="0" y="27860"/>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868;p45"/>
              <p:cNvSpPr/>
              <p:nvPr/>
            </p:nvSpPr>
            <p:spPr>
              <a:xfrm>
                <a:off x="12458875" y="3676075"/>
                <a:ext cx="940750" cy="500550"/>
              </a:xfrm>
              <a:custGeom>
                <a:avLst/>
                <a:gdLst/>
                <a:ahLst/>
                <a:cxnLst/>
                <a:rect l="l" t="t" r="r" b="b"/>
                <a:pathLst>
                  <a:path w="37630" h="20022" fill="none" extrusionOk="0">
                    <a:moveTo>
                      <a:pt x="37629" y="1"/>
                    </a:moveTo>
                    <a:cubicBezTo>
                      <a:pt x="33114" y="1591"/>
                      <a:pt x="30984" y="5822"/>
                      <a:pt x="26298" y="6958"/>
                    </a:cubicBezTo>
                    <a:cubicBezTo>
                      <a:pt x="21641" y="8094"/>
                      <a:pt x="19340" y="7413"/>
                      <a:pt x="16160" y="9429"/>
                    </a:cubicBezTo>
                    <a:cubicBezTo>
                      <a:pt x="13007" y="11445"/>
                      <a:pt x="12468" y="13632"/>
                      <a:pt x="8606" y="15904"/>
                    </a:cubicBezTo>
                    <a:cubicBezTo>
                      <a:pt x="5822" y="17466"/>
                      <a:pt x="2954" y="18858"/>
                      <a:pt x="1" y="20022"/>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9" name="Google Shape;1869;p45"/>
              <p:cNvSpPr/>
              <p:nvPr/>
            </p:nvSpPr>
            <p:spPr>
              <a:xfrm>
                <a:off x="12354525" y="3967175"/>
                <a:ext cx="1170750" cy="318800"/>
              </a:xfrm>
              <a:custGeom>
                <a:avLst/>
                <a:gdLst/>
                <a:ahLst/>
                <a:cxnLst/>
                <a:rect l="l" t="t" r="r" b="b"/>
                <a:pathLst>
                  <a:path w="46830" h="12752" fill="none" extrusionOk="0">
                    <a:moveTo>
                      <a:pt x="46830" y="0"/>
                    </a:moveTo>
                    <a:cubicBezTo>
                      <a:pt x="41491" y="3266"/>
                      <a:pt x="34079" y="2840"/>
                      <a:pt x="30500" y="3380"/>
                    </a:cubicBezTo>
                    <a:cubicBezTo>
                      <a:pt x="26894" y="3919"/>
                      <a:pt x="24849" y="6333"/>
                      <a:pt x="20362" y="9542"/>
                    </a:cubicBezTo>
                    <a:cubicBezTo>
                      <a:pt x="15847" y="12751"/>
                      <a:pt x="10990" y="12212"/>
                      <a:pt x="8633" y="11729"/>
                    </a:cubicBezTo>
                    <a:cubicBezTo>
                      <a:pt x="6305" y="11275"/>
                      <a:pt x="0" y="10536"/>
                      <a:pt x="0" y="10536"/>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0" name="Google Shape;1870;p45"/>
              <p:cNvSpPr/>
              <p:nvPr/>
            </p:nvSpPr>
            <p:spPr>
              <a:xfrm>
                <a:off x="11944150" y="4040300"/>
                <a:ext cx="626225" cy="242825"/>
              </a:xfrm>
              <a:custGeom>
                <a:avLst/>
                <a:gdLst/>
                <a:ahLst/>
                <a:cxnLst/>
                <a:rect l="l" t="t" r="r" b="b"/>
                <a:pathLst>
                  <a:path w="25049" h="9713" fill="none" extrusionOk="0">
                    <a:moveTo>
                      <a:pt x="0" y="9713"/>
                    </a:moveTo>
                    <a:cubicBezTo>
                      <a:pt x="18233" y="9628"/>
                      <a:pt x="22038" y="5396"/>
                      <a:pt x="25048" y="0"/>
                    </a:cubicBezTo>
                  </a:path>
                </a:pathLst>
              </a:custGeom>
              <a:solidFill>
                <a:schemeClr val="dk2"/>
              </a:solidFill>
              <a:ln w="9225" cap="rnd" cmpd="sng">
                <a:solidFill>
                  <a:srgbClr val="1B273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71" name="Google Shape;1871;p45"/>
            <p:cNvGrpSpPr/>
            <p:nvPr/>
          </p:nvGrpSpPr>
          <p:grpSpPr>
            <a:xfrm flipH="1">
              <a:off x="8025375" y="3848288"/>
              <a:ext cx="810800" cy="412075"/>
              <a:chOff x="9500425" y="2847925"/>
              <a:chExt cx="810800" cy="412075"/>
            </a:xfrm>
          </p:grpSpPr>
          <p:sp>
            <p:nvSpPr>
              <p:cNvPr id="1872" name="Google Shape;1872;p45"/>
              <p:cNvSpPr/>
              <p:nvPr/>
            </p:nvSpPr>
            <p:spPr>
              <a:xfrm>
                <a:off x="9715550" y="2847925"/>
                <a:ext cx="355725" cy="412075"/>
              </a:xfrm>
              <a:custGeom>
                <a:avLst/>
                <a:gdLst/>
                <a:ahLst/>
                <a:cxnLst/>
                <a:rect l="l" t="t" r="r" b="b"/>
                <a:pathLst>
                  <a:path w="14229" h="16483" extrusionOk="0">
                    <a:moveTo>
                      <a:pt x="10747" y="1"/>
                    </a:moveTo>
                    <a:cubicBezTo>
                      <a:pt x="9057" y="1"/>
                      <a:pt x="6223" y="456"/>
                      <a:pt x="2386" y="1604"/>
                    </a:cubicBezTo>
                    <a:cubicBezTo>
                      <a:pt x="2386" y="1604"/>
                      <a:pt x="0" y="11345"/>
                      <a:pt x="2726" y="13617"/>
                    </a:cubicBezTo>
                    <a:cubicBezTo>
                      <a:pt x="4888" y="15399"/>
                      <a:pt x="9164" y="16482"/>
                      <a:pt x="11524" y="16482"/>
                    </a:cubicBezTo>
                    <a:cubicBezTo>
                      <a:pt x="12171" y="16482"/>
                      <a:pt x="12675" y="16401"/>
                      <a:pt x="12950" y="16229"/>
                    </a:cubicBezTo>
                    <a:cubicBezTo>
                      <a:pt x="14228" y="15406"/>
                      <a:pt x="10082" y="13673"/>
                      <a:pt x="10082" y="13673"/>
                    </a:cubicBezTo>
                    <a:lnTo>
                      <a:pt x="7753" y="3933"/>
                    </a:lnTo>
                    <a:cubicBezTo>
                      <a:pt x="7753" y="3933"/>
                      <a:pt x="12751" y="1320"/>
                      <a:pt x="12553" y="525"/>
                    </a:cubicBezTo>
                    <a:cubicBezTo>
                      <a:pt x="12474" y="198"/>
                      <a:pt x="11858" y="1"/>
                      <a:pt x="1074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3" name="Google Shape;1873;p45"/>
              <p:cNvSpPr/>
              <p:nvPr/>
            </p:nvSpPr>
            <p:spPr>
              <a:xfrm>
                <a:off x="10131050" y="2965900"/>
                <a:ext cx="180175" cy="167075"/>
              </a:xfrm>
              <a:custGeom>
                <a:avLst/>
                <a:gdLst/>
                <a:ahLst/>
                <a:cxnLst/>
                <a:rect l="l" t="t" r="r" b="b"/>
                <a:pathLst>
                  <a:path w="7207" h="6683" extrusionOk="0">
                    <a:moveTo>
                      <a:pt x="6402" y="1"/>
                    </a:moveTo>
                    <a:cubicBezTo>
                      <a:pt x="5098" y="1"/>
                      <a:pt x="0" y="2235"/>
                      <a:pt x="647" y="6683"/>
                    </a:cubicBezTo>
                    <a:cubicBezTo>
                      <a:pt x="647" y="6683"/>
                      <a:pt x="7207" y="548"/>
                      <a:pt x="6667" y="66"/>
                    </a:cubicBezTo>
                    <a:cubicBezTo>
                      <a:pt x="6622" y="22"/>
                      <a:pt x="6530" y="1"/>
                      <a:pt x="640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4" name="Google Shape;1874;p45"/>
              <p:cNvSpPr/>
              <p:nvPr/>
            </p:nvSpPr>
            <p:spPr>
              <a:xfrm>
                <a:off x="10137975" y="3132950"/>
                <a:ext cx="173250" cy="106600"/>
              </a:xfrm>
              <a:custGeom>
                <a:avLst/>
                <a:gdLst/>
                <a:ahLst/>
                <a:cxnLst/>
                <a:rect l="l" t="t" r="r" b="b"/>
                <a:pathLst>
                  <a:path w="6930" h="4264" extrusionOk="0">
                    <a:moveTo>
                      <a:pt x="370" y="1"/>
                    </a:moveTo>
                    <a:lnTo>
                      <a:pt x="370" y="1"/>
                    </a:lnTo>
                    <a:cubicBezTo>
                      <a:pt x="370" y="1"/>
                      <a:pt x="1" y="1847"/>
                      <a:pt x="2585" y="3210"/>
                    </a:cubicBezTo>
                    <a:cubicBezTo>
                      <a:pt x="4326" y="4119"/>
                      <a:pt x="5619" y="4264"/>
                      <a:pt x="6266" y="4264"/>
                    </a:cubicBezTo>
                    <a:cubicBezTo>
                      <a:pt x="6569" y="4264"/>
                      <a:pt x="6731" y="4232"/>
                      <a:pt x="6731" y="4232"/>
                    </a:cubicBezTo>
                    <a:cubicBezTo>
                      <a:pt x="6930" y="3664"/>
                      <a:pt x="370" y="1"/>
                      <a:pt x="3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5" name="Google Shape;1875;p45"/>
              <p:cNvSpPr/>
              <p:nvPr/>
            </p:nvSpPr>
            <p:spPr>
              <a:xfrm>
                <a:off x="9500425" y="2886800"/>
                <a:ext cx="672175" cy="315500"/>
              </a:xfrm>
              <a:custGeom>
                <a:avLst/>
                <a:gdLst/>
                <a:ahLst/>
                <a:cxnLst/>
                <a:rect l="l" t="t" r="r" b="b"/>
                <a:pathLst>
                  <a:path w="26887" h="12620" extrusionOk="0">
                    <a:moveTo>
                      <a:pt x="12005" y="0"/>
                    </a:moveTo>
                    <a:cubicBezTo>
                      <a:pt x="11261" y="0"/>
                      <a:pt x="10504" y="70"/>
                      <a:pt x="9741" y="219"/>
                    </a:cubicBezTo>
                    <a:cubicBezTo>
                      <a:pt x="597" y="2037"/>
                      <a:pt x="0" y="9563"/>
                      <a:pt x="0" y="9563"/>
                    </a:cubicBezTo>
                    <a:cubicBezTo>
                      <a:pt x="3326" y="11844"/>
                      <a:pt x="7948" y="12619"/>
                      <a:pt x="12371" y="12619"/>
                    </a:cubicBezTo>
                    <a:cubicBezTo>
                      <a:pt x="19015" y="12619"/>
                      <a:pt x="25207" y="10870"/>
                      <a:pt x="25872" y="9847"/>
                    </a:cubicBezTo>
                    <a:cubicBezTo>
                      <a:pt x="26887" y="8285"/>
                      <a:pt x="20153" y="0"/>
                      <a:pt x="120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6" name="Google Shape;1876;p45"/>
              <p:cNvSpPr/>
              <p:nvPr/>
            </p:nvSpPr>
            <p:spPr>
              <a:xfrm>
                <a:off x="9625375" y="2989475"/>
                <a:ext cx="60375" cy="54800"/>
              </a:xfrm>
              <a:custGeom>
                <a:avLst/>
                <a:gdLst/>
                <a:ahLst/>
                <a:cxnLst/>
                <a:rect l="l" t="t" r="r" b="b"/>
                <a:pathLst>
                  <a:path w="2415" h="2192" extrusionOk="0">
                    <a:moveTo>
                      <a:pt x="1250" y="1"/>
                    </a:moveTo>
                    <a:cubicBezTo>
                      <a:pt x="1166" y="1"/>
                      <a:pt x="1081" y="11"/>
                      <a:pt x="994" y="31"/>
                    </a:cubicBezTo>
                    <a:cubicBezTo>
                      <a:pt x="398" y="145"/>
                      <a:pt x="1" y="741"/>
                      <a:pt x="143" y="1338"/>
                    </a:cubicBezTo>
                    <a:cubicBezTo>
                      <a:pt x="264" y="1848"/>
                      <a:pt x="697" y="2192"/>
                      <a:pt x="1193" y="2192"/>
                    </a:cubicBezTo>
                    <a:cubicBezTo>
                      <a:pt x="1277" y="2192"/>
                      <a:pt x="1363" y="2182"/>
                      <a:pt x="1449" y="2161"/>
                    </a:cubicBezTo>
                    <a:cubicBezTo>
                      <a:pt x="2045" y="2048"/>
                      <a:pt x="2414" y="1451"/>
                      <a:pt x="2301" y="855"/>
                    </a:cubicBezTo>
                    <a:cubicBezTo>
                      <a:pt x="2179" y="345"/>
                      <a:pt x="1746" y="1"/>
                      <a:pt x="12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877;p45"/>
              <p:cNvSpPr/>
              <p:nvPr/>
            </p:nvSpPr>
            <p:spPr>
              <a:xfrm>
                <a:off x="9653075" y="3002175"/>
                <a:ext cx="16350" cy="14725"/>
              </a:xfrm>
              <a:custGeom>
                <a:avLst/>
                <a:gdLst/>
                <a:ahLst/>
                <a:cxnLst/>
                <a:rect l="l" t="t" r="r" b="b"/>
                <a:pathLst>
                  <a:path w="654" h="589" extrusionOk="0">
                    <a:moveTo>
                      <a:pt x="320" y="1"/>
                    </a:moveTo>
                    <a:cubicBezTo>
                      <a:pt x="299" y="1"/>
                      <a:pt x="277" y="3"/>
                      <a:pt x="256" y="6"/>
                    </a:cubicBezTo>
                    <a:cubicBezTo>
                      <a:pt x="114" y="35"/>
                      <a:pt x="0" y="205"/>
                      <a:pt x="28" y="347"/>
                    </a:cubicBezTo>
                    <a:cubicBezTo>
                      <a:pt x="75" y="487"/>
                      <a:pt x="180" y="589"/>
                      <a:pt x="310" y="589"/>
                    </a:cubicBezTo>
                    <a:cubicBezTo>
                      <a:pt x="338" y="589"/>
                      <a:pt x="367" y="584"/>
                      <a:pt x="398" y="574"/>
                    </a:cubicBezTo>
                    <a:cubicBezTo>
                      <a:pt x="540" y="546"/>
                      <a:pt x="653" y="404"/>
                      <a:pt x="625" y="233"/>
                    </a:cubicBezTo>
                    <a:cubicBezTo>
                      <a:pt x="600" y="85"/>
                      <a:pt x="467" y="1"/>
                      <a:pt x="3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878;p45"/>
              <p:cNvSpPr/>
              <p:nvPr/>
            </p:nvSpPr>
            <p:spPr>
              <a:xfrm>
                <a:off x="9733300" y="3000175"/>
                <a:ext cx="76700" cy="200950"/>
              </a:xfrm>
              <a:custGeom>
                <a:avLst/>
                <a:gdLst/>
                <a:ahLst/>
                <a:cxnLst/>
                <a:rect l="l" t="t" r="r" b="b"/>
                <a:pathLst>
                  <a:path w="3068" h="8038" fill="none" extrusionOk="0">
                    <a:moveTo>
                      <a:pt x="0" y="1"/>
                    </a:moveTo>
                    <a:cubicBezTo>
                      <a:pt x="3067" y="3551"/>
                      <a:pt x="2158" y="6703"/>
                      <a:pt x="1420" y="8038"/>
                    </a:cubicBezTo>
                  </a:path>
                </a:pathLst>
              </a:custGeom>
              <a:noFill/>
              <a:ln w="92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79" name="Google Shape;1879;p45"/>
            <p:cNvGrpSpPr/>
            <p:nvPr/>
          </p:nvGrpSpPr>
          <p:grpSpPr>
            <a:xfrm>
              <a:off x="966775" y="3532425"/>
              <a:ext cx="851225" cy="518950"/>
              <a:chOff x="10525625" y="2238375"/>
              <a:chExt cx="851225" cy="518950"/>
            </a:xfrm>
          </p:grpSpPr>
          <p:sp>
            <p:nvSpPr>
              <p:cNvPr id="1880" name="Google Shape;1880;p45"/>
              <p:cNvSpPr/>
              <p:nvPr/>
            </p:nvSpPr>
            <p:spPr>
              <a:xfrm>
                <a:off x="10804650" y="2255400"/>
                <a:ext cx="470725" cy="460225"/>
              </a:xfrm>
              <a:custGeom>
                <a:avLst/>
                <a:gdLst/>
                <a:ahLst/>
                <a:cxnLst/>
                <a:rect l="l" t="t" r="r" b="b"/>
                <a:pathLst>
                  <a:path w="18829" h="18409" extrusionOk="0">
                    <a:moveTo>
                      <a:pt x="4296" y="1"/>
                    </a:moveTo>
                    <a:cubicBezTo>
                      <a:pt x="4072" y="1"/>
                      <a:pt x="3948" y="2"/>
                      <a:pt x="3948" y="2"/>
                    </a:cubicBezTo>
                    <a:lnTo>
                      <a:pt x="0" y="11333"/>
                    </a:lnTo>
                    <a:cubicBezTo>
                      <a:pt x="0" y="11333"/>
                      <a:pt x="6182" y="18409"/>
                      <a:pt x="8241" y="18409"/>
                    </a:cubicBezTo>
                    <a:cubicBezTo>
                      <a:pt x="8322" y="18409"/>
                      <a:pt x="8396" y="18398"/>
                      <a:pt x="8463" y="18376"/>
                    </a:cubicBezTo>
                    <a:cubicBezTo>
                      <a:pt x="10281" y="17779"/>
                      <a:pt x="5084" y="9487"/>
                      <a:pt x="5084" y="9487"/>
                    </a:cubicBezTo>
                    <a:lnTo>
                      <a:pt x="6958" y="4517"/>
                    </a:lnTo>
                    <a:cubicBezTo>
                      <a:pt x="16301" y="3182"/>
                      <a:pt x="18829" y="1563"/>
                      <a:pt x="15620" y="768"/>
                    </a:cubicBezTo>
                    <a:cubicBezTo>
                      <a:pt x="12799" y="45"/>
                      <a:pt x="5922" y="1"/>
                      <a:pt x="429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1" name="Google Shape;1881;p45"/>
              <p:cNvSpPr/>
              <p:nvPr/>
            </p:nvSpPr>
            <p:spPr>
              <a:xfrm>
                <a:off x="11204350" y="2510700"/>
                <a:ext cx="172500" cy="93350"/>
              </a:xfrm>
              <a:custGeom>
                <a:avLst/>
                <a:gdLst/>
                <a:ahLst/>
                <a:cxnLst/>
                <a:rect l="l" t="t" r="r" b="b"/>
                <a:pathLst>
                  <a:path w="6900" h="3734" extrusionOk="0">
                    <a:moveTo>
                      <a:pt x="5672" y="0"/>
                    </a:moveTo>
                    <a:cubicBezTo>
                      <a:pt x="3974" y="0"/>
                      <a:pt x="972" y="920"/>
                      <a:pt x="1" y="3733"/>
                    </a:cubicBezTo>
                    <a:cubicBezTo>
                      <a:pt x="1" y="3733"/>
                      <a:pt x="6816" y="1319"/>
                      <a:pt x="6873" y="439"/>
                    </a:cubicBezTo>
                    <a:cubicBezTo>
                      <a:pt x="6899" y="173"/>
                      <a:pt x="6408" y="0"/>
                      <a:pt x="56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2" name="Google Shape;1882;p45"/>
              <p:cNvSpPr/>
              <p:nvPr/>
            </p:nvSpPr>
            <p:spPr>
              <a:xfrm>
                <a:off x="11190325" y="2604025"/>
                <a:ext cx="129075" cy="153300"/>
              </a:xfrm>
              <a:custGeom>
                <a:avLst/>
                <a:gdLst/>
                <a:ahLst/>
                <a:cxnLst/>
                <a:rect l="l" t="t" r="r" b="b"/>
                <a:pathLst>
                  <a:path w="5163" h="6132" extrusionOk="0">
                    <a:moveTo>
                      <a:pt x="562" y="0"/>
                    </a:moveTo>
                    <a:lnTo>
                      <a:pt x="562" y="0"/>
                    </a:lnTo>
                    <a:cubicBezTo>
                      <a:pt x="1" y="4005"/>
                      <a:pt x="3381" y="6131"/>
                      <a:pt x="4424" y="6131"/>
                    </a:cubicBezTo>
                    <a:cubicBezTo>
                      <a:pt x="4542" y="6131"/>
                      <a:pt x="4630" y="6104"/>
                      <a:pt x="4680" y="6049"/>
                    </a:cubicBezTo>
                    <a:cubicBezTo>
                      <a:pt x="5162" y="5510"/>
                      <a:pt x="562" y="1"/>
                      <a:pt x="56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3" name="Google Shape;1883;p45"/>
              <p:cNvSpPr/>
              <p:nvPr/>
            </p:nvSpPr>
            <p:spPr>
              <a:xfrm>
                <a:off x="10525625" y="2238375"/>
                <a:ext cx="729175" cy="375600"/>
              </a:xfrm>
              <a:custGeom>
                <a:avLst/>
                <a:gdLst/>
                <a:ahLst/>
                <a:cxnLst/>
                <a:rect l="l" t="t" r="r" b="b"/>
                <a:pathLst>
                  <a:path w="29167" h="15024" extrusionOk="0">
                    <a:moveTo>
                      <a:pt x="10645" y="1"/>
                    </a:moveTo>
                    <a:cubicBezTo>
                      <a:pt x="2854" y="1"/>
                      <a:pt x="0" y="5340"/>
                      <a:pt x="0" y="5340"/>
                    </a:cubicBezTo>
                    <a:cubicBezTo>
                      <a:pt x="0" y="5340"/>
                      <a:pt x="3493" y="9628"/>
                      <a:pt x="11616" y="12951"/>
                    </a:cubicBezTo>
                    <a:cubicBezTo>
                      <a:pt x="15067" y="14319"/>
                      <a:pt x="18726" y="15023"/>
                      <a:pt x="22399" y="15023"/>
                    </a:cubicBezTo>
                    <a:cubicBezTo>
                      <a:pt x="23985" y="15023"/>
                      <a:pt x="25574" y="14892"/>
                      <a:pt x="27150" y="14626"/>
                    </a:cubicBezTo>
                    <a:cubicBezTo>
                      <a:pt x="29166" y="7527"/>
                      <a:pt x="18658" y="58"/>
                      <a:pt x="10707" y="1"/>
                    </a:cubicBezTo>
                    <a:cubicBezTo>
                      <a:pt x="10686" y="1"/>
                      <a:pt x="10665" y="1"/>
                      <a:pt x="106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4" name="Google Shape;1884;p45"/>
              <p:cNvSpPr/>
              <p:nvPr/>
            </p:nvSpPr>
            <p:spPr>
              <a:xfrm>
                <a:off x="10745725" y="2369725"/>
                <a:ext cx="139175" cy="160475"/>
              </a:xfrm>
              <a:custGeom>
                <a:avLst/>
                <a:gdLst/>
                <a:ahLst/>
                <a:cxnLst/>
                <a:rect l="l" t="t" r="r" b="b"/>
                <a:pathLst>
                  <a:path w="5567" h="6419" fill="none" extrusionOk="0">
                    <a:moveTo>
                      <a:pt x="0" y="6419"/>
                    </a:moveTo>
                    <a:cubicBezTo>
                      <a:pt x="5566" y="4545"/>
                      <a:pt x="5282" y="1"/>
                      <a:pt x="5282" y="1"/>
                    </a:cubicBezTo>
                  </a:path>
                </a:pathLst>
              </a:custGeom>
              <a:noFill/>
              <a:ln w="9225" cap="rnd" cmpd="sng">
                <a:solidFill>
                  <a:srgbClr val="1B273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85" name="Google Shape;1885;p45"/>
            <p:cNvGrpSpPr/>
            <p:nvPr/>
          </p:nvGrpSpPr>
          <p:grpSpPr>
            <a:xfrm flipH="1">
              <a:off x="1136475" y="3587725"/>
              <a:ext cx="60375" cy="54800"/>
              <a:chOff x="9625375" y="2989475"/>
              <a:chExt cx="60375" cy="54800"/>
            </a:xfrm>
          </p:grpSpPr>
          <p:sp>
            <p:nvSpPr>
              <p:cNvPr id="1886" name="Google Shape;1886;p45"/>
              <p:cNvSpPr/>
              <p:nvPr/>
            </p:nvSpPr>
            <p:spPr>
              <a:xfrm>
                <a:off x="9625375" y="2989475"/>
                <a:ext cx="60375" cy="54800"/>
              </a:xfrm>
              <a:custGeom>
                <a:avLst/>
                <a:gdLst/>
                <a:ahLst/>
                <a:cxnLst/>
                <a:rect l="l" t="t" r="r" b="b"/>
                <a:pathLst>
                  <a:path w="2415" h="2192" extrusionOk="0">
                    <a:moveTo>
                      <a:pt x="1250" y="1"/>
                    </a:moveTo>
                    <a:cubicBezTo>
                      <a:pt x="1166" y="1"/>
                      <a:pt x="1081" y="11"/>
                      <a:pt x="994" y="31"/>
                    </a:cubicBezTo>
                    <a:cubicBezTo>
                      <a:pt x="398" y="145"/>
                      <a:pt x="1" y="741"/>
                      <a:pt x="143" y="1338"/>
                    </a:cubicBezTo>
                    <a:cubicBezTo>
                      <a:pt x="264" y="1848"/>
                      <a:pt x="697" y="2192"/>
                      <a:pt x="1193" y="2192"/>
                    </a:cubicBezTo>
                    <a:cubicBezTo>
                      <a:pt x="1277" y="2192"/>
                      <a:pt x="1363" y="2182"/>
                      <a:pt x="1449" y="2161"/>
                    </a:cubicBezTo>
                    <a:cubicBezTo>
                      <a:pt x="2045" y="2048"/>
                      <a:pt x="2414" y="1451"/>
                      <a:pt x="2301" y="855"/>
                    </a:cubicBezTo>
                    <a:cubicBezTo>
                      <a:pt x="2179" y="345"/>
                      <a:pt x="1746" y="1"/>
                      <a:pt x="12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7" name="Google Shape;1887;p45"/>
              <p:cNvSpPr/>
              <p:nvPr/>
            </p:nvSpPr>
            <p:spPr>
              <a:xfrm>
                <a:off x="9653075" y="3002175"/>
                <a:ext cx="16350" cy="14725"/>
              </a:xfrm>
              <a:custGeom>
                <a:avLst/>
                <a:gdLst/>
                <a:ahLst/>
                <a:cxnLst/>
                <a:rect l="l" t="t" r="r" b="b"/>
                <a:pathLst>
                  <a:path w="654" h="589" extrusionOk="0">
                    <a:moveTo>
                      <a:pt x="320" y="1"/>
                    </a:moveTo>
                    <a:cubicBezTo>
                      <a:pt x="299" y="1"/>
                      <a:pt x="277" y="3"/>
                      <a:pt x="256" y="6"/>
                    </a:cubicBezTo>
                    <a:cubicBezTo>
                      <a:pt x="114" y="35"/>
                      <a:pt x="0" y="205"/>
                      <a:pt x="28" y="347"/>
                    </a:cubicBezTo>
                    <a:cubicBezTo>
                      <a:pt x="75" y="487"/>
                      <a:pt x="180" y="589"/>
                      <a:pt x="310" y="589"/>
                    </a:cubicBezTo>
                    <a:cubicBezTo>
                      <a:pt x="338" y="589"/>
                      <a:pt x="367" y="584"/>
                      <a:pt x="398" y="574"/>
                    </a:cubicBezTo>
                    <a:cubicBezTo>
                      <a:pt x="540" y="546"/>
                      <a:pt x="653" y="404"/>
                      <a:pt x="625" y="233"/>
                    </a:cubicBezTo>
                    <a:cubicBezTo>
                      <a:pt x="600" y="85"/>
                      <a:pt x="467" y="1"/>
                      <a:pt x="3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88" name="Google Shape;1888;p45"/>
            <p:cNvGrpSpPr/>
            <p:nvPr/>
          </p:nvGrpSpPr>
          <p:grpSpPr>
            <a:xfrm>
              <a:off x="2294975" y="4210675"/>
              <a:ext cx="764275" cy="661600"/>
              <a:chOff x="2294975" y="4420975"/>
              <a:chExt cx="764275" cy="661600"/>
            </a:xfrm>
          </p:grpSpPr>
          <p:sp>
            <p:nvSpPr>
              <p:cNvPr id="1889" name="Google Shape;1889;p45"/>
              <p:cNvSpPr/>
              <p:nvPr/>
            </p:nvSpPr>
            <p:spPr>
              <a:xfrm>
                <a:off x="2560500" y="4554700"/>
                <a:ext cx="319950" cy="496375"/>
              </a:xfrm>
              <a:custGeom>
                <a:avLst/>
                <a:gdLst/>
                <a:ahLst/>
                <a:cxnLst/>
                <a:rect l="l" t="t" r="r" b="b"/>
                <a:pathLst>
                  <a:path w="12798" h="19855" extrusionOk="0">
                    <a:moveTo>
                      <a:pt x="4440" y="0"/>
                    </a:moveTo>
                    <a:cubicBezTo>
                      <a:pt x="3579" y="0"/>
                      <a:pt x="2643" y="3003"/>
                      <a:pt x="0" y="5742"/>
                    </a:cubicBezTo>
                    <a:cubicBezTo>
                      <a:pt x="0" y="5742"/>
                      <a:pt x="796" y="19488"/>
                      <a:pt x="3124" y="19828"/>
                    </a:cubicBezTo>
                    <a:cubicBezTo>
                      <a:pt x="3255" y="19846"/>
                      <a:pt x="3400" y="19854"/>
                      <a:pt x="3557" y="19854"/>
                    </a:cubicBezTo>
                    <a:cubicBezTo>
                      <a:pt x="6220" y="19854"/>
                      <a:pt x="12319" y="17430"/>
                      <a:pt x="12695" y="15285"/>
                    </a:cubicBezTo>
                    <a:cubicBezTo>
                      <a:pt x="12797" y="14698"/>
                      <a:pt x="12558" y="14481"/>
                      <a:pt x="12145" y="14481"/>
                    </a:cubicBezTo>
                    <a:cubicBezTo>
                      <a:pt x="10960" y="14481"/>
                      <a:pt x="8350" y="16278"/>
                      <a:pt x="8350" y="16278"/>
                    </a:cubicBezTo>
                    <a:lnTo>
                      <a:pt x="4573" y="6509"/>
                    </a:lnTo>
                    <a:cubicBezTo>
                      <a:pt x="4573" y="6509"/>
                      <a:pt x="5993" y="1710"/>
                      <a:pt x="4913" y="318"/>
                    </a:cubicBezTo>
                    <a:cubicBezTo>
                      <a:pt x="4752" y="100"/>
                      <a:pt x="4597" y="0"/>
                      <a:pt x="44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0" name="Google Shape;1890;p45"/>
              <p:cNvSpPr/>
              <p:nvPr/>
            </p:nvSpPr>
            <p:spPr>
              <a:xfrm>
                <a:off x="2795500" y="4420975"/>
                <a:ext cx="76400" cy="253150"/>
              </a:xfrm>
              <a:custGeom>
                <a:avLst/>
                <a:gdLst/>
                <a:ahLst/>
                <a:cxnLst/>
                <a:rect l="l" t="t" r="r" b="b"/>
                <a:pathLst>
                  <a:path w="3056" h="10126" extrusionOk="0">
                    <a:moveTo>
                      <a:pt x="2055" y="0"/>
                    </a:moveTo>
                    <a:cubicBezTo>
                      <a:pt x="1999" y="0"/>
                      <a:pt x="1939" y="33"/>
                      <a:pt x="1875" y="101"/>
                    </a:cubicBezTo>
                    <a:cubicBezTo>
                      <a:pt x="0" y="2174"/>
                      <a:pt x="455" y="7258"/>
                      <a:pt x="2954" y="10126"/>
                    </a:cubicBezTo>
                    <a:cubicBezTo>
                      <a:pt x="2954" y="10126"/>
                      <a:pt x="3056" y="0"/>
                      <a:pt x="205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1" name="Google Shape;1891;p45"/>
              <p:cNvSpPr/>
              <p:nvPr/>
            </p:nvSpPr>
            <p:spPr>
              <a:xfrm>
                <a:off x="2869325" y="4463550"/>
                <a:ext cx="189925" cy="210575"/>
              </a:xfrm>
              <a:custGeom>
                <a:avLst/>
                <a:gdLst/>
                <a:ahLst/>
                <a:cxnLst/>
                <a:rect l="l" t="t" r="r" b="b"/>
                <a:pathLst>
                  <a:path w="7597" h="8423" extrusionOk="0">
                    <a:moveTo>
                      <a:pt x="6687" y="1"/>
                    </a:moveTo>
                    <a:cubicBezTo>
                      <a:pt x="6664" y="1"/>
                      <a:pt x="6641" y="6"/>
                      <a:pt x="6618" y="17"/>
                    </a:cubicBezTo>
                    <a:cubicBezTo>
                      <a:pt x="5737" y="414"/>
                      <a:pt x="1" y="8423"/>
                      <a:pt x="1" y="8423"/>
                    </a:cubicBezTo>
                    <a:cubicBezTo>
                      <a:pt x="7596" y="6683"/>
                      <a:pt x="7482" y="1"/>
                      <a:pt x="66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2" name="Google Shape;1892;p45"/>
              <p:cNvSpPr/>
              <p:nvPr/>
            </p:nvSpPr>
            <p:spPr>
              <a:xfrm>
                <a:off x="2294975" y="4664025"/>
                <a:ext cx="575100" cy="418550"/>
              </a:xfrm>
              <a:custGeom>
                <a:avLst/>
                <a:gdLst/>
                <a:ahLst/>
                <a:cxnLst/>
                <a:rect l="l" t="t" r="r" b="b"/>
                <a:pathLst>
                  <a:path w="23004" h="16742" extrusionOk="0">
                    <a:moveTo>
                      <a:pt x="18730" y="0"/>
                    </a:moveTo>
                    <a:cubicBezTo>
                      <a:pt x="17409" y="0"/>
                      <a:pt x="15828" y="101"/>
                      <a:pt x="14058" y="404"/>
                    </a:cubicBezTo>
                    <a:cubicBezTo>
                      <a:pt x="8719" y="1313"/>
                      <a:pt x="3010" y="4919"/>
                      <a:pt x="0" y="13240"/>
                    </a:cubicBezTo>
                    <a:cubicBezTo>
                      <a:pt x="253" y="14791"/>
                      <a:pt x="4237" y="16741"/>
                      <a:pt x="8752" y="16741"/>
                    </a:cubicBezTo>
                    <a:cubicBezTo>
                      <a:pt x="11845" y="16741"/>
                      <a:pt x="15187" y="15826"/>
                      <a:pt x="17749" y="13240"/>
                    </a:cubicBezTo>
                    <a:cubicBezTo>
                      <a:pt x="21129" y="9832"/>
                      <a:pt x="23003" y="5203"/>
                      <a:pt x="22975" y="404"/>
                    </a:cubicBezTo>
                    <a:cubicBezTo>
                      <a:pt x="22975" y="404"/>
                      <a:pt x="21372" y="0"/>
                      <a:pt x="187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3" name="Google Shape;1893;p45"/>
              <p:cNvSpPr/>
              <p:nvPr/>
            </p:nvSpPr>
            <p:spPr>
              <a:xfrm>
                <a:off x="2548425" y="4873625"/>
                <a:ext cx="67475" cy="208025"/>
              </a:xfrm>
              <a:custGeom>
                <a:avLst/>
                <a:gdLst/>
                <a:ahLst/>
                <a:cxnLst/>
                <a:rect l="l" t="t" r="r" b="b"/>
                <a:pathLst>
                  <a:path w="2699" h="8321" fill="none" extrusionOk="0">
                    <a:moveTo>
                      <a:pt x="1" y="8321"/>
                    </a:moveTo>
                    <a:cubicBezTo>
                      <a:pt x="2698" y="6759"/>
                      <a:pt x="2500" y="2556"/>
                      <a:pt x="796" y="0"/>
                    </a:cubicBezTo>
                  </a:path>
                </a:pathLst>
              </a:custGeom>
              <a:noFill/>
              <a:ln w="92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94" name="Google Shape;1894;p45"/>
            <p:cNvSpPr/>
            <p:nvPr/>
          </p:nvSpPr>
          <p:spPr>
            <a:xfrm>
              <a:off x="2434125" y="4674525"/>
              <a:ext cx="61800" cy="54925"/>
            </a:xfrm>
            <a:custGeom>
              <a:avLst/>
              <a:gdLst/>
              <a:ahLst/>
              <a:cxnLst/>
              <a:rect l="l" t="t" r="r" b="b"/>
              <a:pathLst>
                <a:path w="2472" h="2197" extrusionOk="0">
                  <a:moveTo>
                    <a:pt x="1248" y="0"/>
                  </a:moveTo>
                  <a:cubicBezTo>
                    <a:pt x="1126" y="0"/>
                    <a:pt x="1002" y="21"/>
                    <a:pt x="881" y="63"/>
                  </a:cubicBezTo>
                  <a:cubicBezTo>
                    <a:pt x="284" y="262"/>
                    <a:pt x="0" y="887"/>
                    <a:pt x="199" y="1455"/>
                  </a:cubicBezTo>
                  <a:cubicBezTo>
                    <a:pt x="357" y="1906"/>
                    <a:pt x="785" y="2196"/>
                    <a:pt x="1238" y="2196"/>
                  </a:cubicBezTo>
                  <a:cubicBezTo>
                    <a:pt x="1355" y="2196"/>
                    <a:pt x="1474" y="2177"/>
                    <a:pt x="1591" y="2136"/>
                  </a:cubicBezTo>
                  <a:cubicBezTo>
                    <a:pt x="2159" y="1938"/>
                    <a:pt x="2471" y="1313"/>
                    <a:pt x="2272" y="745"/>
                  </a:cubicBezTo>
                  <a:cubicBezTo>
                    <a:pt x="2116" y="276"/>
                    <a:pt x="1697" y="0"/>
                    <a:pt x="12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5" name="Google Shape;1895;p45"/>
            <p:cNvSpPr/>
            <p:nvPr/>
          </p:nvSpPr>
          <p:spPr>
            <a:xfrm>
              <a:off x="2461100" y="4686300"/>
              <a:ext cx="17075" cy="15100"/>
            </a:xfrm>
            <a:custGeom>
              <a:avLst/>
              <a:gdLst/>
              <a:ahLst/>
              <a:cxnLst/>
              <a:rect l="l" t="t" r="r" b="b"/>
              <a:pathLst>
                <a:path w="683" h="604" extrusionOk="0">
                  <a:moveTo>
                    <a:pt x="347" y="1"/>
                  </a:moveTo>
                  <a:cubicBezTo>
                    <a:pt x="317" y="1"/>
                    <a:pt x="286" y="6"/>
                    <a:pt x="256" y="18"/>
                  </a:cubicBezTo>
                  <a:cubicBezTo>
                    <a:pt x="86" y="75"/>
                    <a:pt x="1" y="245"/>
                    <a:pt x="57" y="387"/>
                  </a:cubicBezTo>
                  <a:cubicBezTo>
                    <a:pt x="102" y="522"/>
                    <a:pt x="218" y="604"/>
                    <a:pt x="335" y="604"/>
                  </a:cubicBezTo>
                  <a:cubicBezTo>
                    <a:pt x="366" y="604"/>
                    <a:pt x="397" y="598"/>
                    <a:pt x="426" y="586"/>
                  </a:cubicBezTo>
                  <a:cubicBezTo>
                    <a:pt x="597" y="529"/>
                    <a:pt x="682" y="359"/>
                    <a:pt x="625" y="217"/>
                  </a:cubicBezTo>
                  <a:cubicBezTo>
                    <a:pt x="580" y="82"/>
                    <a:pt x="464" y="1"/>
                    <a:pt x="3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96" name="Google Shape;1896;p45"/>
            <p:cNvGrpSpPr/>
            <p:nvPr/>
          </p:nvGrpSpPr>
          <p:grpSpPr>
            <a:xfrm flipH="1">
              <a:off x="5974800" y="4406238"/>
              <a:ext cx="810800" cy="412075"/>
              <a:chOff x="9500425" y="2847925"/>
              <a:chExt cx="810800" cy="412075"/>
            </a:xfrm>
          </p:grpSpPr>
          <p:sp>
            <p:nvSpPr>
              <p:cNvPr id="1897" name="Google Shape;1897;p45"/>
              <p:cNvSpPr/>
              <p:nvPr/>
            </p:nvSpPr>
            <p:spPr>
              <a:xfrm>
                <a:off x="9715550" y="2847925"/>
                <a:ext cx="355725" cy="412075"/>
              </a:xfrm>
              <a:custGeom>
                <a:avLst/>
                <a:gdLst/>
                <a:ahLst/>
                <a:cxnLst/>
                <a:rect l="l" t="t" r="r" b="b"/>
                <a:pathLst>
                  <a:path w="14229" h="16483" extrusionOk="0">
                    <a:moveTo>
                      <a:pt x="10747" y="1"/>
                    </a:moveTo>
                    <a:cubicBezTo>
                      <a:pt x="9057" y="1"/>
                      <a:pt x="6223" y="456"/>
                      <a:pt x="2386" y="1604"/>
                    </a:cubicBezTo>
                    <a:cubicBezTo>
                      <a:pt x="2386" y="1604"/>
                      <a:pt x="0" y="11345"/>
                      <a:pt x="2726" y="13617"/>
                    </a:cubicBezTo>
                    <a:cubicBezTo>
                      <a:pt x="4888" y="15399"/>
                      <a:pt x="9164" y="16482"/>
                      <a:pt x="11524" y="16482"/>
                    </a:cubicBezTo>
                    <a:cubicBezTo>
                      <a:pt x="12171" y="16482"/>
                      <a:pt x="12675" y="16401"/>
                      <a:pt x="12950" y="16229"/>
                    </a:cubicBezTo>
                    <a:cubicBezTo>
                      <a:pt x="14228" y="15406"/>
                      <a:pt x="10082" y="13673"/>
                      <a:pt x="10082" y="13673"/>
                    </a:cubicBezTo>
                    <a:lnTo>
                      <a:pt x="7753" y="3933"/>
                    </a:lnTo>
                    <a:cubicBezTo>
                      <a:pt x="7753" y="3933"/>
                      <a:pt x="12751" y="1320"/>
                      <a:pt x="12553" y="525"/>
                    </a:cubicBezTo>
                    <a:cubicBezTo>
                      <a:pt x="12474" y="198"/>
                      <a:pt x="11858" y="1"/>
                      <a:pt x="1074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8" name="Google Shape;1898;p45"/>
              <p:cNvSpPr/>
              <p:nvPr/>
            </p:nvSpPr>
            <p:spPr>
              <a:xfrm>
                <a:off x="10131050" y="2965900"/>
                <a:ext cx="180175" cy="167075"/>
              </a:xfrm>
              <a:custGeom>
                <a:avLst/>
                <a:gdLst/>
                <a:ahLst/>
                <a:cxnLst/>
                <a:rect l="l" t="t" r="r" b="b"/>
                <a:pathLst>
                  <a:path w="7207" h="6683" extrusionOk="0">
                    <a:moveTo>
                      <a:pt x="6402" y="1"/>
                    </a:moveTo>
                    <a:cubicBezTo>
                      <a:pt x="5098" y="1"/>
                      <a:pt x="0" y="2235"/>
                      <a:pt x="647" y="6683"/>
                    </a:cubicBezTo>
                    <a:cubicBezTo>
                      <a:pt x="647" y="6683"/>
                      <a:pt x="7207" y="548"/>
                      <a:pt x="6667" y="66"/>
                    </a:cubicBezTo>
                    <a:cubicBezTo>
                      <a:pt x="6622" y="22"/>
                      <a:pt x="6530" y="1"/>
                      <a:pt x="64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9" name="Google Shape;1899;p45"/>
              <p:cNvSpPr/>
              <p:nvPr/>
            </p:nvSpPr>
            <p:spPr>
              <a:xfrm>
                <a:off x="10137975" y="3132950"/>
                <a:ext cx="173250" cy="106600"/>
              </a:xfrm>
              <a:custGeom>
                <a:avLst/>
                <a:gdLst/>
                <a:ahLst/>
                <a:cxnLst/>
                <a:rect l="l" t="t" r="r" b="b"/>
                <a:pathLst>
                  <a:path w="6930" h="4264" extrusionOk="0">
                    <a:moveTo>
                      <a:pt x="370" y="1"/>
                    </a:moveTo>
                    <a:lnTo>
                      <a:pt x="370" y="1"/>
                    </a:lnTo>
                    <a:cubicBezTo>
                      <a:pt x="370" y="1"/>
                      <a:pt x="1" y="1847"/>
                      <a:pt x="2585" y="3210"/>
                    </a:cubicBezTo>
                    <a:cubicBezTo>
                      <a:pt x="4326" y="4119"/>
                      <a:pt x="5619" y="4264"/>
                      <a:pt x="6266" y="4264"/>
                    </a:cubicBezTo>
                    <a:cubicBezTo>
                      <a:pt x="6569" y="4264"/>
                      <a:pt x="6731" y="4232"/>
                      <a:pt x="6731" y="4232"/>
                    </a:cubicBezTo>
                    <a:cubicBezTo>
                      <a:pt x="6930" y="3664"/>
                      <a:pt x="370" y="1"/>
                      <a:pt x="3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0" name="Google Shape;1900;p45"/>
              <p:cNvSpPr/>
              <p:nvPr/>
            </p:nvSpPr>
            <p:spPr>
              <a:xfrm>
                <a:off x="9500425" y="2886800"/>
                <a:ext cx="672175" cy="315500"/>
              </a:xfrm>
              <a:custGeom>
                <a:avLst/>
                <a:gdLst/>
                <a:ahLst/>
                <a:cxnLst/>
                <a:rect l="l" t="t" r="r" b="b"/>
                <a:pathLst>
                  <a:path w="26887" h="12620" extrusionOk="0">
                    <a:moveTo>
                      <a:pt x="12005" y="0"/>
                    </a:moveTo>
                    <a:cubicBezTo>
                      <a:pt x="11261" y="0"/>
                      <a:pt x="10504" y="70"/>
                      <a:pt x="9741" y="219"/>
                    </a:cubicBezTo>
                    <a:cubicBezTo>
                      <a:pt x="597" y="2037"/>
                      <a:pt x="0" y="9563"/>
                      <a:pt x="0" y="9563"/>
                    </a:cubicBezTo>
                    <a:cubicBezTo>
                      <a:pt x="3326" y="11844"/>
                      <a:pt x="7948" y="12619"/>
                      <a:pt x="12371" y="12619"/>
                    </a:cubicBezTo>
                    <a:cubicBezTo>
                      <a:pt x="19015" y="12619"/>
                      <a:pt x="25207" y="10870"/>
                      <a:pt x="25872" y="9847"/>
                    </a:cubicBezTo>
                    <a:cubicBezTo>
                      <a:pt x="26887" y="8285"/>
                      <a:pt x="20153" y="0"/>
                      <a:pt x="120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1" name="Google Shape;1901;p45"/>
              <p:cNvSpPr/>
              <p:nvPr/>
            </p:nvSpPr>
            <p:spPr>
              <a:xfrm>
                <a:off x="9625375" y="2989475"/>
                <a:ext cx="60375" cy="54800"/>
              </a:xfrm>
              <a:custGeom>
                <a:avLst/>
                <a:gdLst/>
                <a:ahLst/>
                <a:cxnLst/>
                <a:rect l="l" t="t" r="r" b="b"/>
                <a:pathLst>
                  <a:path w="2415" h="2192" extrusionOk="0">
                    <a:moveTo>
                      <a:pt x="1250" y="1"/>
                    </a:moveTo>
                    <a:cubicBezTo>
                      <a:pt x="1166" y="1"/>
                      <a:pt x="1081" y="11"/>
                      <a:pt x="994" y="31"/>
                    </a:cubicBezTo>
                    <a:cubicBezTo>
                      <a:pt x="398" y="145"/>
                      <a:pt x="1" y="741"/>
                      <a:pt x="143" y="1338"/>
                    </a:cubicBezTo>
                    <a:cubicBezTo>
                      <a:pt x="264" y="1848"/>
                      <a:pt x="697" y="2192"/>
                      <a:pt x="1193" y="2192"/>
                    </a:cubicBezTo>
                    <a:cubicBezTo>
                      <a:pt x="1277" y="2192"/>
                      <a:pt x="1363" y="2182"/>
                      <a:pt x="1449" y="2161"/>
                    </a:cubicBezTo>
                    <a:cubicBezTo>
                      <a:pt x="2045" y="2048"/>
                      <a:pt x="2414" y="1451"/>
                      <a:pt x="2301" y="855"/>
                    </a:cubicBezTo>
                    <a:cubicBezTo>
                      <a:pt x="2179" y="345"/>
                      <a:pt x="1746" y="1"/>
                      <a:pt x="12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2" name="Google Shape;1902;p45"/>
              <p:cNvSpPr/>
              <p:nvPr/>
            </p:nvSpPr>
            <p:spPr>
              <a:xfrm>
                <a:off x="9653075" y="3002175"/>
                <a:ext cx="16350" cy="14725"/>
              </a:xfrm>
              <a:custGeom>
                <a:avLst/>
                <a:gdLst/>
                <a:ahLst/>
                <a:cxnLst/>
                <a:rect l="l" t="t" r="r" b="b"/>
                <a:pathLst>
                  <a:path w="654" h="589" extrusionOk="0">
                    <a:moveTo>
                      <a:pt x="320" y="1"/>
                    </a:moveTo>
                    <a:cubicBezTo>
                      <a:pt x="299" y="1"/>
                      <a:pt x="277" y="3"/>
                      <a:pt x="256" y="6"/>
                    </a:cubicBezTo>
                    <a:cubicBezTo>
                      <a:pt x="114" y="35"/>
                      <a:pt x="0" y="205"/>
                      <a:pt x="28" y="347"/>
                    </a:cubicBezTo>
                    <a:cubicBezTo>
                      <a:pt x="75" y="487"/>
                      <a:pt x="180" y="589"/>
                      <a:pt x="310" y="589"/>
                    </a:cubicBezTo>
                    <a:cubicBezTo>
                      <a:pt x="338" y="589"/>
                      <a:pt x="367" y="584"/>
                      <a:pt x="398" y="574"/>
                    </a:cubicBezTo>
                    <a:cubicBezTo>
                      <a:pt x="540" y="546"/>
                      <a:pt x="653" y="404"/>
                      <a:pt x="625" y="233"/>
                    </a:cubicBezTo>
                    <a:cubicBezTo>
                      <a:pt x="600" y="85"/>
                      <a:pt x="467" y="1"/>
                      <a:pt x="3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3" name="Google Shape;1903;p45"/>
              <p:cNvSpPr/>
              <p:nvPr/>
            </p:nvSpPr>
            <p:spPr>
              <a:xfrm>
                <a:off x="9733300" y="3000175"/>
                <a:ext cx="76700" cy="200950"/>
              </a:xfrm>
              <a:custGeom>
                <a:avLst/>
                <a:gdLst/>
                <a:ahLst/>
                <a:cxnLst/>
                <a:rect l="l" t="t" r="r" b="b"/>
                <a:pathLst>
                  <a:path w="3068" h="8038" fill="none" extrusionOk="0">
                    <a:moveTo>
                      <a:pt x="0" y="1"/>
                    </a:moveTo>
                    <a:cubicBezTo>
                      <a:pt x="3067" y="3551"/>
                      <a:pt x="2158" y="6703"/>
                      <a:pt x="1420" y="8038"/>
                    </a:cubicBezTo>
                  </a:path>
                </a:pathLst>
              </a:custGeom>
              <a:noFill/>
              <a:ln w="92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905" name="Google Shape;1905;p45"/>
          <p:cNvSpPr txBox="1">
            <a:spLocks noGrp="1"/>
          </p:cNvSpPr>
          <p:nvPr>
            <p:ph type="title" idx="2"/>
          </p:nvPr>
        </p:nvSpPr>
        <p:spPr>
          <a:xfrm>
            <a:off x="5891775" y="987750"/>
            <a:ext cx="2538900" cy="731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ar-JO" dirty="0" smtClean="0"/>
              <a:t> : </a:t>
            </a:r>
            <a:r>
              <a:rPr lang="ar-JO" sz="3600" dirty="0" smtClean="0"/>
              <a:t>اللون</a:t>
            </a:r>
            <a:r>
              <a:rPr lang="en" sz="3600" dirty="0" smtClean="0"/>
              <a:t>01</a:t>
            </a:r>
            <a:endParaRPr sz="3600" dirty="0"/>
          </a:p>
        </p:txBody>
      </p:sp>
      <p:sp>
        <p:nvSpPr>
          <p:cNvPr id="1906" name="Google Shape;1906;p45"/>
          <p:cNvSpPr txBox="1">
            <a:spLocks noGrp="1"/>
          </p:cNvSpPr>
          <p:nvPr>
            <p:ph type="subTitle" idx="1"/>
          </p:nvPr>
        </p:nvSpPr>
        <p:spPr>
          <a:xfrm>
            <a:off x="3328982" y="1779662"/>
            <a:ext cx="5292067" cy="1537888"/>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ar-JO" sz="2400" dirty="0" smtClean="0"/>
              <a:t>يختلف لونها حسب طبيعة الملوث الموجود فيها و يتباين لونها بين اللون الرمادي و اللون الاسود </a:t>
            </a:r>
            <a:endParaRPr sz="2400" dirty="0"/>
          </a:p>
        </p:txBody>
      </p:sp>
      <p:grpSp>
        <p:nvGrpSpPr>
          <p:cNvPr id="1907" name="Google Shape;1907;p45"/>
          <p:cNvGrpSpPr/>
          <p:nvPr/>
        </p:nvGrpSpPr>
        <p:grpSpPr>
          <a:xfrm flipH="1">
            <a:off x="1419617" y="1049595"/>
            <a:ext cx="2514984" cy="608023"/>
            <a:chOff x="6152253" y="572741"/>
            <a:chExt cx="2108824" cy="509830"/>
          </a:xfrm>
        </p:grpSpPr>
        <p:sp>
          <p:nvSpPr>
            <p:cNvPr id="1908" name="Google Shape;1908;p45"/>
            <p:cNvSpPr/>
            <p:nvPr/>
          </p:nvSpPr>
          <p:spPr>
            <a:xfrm>
              <a:off x="6152253" y="585411"/>
              <a:ext cx="1250836" cy="370894"/>
            </a:xfrm>
            <a:custGeom>
              <a:avLst/>
              <a:gdLst/>
              <a:ahLst/>
              <a:cxnLst/>
              <a:rect l="l" t="t" r="r" b="b"/>
              <a:pathLst>
                <a:path w="23975" h="7109" extrusionOk="0">
                  <a:moveTo>
                    <a:pt x="16774" y="0"/>
                  </a:moveTo>
                  <a:cubicBezTo>
                    <a:pt x="15688" y="0"/>
                    <a:pt x="14543" y="629"/>
                    <a:pt x="13713" y="1930"/>
                  </a:cubicBezTo>
                  <a:cubicBezTo>
                    <a:pt x="12684" y="752"/>
                    <a:pt x="11258" y="96"/>
                    <a:pt x="9863" y="96"/>
                  </a:cubicBezTo>
                  <a:cubicBezTo>
                    <a:pt x="7944" y="96"/>
                    <a:pt x="6082" y="1336"/>
                    <a:pt x="5386" y="4167"/>
                  </a:cubicBezTo>
                  <a:cubicBezTo>
                    <a:pt x="4619" y="3792"/>
                    <a:pt x="3915" y="3600"/>
                    <a:pt x="3279" y="3600"/>
                  </a:cubicBezTo>
                  <a:cubicBezTo>
                    <a:pt x="1805" y="3600"/>
                    <a:pt x="695" y="4633"/>
                    <a:pt x="1" y="6818"/>
                  </a:cubicBezTo>
                  <a:lnTo>
                    <a:pt x="23615" y="7108"/>
                  </a:lnTo>
                  <a:cubicBezTo>
                    <a:pt x="23974" y="5290"/>
                    <a:pt x="22569" y="3646"/>
                    <a:pt x="20568" y="3646"/>
                  </a:cubicBezTo>
                  <a:cubicBezTo>
                    <a:pt x="20380" y="3646"/>
                    <a:pt x="20187" y="3660"/>
                    <a:pt x="19990" y="3690"/>
                  </a:cubicBezTo>
                  <a:cubicBezTo>
                    <a:pt x="19746" y="1271"/>
                    <a:pt x="18319" y="0"/>
                    <a:pt x="16774" y="0"/>
                  </a:cubicBezTo>
                  <a:close/>
                </a:path>
              </a:pathLst>
            </a:custGeom>
            <a:solidFill>
              <a:srgbClr val="EFEFEF">
                <a:alpha val="821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45"/>
            <p:cNvSpPr/>
            <p:nvPr/>
          </p:nvSpPr>
          <p:spPr>
            <a:xfrm>
              <a:off x="6720579" y="572741"/>
              <a:ext cx="1540497" cy="509830"/>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74"/>
        <p:cNvGrpSpPr/>
        <p:nvPr/>
      </p:nvGrpSpPr>
      <p:grpSpPr>
        <a:xfrm>
          <a:off x="0" y="0"/>
          <a:ext cx="0" cy="0"/>
          <a:chOff x="0" y="0"/>
          <a:chExt cx="0" cy="0"/>
        </a:xfrm>
      </p:grpSpPr>
      <p:grpSp>
        <p:nvGrpSpPr>
          <p:cNvPr id="2175" name="Google Shape;2175;p51"/>
          <p:cNvGrpSpPr/>
          <p:nvPr/>
        </p:nvGrpSpPr>
        <p:grpSpPr>
          <a:xfrm>
            <a:off x="188003" y="-2481714"/>
            <a:ext cx="10577892" cy="7012795"/>
            <a:chOff x="-3525" y="-1838299"/>
            <a:chExt cx="10577892" cy="7012795"/>
          </a:xfrm>
        </p:grpSpPr>
        <p:grpSp>
          <p:nvGrpSpPr>
            <p:cNvPr id="2176" name="Google Shape;2176;p51"/>
            <p:cNvGrpSpPr/>
            <p:nvPr/>
          </p:nvGrpSpPr>
          <p:grpSpPr>
            <a:xfrm>
              <a:off x="-3525" y="1684857"/>
              <a:ext cx="9158100" cy="3489639"/>
              <a:chOff x="-3525" y="1684857"/>
              <a:chExt cx="9158100" cy="3489639"/>
            </a:xfrm>
          </p:grpSpPr>
          <p:grpSp>
            <p:nvGrpSpPr>
              <p:cNvPr id="2177" name="Google Shape;2177;p51"/>
              <p:cNvGrpSpPr/>
              <p:nvPr/>
            </p:nvGrpSpPr>
            <p:grpSpPr>
              <a:xfrm>
                <a:off x="-3525" y="2571741"/>
                <a:ext cx="9158100" cy="2571911"/>
                <a:chOff x="-3525" y="2571741"/>
                <a:chExt cx="9158100" cy="2571911"/>
              </a:xfrm>
            </p:grpSpPr>
            <p:sp>
              <p:nvSpPr>
                <p:cNvPr id="2178" name="Google Shape;2178;p51"/>
                <p:cNvSpPr/>
                <p:nvPr/>
              </p:nvSpPr>
              <p:spPr>
                <a:xfrm>
                  <a:off x="0" y="2571752"/>
                  <a:ext cx="9144000" cy="2571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179" name="Google Shape;2179;p51"/>
                <p:cNvCxnSpPr/>
                <p:nvPr/>
              </p:nvCxnSpPr>
              <p:spPr>
                <a:xfrm>
                  <a:off x="-3525" y="2571741"/>
                  <a:ext cx="9158100" cy="0"/>
                </a:xfrm>
                <a:prstGeom prst="straightConnector1">
                  <a:avLst/>
                </a:prstGeom>
                <a:noFill/>
                <a:ln w="9525" cap="flat" cmpd="sng">
                  <a:solidFill>
                    <a:schemeClr val="accent4"/>
                  </a:solidFill>
                  <a:prstDash val="solid"/>
                  <a:round/>
                  <a:headEnd type="none" w="med" len="med"/>
                  <a:tailEnd type="none" w="med" len="med"/>
                </a:ln>
              </p:spPr>
            </p:cxnSp>
            <p:grpSp>
              <p:nvGrpSpPr>
                <p:cNvPr id="2180" name="Google Shape;2180;p51"/>
                <p:cNvGrpSpPr/>
                <p:nvPr/>
              </p:nvGrpSpPr>
              <p:grpSpPr>
                <a:xfrm>
                  <a:off x="232792" y="3164282"/>
                  <a:ext cx="8714100" cy="1169875"/>
                  <a:chOff x="232792" y="3164282"/>
                  <a:chExt cx="8714100" cy="1169875"/>
                </a:xfrm>
              </p:grpSpPr>
              <p:sp>
                <p:nvSpPr>
                  <p:cNvPr id="2181" name="Google Shape;2181;p51"/>
                  <p:cNvSpPr/>
                  <p:nvPr/>
                </p:nvSpPr>
                <p:spPr>
                  <a:xfrm rot="7184" flipH="1">
                    <a:off x="8376241" y="3164582"/>
                    <a:ext cx="287101" cy="122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51"/>
                  <p:cNvSpPr/>
                  <p:nvPr/>
                </p:nvSpPr>
                <p:spPr>
                  <a:xfrm rot="4102" flipH="1">
                    <a:off x="232791" y="4004301"/>
                    <a:ext cx="251400" cy="107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51"/>
                  <p:cNvSpPr/>
                  <p:nvPr/>
                </p:nvSpPr>
                <p:spPr>
                  <a:xfrm rot="6095" flipH="1">
                    <a:off x="484193" y="3821703"/>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51"/>
                  <p:cNvSpPr/>
                  <p:nvPr/>
                </p:nvSpPr>
                <p:spPr>
                  <a:xfrm rot="7184" flipH="1">
                    <a:off x="8659791" y="4211757"/>
                    <a:ext cx="287101" cy="122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185" name="Google Shape;2185;p51"/>
              <p:cNvGrpSpPr/>
              <p:nvPr/>
            </p:nvGrpSpPr>
            <p:grpSpPr>
              <a:xfrm>
                <a:off x="-3525" y="3947507"/>
                <a:ext cx="1277856" cy="1205418"/>
                <a:chOff x="-3525" y="3947507"/>
                <a:chExt cx="1277856" cy="1205418"/>
              </a:xfrm>
            </p:grpSpPr>
            <p:grpSp>
              <p:nvGrpSpPr>
                <p:cNvPr id="2186" name="Google Shape;2186;p51"/>
                <p:cNvGrpSpPr/>
                <p:nvPr/>
              </p:nvGrpSpPr>
              <p:grpSpPr>
                <a:xfrm rot="-3674922" flipH="1">
                  <a:off x="252024" y="4286952"/>
                  <a:ext cx="1077456" cy="512016"/>
                  <a:chOff x="4925350" y="704275"/>
                  <a:chExt cx="1077475" cy="512025"/>
                </a:xfrm>
              </p:grpSpPr>
              <p:sp>
                <p:nvSpPr>
                  <p:cNvPr id="2187" name="Google Shape;2187;p51"/>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8" name="Google Shape;2188;p51"/>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9" name="Google Shape;2189;p51"/>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0" name="Google Shape;2190;p51"/>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1" name="Google Shape;2191;p51"/>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2" name="Google Shape;2192;p51"/>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3" name="Google Shape;2193;p51"/>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4" name="Google Shape;2194;p51"/>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95" name="Google Shape;2195;p51"/>
                <p:cNvSpPr/>
                <p:nvPr/>
              </p:nvSpPr>
              <p:spPr>
                <a:xfrm flipH="1">
                  <a:off x="-352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6" name="Google Shape;2196;p51"/>
              <p:cNvGrpSpPr/>
              <p:nvPr/>
            </p:nvGrpSpPr>
            <p:grpSpPr>
              <a:xfrm>
                <a:off x="8715763" y="2814665"/>
                <a:ext cx="280183" cy="626913"/>
                <a:chOff x="2721325" y="3835313"/>
                <a:chExt cx="520400" cy="1164400"/>
              </a:xfrm>
            </p:grpSpPr>
            <p:sp>
              <p:nvSpPr>
                <p:cNvPr id="2197" name="Google Shape;2197;p51"/>
                <p:cNvSpPr/>
                <p:nvPr/>
              </p:nvSpPr>
              <p:spPr>
                <a:xfrm>
                  <a:off x="2873925" y="4089863"/>
                  <a:ext cx="132625" cy="766400"/>
                </a:xfrm>
                <a:custGeom>
                  <a:avLst/>
                  <a:gdLst/>
                  <a:ahLst/>
                  <a:cxnLst/>
                  <a:rect l="l" t="t" r="r" b="b"/>
                  <a:pathLst>
                    <a:path w="5305" h="30656" fill="none" extrusionOk="0">
                      <a:moveTo>
                        <a:pt x="1" y="30656"/>
                      </a:moveTo>
                      <a:cubicBezTo>
                        <a:pt x="1101" y="26653"/>
                        <a:pt x="4170" y="24818"/>
                        <a:pt x="4537" y="21149"/>
                      </a:cubicBezTo>
                      <a:cubicBezTo>
                        <a:pt x="4938" y="17513"/>
                        <a:pt x="3803" y="14778"/>
                        <a:pt x="4537" y="11275"/>
                      </a:cubicBezTo>
                      <a:cubicBezTo>
                        <a:pt x="5304" y="7773"/>
                        <a:pt x="5171" y="3336"/>
                        <a:pt x="3870"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 name="Google Shape;2198;p51"/>
                <p:cNvSpPr/>
                <p:nvPr/>
              </p:nvSpPr>
              <p:spPr>
                <a:xfrm>
                  <a:off x="2867250" y="4025213"/>
                  <a:ext cx="325275" cy="759000"/>
                </a:xfrm>
                <a:custGeom>
                  <a:avLst/>
                  <a:gdLst/>
                  <a:ahLst/>
                  <a:cxnLst/>
                  <a:rect l="l" t="t" r="r" b="b"/>
                  <a:pathLst>
                    <a:path w="13011" h="30360" extrusionOk="0">
                      <a:moveTo>
                        <a:pt x="5200" y="0"/>
                      </a:moveTo>
                      <a:cubicBezTo>
                        <a:pt x="4945" y="0"/>
                        <a:pt x="4669" y="58"/>
                        <a:pt x="4371" y="185"/>
                      </a:cubicBezTo>
                      <a:cubicBezTo>
                        <a:pt x="1235" y="1519"/>
                        <a:pt x="1669" y="2653"/>
                        <a:pt x="1669" y="2653"/>
                      </a:cubicBezTo>
                      <a:cubicBezTo>
                        <a:pt x="1" y="6589"/>
                        <a:pt x="5138" y="8124"/>
                        <a:pt x="5138" y="8124"/>
                      </a:cubicBezTo>
                      <a:cubicBezTo>
                        <a:pt x="4401" y="10751"/>
                        <a:pt x="4864" y="12301"/>
                        <a:pt x="6883" y="12301"/>
                      </a:cubicBezTo>
                      <a:cubicBezTo>
                        <a:pt x="6966" y="12301"/>
                        <a:pt x="7051" y="12299"/>
                        <a:pt x="7139" y="12293"/>
                      </a:cubicBezTo>
                      <a:lnTo>
                        <a:pt x="7139" y="12293"/>
                      </a:lnTo>
                      <a:cubicBezTo>
                        <a:pt x="5772" y="13928"/>
                        <a:pt x="5838" y="15362"/>
                        <a:pt x="7706" y="16563"/>
                      </a:cubicBezTo>
                      <a:cubicBezTo>
                        <a:pt x="6405" y="18498"/>
                        <a:pt x="6305" y="20199"/>
                        <a:pt x="8273" y="21567"/>
                      </a:cubicBezTo>
                      <a:cubicBezTo>
                        <a:pt x="7006" y="22801"/>
                        <a:pt x="7006" y="24035"/>
                        <a:pt x="7840" y="25236"/>
                      </a:cubicBezTo>
                      <a:cubicBezTo>
                        <a:pt x="6505" y="25870"/>
                        <a:pt x="5938" y="26737"/>
                        <a:pt x="6606" y="27971"/>
                      </a:cubicBezTo>
                      <a:cubicBezTo>
                        <a:pt x="6606" y="27971"/>
                        <a:pt x="4838" y="30039"/>
                        <a:pt x="6038" y="30306"/>
                      </a:cubicBezTo>
                      <a:cubicBezTo>
                        <a:pt x="6222" y="30343"/>
                        <a:pt x="6393" y="30359"/>
                        <a:pt x="6551" y="30359"/>
                      </a:cubicBezTo>
                      <a:cubicBezTo>
                        <a:pt x="8574" y="30359"/>
                        <a:pt x="8574" y="27604"/>
                        <a:pt x="8574" y="27604"/>
                      </a:cubicBezTo>
                      <a:cubicBezTo>
                        <a:pt x="10475" y="27604"/>
                        <a:pt x="10975" y="25736"/>
                        <a:pt x="9674" y="24269"/>
                      </a:cubicBezTo>
                      <a:cubicBezTo>
                        <a:pt x="11276" y="23735"/>
                        <a:pt x="12276" y="21000"/>
                        <a:pt x="10275" y="19765"/>
                      </a:cubicBezTo>
                      <a:cubicBezTo>
                        <a:pt x="12476" y="19365"/>
                        <a:pt x="13010" y="16463"/>
                        <a:pt x="11075" y="15329"/>
                      </a:cubicBezTo>
                      <a:cubicBezTo>
                        <a:pt x="12677" y="12894"/>
                        <a:pt x="12843" y="10792"/>
                        <a:pt x="9975" y="9358"/>
                      </a:cubicBezTo>
                      <a:cubicBezTo>
                        <a:pt x="10508" y="7056"/>
                        <a:pt x="10108" y="5489"/>
                        <a:pt x="8140" y="5188"/>
                      </a:cubicBezTo>
                      <a:cubicBezTo>
                        <a:pt x="8140" y="5188"/>
                        <a:pt x="7621" y="0"/>
                        <a:pt x="520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 name="Google Shape;2199;p51"/>
                <p:cNvSpPr/>
                <p:nvPr/>
              </p:nvSpPr>
              <p:spPr>
                <a:xfrm>
                  <a:off x="2817225" y="4097363"/>
                  <a:ext cx="215175" cy="902350"/>
                </a:xfrm>
                <a:custGeom>
                  <a:avLst/>
                  <a:gdLst/>
                  <a:ahLst/>
                  <a:cxnLst/>
                  <a:rect l="l" t="t" r="r" b="b"/>
                  <a:pathLst>
                    <a:path w="8607" h="36094" fill="none" extrusionOk="0">
                      <a:moveTo>
                        <a:pt x="768" y="1"/>
                      </a:moveTo>
                      <a:cubicBezTo>
                        <a:pt x="1201" y="3770"/>
                        <a:pt x="4337" y="4704"/>
                        <a:pt x="6138" y="9441"/>
                      </a:cubicBezTo>
                      <a:cubicBezTo>
                        <a:pt x="7939" y="14178"/>
                        <a:pt x="8607" y="18714"/>
                        <a:pt x="6772" y="24318"/>
                      </a:cubicBezTo>
                      <a:cubicBezTo>
                        <a:pt x="4904" y="29922"/>
                        <a:pt x="5404" y="30156"/>
                        <a:pt x="4670" y="32090"/>
                      </a:cubicBezTo>
                      <a:cubicBezTo>
                        <a:pt x="3937" y="33992"/>
                        <a:pt x="2035" y="33758"/>
                        <a:pt x="0" y="36093"/>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 name="Google Shape;2200;p51"/>
                <p:cNvSpPr/>
                <p:nvPr/>
              </p:nvSpPr>
              <p:spPr>
                <a:xfrm>
                  <a:off x="2952325" y="3954763"/>
                  <a:ext cx="289400" cy="1044950"/>
                </a:xfrm>
                <a:custGeom>
                  <a:avLst/>
                  <a:gdLst/>
                  <a:ahLst/>
                  <a:cxnLst/>
                  <a:rect l="l" t="t" r="r" b="b"/>
                  <a:pathLst>
                    <a:path w="11576" h="41798" fill="none" extrusionOk="0">
                      <a:moveTo>
                        <a:pt x="3870" y="1"/>
                      </a:moveTo>
                      <a:cubicBezTo>
                        <a:pt x="4737" y="3670"/>
                        <a:pt x="5971" y="7239"/>
                        <a:pt x="7939" y="9407"/>
                      </a:cubicBezTo>
                      <a:cubicBezTo>
                        <a:pt x="9907" y="11576"/>
                        <a:pt x="11575" y="17046"/>
                        <a:pt x="9774" y="22283"/>
                      </a:cubicBezTo>
                      <a:cubicBezTo>
                        <a:pt x="8006" y="27520"/>
                        <a:pt x="8073" y="28254"/>
                        <a:pt x="8006" y="30789"/>
                      </a:cubicBezTo>
                      <a:cubicBezTo>
                        <a:pt x="7939" y="33291"/>
                        <a:pt x="5471" y="34892"/>
                        <a:pt x="2902" y="37794"/>
                      </a:cubicBezTo>
                      <a:cubicBezTo>
                        <a:pt x="300" y="40696"/>
                        <a:pt x="0" y="41797"/>
                        <a:pt x="0" y="41797"/>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 name="Google Shape;2201;p51"/>
                <p:cNvSpPr/>
                <p:nvPr/>
              </p:nvSpPr>
              <p:spPr>
                <a:xfrm>
                  <a:off x="2963150" y="4042338"/>
                  <a:ext cx="168500" cy="873975"/>
                </a:xfrm>
                <a:custGeom>
                  <a:avLst/>
                  <a:gdLst/>
                  <a:ahLst/>
                  <a:cxnLst/>
                  <a:rect l="l" t="t" r="r" b="b"/>
                  <a:pathLst>
                    <a:path w="6740" h="34959" fill="none" extrusionOk="0">
                      <a:moveTo>
                        <a:pt x="1402" y="0"/>
                      </a:moveTo>
                      <a:cubicBezTo>
                        <a:pt x="1402" y="4070"/>
                        <a:pt x="3270" y="5838"/>
                        <a:pt x="4838" y="9474"/>
                      </a:cubicBezTo>
                      <a:cubicBezTo>
                        <a:pt x="6405" y="13110"/>
                        <a:pt x="4804" y="15044"/>
                        <a:pt x="5105" y="18146"/>
                      </a:cubicBezTo>
                      <a:cubicBezTo>
                        <a:pt x="5405" y="21282"/>
                        <a:pt x="6739" y="25218"/>
                        <a:pt x="4838" y="29121"/>
                      </a:cubicBezTo>
                      <a:cubicBezTo>
                        <a:pt x="3737" y="31456"/>
                        <a:pt x="2069" y="33457"/>
                        <a:pt x="1" y="34958"/>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 name="Google Shape;2202;p51"/>
                <p:cNvSpPr/>
                <p:nvPr/>
              </p:nvSpPr>
              <p:spPr>
                <a:xfrm>
                  <a:off x="2721325" y="3835313"/>
                  <a:ext cx="418650" cy="333825"/>
                </a:xfrm>
                <a:custGeom>
                  <a:avLst/>
                  <a:gdLst/>
                  <a:ahLst/>
                  <a:cxnLst/>
                  <a:rect l="l" t="t" r="r" b="b"/>
                  <a:pathLst>
                    <a:path w="16746" h="13353" extrusionOk="0">
                      <a:moveTo>
                        <a:pt x="8904" y="1"/>
                      </a:moveTo>
                      <a:cubicBezTo>
                        <a:pt x="6650" y="1"/>
                        <a:pt x="4335" y="907"/>
                        <a:pt x="2702" y="3044"/>
                      </a:cubicBezTo>
                      <a:cubicBezTo>
                        <a:pt x="0" y="6547"/>
                        <a:pt x="1301" y="12451"/>
                        <a:pt x="3036" y="13251"/>
                      </a:cubicBezTo>
                      <a:cubicBezTo>
                        <a:pt x="3174" y="13319"/>
                        <a:pt x="3411" y="13352"/>
                        <a:pt x="3723" y="13352"/>
                      </a:cubicBezTo>
                      <a:cubicBezTo>
                        <a:pt x="5894" y="13352"/>
                        <a:pt x="11744" y="11718"/>
                        <a:pt x="14077" y="8248"/>
                      </a:cubicBezTo>
                      <a:cubicBezTo>
                        <a:pt x="16746" y="4312"/>
                        <a:pt x="16145" y="2777"/>
                        <a:pt x="13043" y="1076"/>
                      </a:cubicBezTo>
                      <a:cubicBezTo>
                        <a:pt x="11829" y="390"/>
                        <a:pt x="10379" y="1"/>
                        <a:pt x="89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03" name="Google Shape;2203;p51"/>
              <p:cNvGrpSpPr/>
              <p:nvPr/>
            </p:nvGrpSpPr>
            <p:grpSpPr>
              <a:xfrm flipH="1">
                <a:off x="1809900" y="4757938"/>
                <a:ext cx="483950" cy="295550"/>
                <a:chOff x="-1677100" y="665488"/>
                <a:chExt cx="483950" cy="295550"/>
              </a:xfrm>
            </p:grpSpPr>
            <p:sp>
              <p:nvSpPr>
                <p:cNvPr id="2204" name="Google Shape;2204;p51"/>
                <p:cNvSpPr/>
                <p:nvPr/>
              </p:nvSpPr>
              <p:spPr>
                <a:xfrm>
                  <a:off x="-1619325" y="675488"/>
                  <a:ext cx="268550" cy="261600"/>
                </a:xfrm>
                <a:custGeom>
                  <a:avLst/>
                  <a:gdLst/>
                  <a:ahLst/>
                  <a:cxnLst/>
                  <a:rect l="l" t="t" r="r" b="b"/>
                  <a:pathLst>
                    <a:path w="10742" h="10464" extrusionOk="0">
                      <a:moveTo>
                        <a:pt x="8264" y="1"/>
                      </a:moveTo>
                      <a:cubicBezTo>
                        <a:pt x="7319" y="1"/>
                        <a:pt x="3441" y="26"/>
                        <a:pt x="1836" y="435"/>
                      </a:cubicBezTo>
                      <a:cubicBezTo>
                        <a:pt x="1" y="902"/>
                        <a:pt x="1469" y="1802"/>
                        <a:pt x="6772" y="2570"/>
                      </a:cubicBezTo>
                      <a:lnTo>
                        <a:pt x="7840" y="5405"/>
                      </a:lnTo>
                      <a:cubicBezTo>
                        <a:pt x="7840" y="5405"/>
                        <a:pt x="4871" y="10108"/>
                        <a:pt x="5905" y="10442"/>
                      </a:cubicBezTo>
                      <a:cubicBezTo>
                        <a:pt x="5947" y="10457"/>
                        <a:pt x="5993" y="10464"/>
                        <a:pt x="6043" y="10464"/>
                      </a:cubicBezTo>
                      <a:cubicBezTo>
                        <a:pt x="7239" y="10464"/>
                        <a:pt x="10742" y="6439"/>
                        <a:pt x="10742" y="6439"/>
                      </a:cubicBezTo>
                      <a:lnTo>
                        <a:pt x="8474" y="1"/>
                      </a:lnTo>
                      <a:cubicBezTo>
                        <a:pt x="8474" y="1"/>
                        <a:pt x="8399" y="1"/>
                        <a:pt x="82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5" name="Google Shape;2205;p51"/>
                <p:cNvSpPr/>
                <p:nvPr/>
              </p:nvSpPr>
              <p:spPr>
                <a:xfrm>
                  <a:off x="-1677100" y="820688"/>
                  <a:ext cx="98675" cy="53325"/>
                </a:xfrm>
                <a:custGeom>
                  <a:avLst/>
                  <a:gdLst/>
                  <a:ahLst/>
                  <a:cxnLst/>
                  <a:rect l="l" t="t" r="r" b="b"/>
                  <a:pathLst>
                    <a:path w="3947" h="2133" extrusionOk="0">
                      <a:moveTo>
                        <a:pt x="682" y="1"/>
                      </a:moveTo>
                      <a:cubicBezTo>
                        <a:pt x="273" y="1"/>
                        <a:pt x="0" y="92"/>
                        <a:pt x="10" y="231"/>
                      </a:cubicBezTo>
                      <a:cubicBezTo>
                        <a:pt x="77" y="731"/>
                        <a:pt x="3946" y="2132"/>
                        <a:pt x="3946" y="2132"/>
                      </a:cubicBezTo>
                      <a:cubicBezTo>
                        <a:pt x="3384" y="514"/>
                        <a:pt x="1650" y="1"/>
                        <a:pt x="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 name="Google Shape;2206;p51"/>
                <p:cNvSpPr/>
                <p:nvPr/>
              </p:nvSpPr>
              <p:spPr>
                <a:xfrm>
                  <a:off x="-1643500" y="873988"/>
                  <a:ext cx="72575" cy="87050"/>
                </a:xfrm>
                <a:custGeom>
                  <a:avLst/>
                  <a:gdLst/>
                  <a:ahLst/>
                  <a:cxnLst/>
                  <a:rect l="l" t="t" r="r" b="b"/>
                  <a:pathLst>
                    <a:path w="2903" h="3482" extrusionOk="0">
                      <a:moveTo>
                        <a:pt x="2602" y="0"/>
                      </a:moveTo>
                      <a:cubicBezTo>
                        <a:pt x="2602" y="0"/>
                        <a:pt x="1" y="3102"/>
                        <a:pt x="267" y="3436"/>
                      </a:cubicBezTo>
                      <a:cubicBezTo>
                        <a:pt x="291" y="3466"/>
                        <a:pt x="337" y="3481"/>
                        <a:pt x="400" y="3481"/>
                      </a:cubicBezTo>
                      <a:cubicBezTo>
                        <a:pt x="963" y="3481"/>
                        <a:pt x="2902" y="2280"/>
                        <a:pt x="26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 name="Google Shape;2207;p51"/>
                <p:cNvSpPr/>
                <p:nvPr/>
              </p:nvSpPr>
              <p:spPr>
                <a:xfrm>
                  <a:off x="-1607650" y="665488"/>
                  <a:ext cx="414500" cy="213650"/>
                </a:xfrm>
                <a:custGeom>
                  <a:avLst/>
                  <a:gdLst/>
                  <a:ahLst/>
                  <a:cxnLst/>
                  <a:rect l="l" t="t" r="r" b="b"/>
                  <a:pathLst>
                    <a:path w="16580" h="8546" extrusionOk="0">
                      <a:moveTo>
                        <a:pt x="10508" y="1"/>
                      </a:moveTo>
                      <a:cubicBezTo>
                        <a:pt x="5972" y="34"/>
                        <a:pt x="1" y="4304"/>
                        <a:pt x="1168" y="8340"/>
                      </a:cubicBezTo>
                      <a:cubicBezTo>
                        <a:pt x="2040" y="8477"/>
                        <a:pt x="2917" y="8545"/>
                        <a:pt x="3792" y="8545"/>
                      </a:cubicBezTo>
                      <a:cubicBezTo>
                        <a:pt x="5899" y="8545"/>
                        <a:pt x="7995" y="8151"/>
                        <a:pt x="9975" y="7373"/>
                      </a:cubicBezTo>
                      <a:cubicBezTo>
                        <a:pt x="14578" y="5505"/>
                        <a:pt x="16579" y="3036"/>
                        <a:pt x="16579" y="3036"/>
                      </a:cubicBezTo>
                      <a:cubicBezTo>
                        <a:pt x="16579" y="3036"/>
                        <a:pt x="15012" y="1"/>
                        <a:pt x="105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 name="Google Shape;2208;p51"/>
                <p:cNvSpPr/>
                <p:nvPr/>
              </p:nvSpPr>
              <p:spPr>
                <a:xfrm>
                  <a:off x="-1396650" y="740563"/>
                  <a:ext cx="78400" cy="90900"/>
                </a:xfrm>
                <a:custGeom>
                  <a:avLst/>
                  <a:gdLst/>
                  <a:ahLst/>
                  <a:cxnLst/>
                  <a:rect l="l" t="t" r="r" b="b"/>
                  <a:pathLst>
                    <a:path w="3136" h="3636" fill="none" extrusionOk="0">
                      <a:moveTo>
                        <a:pt x="3136" y="3636"/>
                      </a:moveTo>
                      <a:cubicBezTo>
                        <a:pt x="0" y="2569"/>
                        <a:pt x="134" y="0"/>
                        <a:pt x="134" y="0"/>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 name="Google Shape;2209;p51"/>
                <p:cNvSpPr/>
                <p:nvPr/>
              </p:nvSpPr>
              <p:spPr>
                <a:xfrm>
                  <a:off x="-1342450" y="730538"/>
                  <a:ext cx="32550" cy="31725"/>
                </a:xfrm>
                <a:custGeom>
                  <a:avLst/>
                  <a:gdLst/>
                  <a:ahLst/>
                  <a:cxnLst/>
                  <a:rect l="l" t="t" r="r" b="b"/>
                  <a:pathLst>
                    <a:path w="1302" h="1269" extrusionOk="0">
                      <a:moveTo>
                        <a:pt x="601" y="1"/>
                      </a:moveTo>
                      <a:cubicBezTo>
                        <a:pt x="267" y="34"/>
                        <a:pt x="0" y="334"/>
                        <a:pt x="34" y="668"/>
                      </a:cubicBezTo>
                      <a:cubicBezTo>
                        <a:pt x="34" y="1001"/>
                        <a:pt x="334" y="1268"/>
                        <a:pt x="668" y="1268"/>
                      </a:cubicBezTo>
                      <a:cubicBezTo>
                        <a:pt x="1035" y="1235"/>
                        <a:pt x="1301" y="935"/>
                        <a:pt x="1268" y="601"/>
                      </a:cubicBezTo>
                      <a:cubicBezTo>
                        <a:pt x="1235" y="268"/>
                        <a:pt x="968" y="1"/>
                        <a:pt x="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 name="Google Shape;2210;p51"/>
                <p:cNvSpPr/>
                <p:nvPr/>
              </p:nvSpPr>
              <p:spPr>
                <a:xfrm>
                  <a:off x="-1334100" y="738888"/>
                  <a:ext cx="8350" cy="8350"/>
                </a:xfrm>
                <a:custGeom>
                  <a:avLst/>
                  <a:gdLst/>
                  <a:ahLst/>
                  <a:cxnLst/>
                  <a:rect l="l" t="t" r="r" b="b"/>
                  <a:pathLst>
                    <a:path w="334" h="334" extrusionOk="0">
                      <a:moveTo>
                        <a:pt x="133" y="0"/>
                      </a:moveTo>
                      <a:cubicBezTo>
                        <a:pt x="67" y="0"/>
                        <a:pt x="0" y="100"/>
                        <a:pt x="0" y="167"/>
                      </a:cubicBezTo>
                      <a:cubicBezTo>
                        <a:pt x="0" y="267"/>
                        <a:pt x="67" y="334"/>
                        <a:pt x="167" y="334"/>
                      </a:cubicBezTo>
                      <a:cubicBezTo>
                        <a:pt x="267" y="334"/>
                        <a:pt x="334" y="267"/>
                        <a:pt x="334" y="167"/>
                      </a:cubicBezTo>
                      <a:cubicBezTo>
                        <a:pt x="334" y="67"/>
                        <a:pt x="234"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11" name="Google Shape;2211;p51"/>
              <p:cNvSpPr/>
              <p:nvPr/>
            </p:nvSpPr>
            <p:spPr>
              <a:xfrm rot="6095" flipH="1">
                <a:off x="6694918" y="486972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 name="Google Shape;2212;p51"/>
              <p:cNvSpPr/>
              <p:nvPr/>
            </p:nvSpPr>
            <p:spPr>
              <a:xfrm rot="6308" flipH="1">
                <a:off x="6246281" y="4758252"/>
                <a:ext cx="327001" cy="1392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 name="Google Shape;2213;p51"/>
              <p:cNvSpPr/>
              <p:nvPr/>
            </p:nvSpPr>
            <p:spPr>
              <a:xfrm>
                <a:off x="7351490" y="3497262"/>
                <a:ext cx="740702" cy="381241"/>
              </a:xfrm>
              <a:custGeom>
                <a:avLst/>
                <a:gdLst/>
                <a:ahLst/>
                <a:cxnLst/>
                <a:rect l="l" t="t" r="r" b="b"/>
                <a:pathLst>
                  <a:path w="17926" h="9226" fill="none" extrusionOk="0">
                    <a:moveTo>
                      <a:pt x="17926" y="7955"/>
                    </a:moveTo>
                    <a:cubicBezTo>
                      <a:pt x="10883" y="9225"/>
                      <a:pt x="3785" y="6077"/>
                      <a:pt x="1" y="1"/>
                    </a:cubicBezTo>
                  </a:path>
                </a:pathLst>
              </a:custGeom>
              <a:noFill/>
              <a:ln w="62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 name="Google Shape;2214;p51"/>
              <p:cNvSpPr/>
              <p:nvPr/>
            </p:nvSpPr>
            <p:spPr>
              <a:xfrm>
                <a:off x="5980864" y="1684857"/>
                <a:ext cx="2921613" cy="3479892"/>
              </a:xfrm>
              <a:custGeom>
                <a:avLst/>
                <a:gdLst/>
                <a:ahLst/>
                <a:cxnLst/>
                <a:rect l="l" t="t" r="r" b="b"/>
                <a:pathLst>
                  <a:path w="70707" h="84213" extrusionOk="0">
                    <a:moveTo>
                      <a:pt x="39137" y="1"/>
                    </a:moveTo>
                    <a:cubicBezTo>
                      <a:pt x="37370" y="968"/>
                      <a:pt x="35630" y="1741"/>
                      <a:pt x="33752" y="2625"/>
                    </a:cubicBezTo>
                    <a:cubicBezTo>
                      <a:pt x="16655" y="10524"/>
                      <a:pt x="8204" y="23174"/>
                      <a:pt x="4088" y="37204"/>
                    </a:cubicBezTo>
                    <a:cubicBezTo>
                      <a:pt x="1" y="51263"/>
                      <a:pt x="4088" y="84212"/>
                      <a:pt x="4088" y="84212"/>
                    </a:cubicBezTo>
                    <a:lnTo>
                      <a:pt x="66536" y="83522"/>
                    </a:lnTo>
                    <a:cubicBezTo>
                      <a:pt x="66536" y="83522"/>
                      <a:pt x="70706" y="70541"/>
                      <a:pt x="60598" y="59825"/>
                    </a:cubicBezTo>
                    <a:cubicBezTo>
                      <a:pt x="50489" y="49108"/>
                      <a:pt x="40297" y="37259"/>
                      <a:pt x="37176" y="28836"/>
                    </a:cubicBezTo>
                    <a:cubicBezTo>
                      <a:pt x="33917" y="20053"/>
                      <a:pt x="36486" y="13645"/>
                      <a:pt x="38198" y="9364"/>
                    </a:cubicBezTo>
                    <a:cubicBezTo>
                      <a:pt x="39137" y="6961"/>
                      <a:pt x="41540" y="5497"/>
                      <a:pt x="43446" y="4641"/>
                    </a:cubicBezTo>
                    <a:cubicBezTo>
                      <a:pt x="42286" y="3647"/>
                      <a:pt x="41209" y="2597"/>
                      <a:pt x="40215" y="1465"/>
                    </a:cubicBezTo>
                    <a:cubicBezTo>
                      <a:pt x="39800" y="995"/>
                      <a:pt x="39441" y="526"/>
                      <a:pt x="391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 name="Google Shape;2215;p51"/>
              <p:cNvSpPr/>
              <p:nvPr/>
            </p:nvSpPr>
            <p:spPr>
              <a:xfrm>
                <a:off x="7140386" y="2222422"/>
                <a:ext cx="1762091" cy="2919476"/>
              </a:xfrm>
              <a:custGeom>
                <a:avLst/>
                <a:gdLst/>
                <a:ahLst/>
                <a:cxnLst/>
                <a:rect l="l" t="t" r="r" b="b"/>
                <a:pathLst>
                  <a:path w="42645" h="70651" extrusionOk="0">
                    <a:moveTo>
                      <a:pt x="8783" y="1"/>
                    </a:moveTo>
                    <a:cubicBezTo>
                      <a:pt x="0" y="24389"/>
                      <a:pt x="10744" y="35133"/>
                      <a:pt x="19886" y="48970"/>
                    </a:cubicBezTo>
                    <a:cubicBezTo>
                      <a:pt x="24775" y="56372"/>
                      <a:pt x="26542" y="64575"/>
                      <a:pt x="27150" y="70651"/>
                    </a:cubicBezTo>
                    <a:lnTo>
                      <a:pt x="38474" y="70513"/>
                    </a:lnTo>
                    <a:cubicBezTo>
                      <a:pt x="38474" y="70513"/>
                      <a:pt x="42644" y="57559"/>
                      <a:pt x="32536" y="46816"/>
                    </a:cubicBezTo>
                    <a:cubicBezTo>
                      <a:pt x="22427" y="36099"/>
                      <a:pt x="12235" y="24250"/>
                      <a:pt x="9114" y="15827"/>
                    </a:cubicBezTo>
                    <a:cubicBezTo>
                      <a:pt x="7153" y="10745"/>
                      <a:pt x="7015" y="5166"/>
                      <a:pt x="8783" y="1"/>
                    </a:cubicBezTo>
                    <a:close/>
                  </a:path>
                </a:pathLst>
              </a:custGeom>
              <a:solidFill>
                <a:srgbClr val="324766">
                  <a:alpha val="20670"/>
                </a:srgbClr>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 name="Google Shape;2216;p51"/>
              <p:cNvSpPr/>
              <p:nvPr/>
            </p:nvSpPr>
            <p:spPr>
              <a:xfrm>
                <a:off x="6834225" y="1854975"/>
                <a:ext cx="1040327" cy="2731676"/>
              </a:xfrm>
              <a:custGeom>
                <a:avLst/>
                <a:gdLst/>
                <a:ahLst/>
                <a:cxnLst/>
                <a:rect l="l" t="t" r="r" b="b"/>
                <a:pathLst>
                  <a:path w="29747" h="49633" fill="none" extrusionOk="0">
                    <a:moveTo>
                      <a:pt x="17787" y="0"/>
                    </a:moveTo>
                    <a:cubicBezTo>
                      <a:pt x="0" y="20107"/>
                      <a:pt x="9391" y="27482"/>
                      <a:pt x="29746" y="49632"/>
                    </a:cubicBezTo>
                  </a:path>
                </a:pathLst>
              </a:custGeom>
              <a:noFill/>
              <a:ln w="62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 name="Google Shape;2217;p51"/>
              <p:cNvSpPr/>
              <p:nvPr/>
            </p:nvSpPr>
            <p:spPr>
              <a:xfrm>
                <a:off x="5988880" y="2423290"/>
                <a:ext cx="1379757" cy="2609061"/>
              </a:xfrm>
              <a:custGeom>
                <a:avLst/>
                <a:gdLst/>
                <a:ahLst/>
                <a:cxnLst/>
                <a:rect l="l" t="t" r="r" b="b"/>
                <a:pathLst>
                  <a:path w="33392" h="63139" fill="none" extrusionOk="0">
                    <a:moveTo>
                      <a:pt x="13644" y="1"/>
                    </a:moveTo>
                    <a:cubicBezTo>
                      <a:pt x="0" y="39828"/>
                      <a:pt x="33392" y="38336"/>
                      <a:pt x="29277" y="63139"/>
                    </a:cubicBezTo>
                  </a:path>
                </a:pathLst>
              </a:custGeom>
              <a:noFill/>
              <a:ln w="62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18" name="Google Shape;2218;p51"/>
              <p:cNvGrpSpPr/>
              <p:nvPr/>
            </p:nvGrpSpPr>
            <p:grpSpPr>
              <a:xfrm>
                <a:off x="8125175" y="3780600"/>
                <a:ext cx="1019100" cy="1372325"/>
                <a:chOff x="8125175" y="3780600"/>
                <a:chExt cx="1019100" cy="1372325"/>
              </a:xfrm>
            </p:grpSpPr>
            <p:sp>
              <p:nvSpPr>
                <p:cNvPr id="2219" name="Google Shape;2219;p51"/>
                <p:cNvSpPr/>
                <p:nvPr/>
              </p:nvSpPr>
              <p:spPr>
                <a:xfrm>
                  <a:off x="812517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20" name="Google Shape;2220;p51"/>
                <p:cNvGrpSpPr/>
                <p:nvPr/>
              </p:nvGrpSpPr>
              <p:grpSpPr>
                <a:xfrm>
                  <a:off x="8288300" y="3780600"/>
                  <a:ext cx="692200" cy="1356000"/>
                  <a:chOff x="3978000" y="1359750"/>
                  <a:chExt cx="692200" cy="1356000"/>
                </a:xfrm>
              </p:grpSpPr>
              <p:sp>
                <p:nvSpPr>
                  <p:cNvPr id="2221" name="Google Shape;2221;p51"/>
                  <p:cNvSpPr/>
                  <p:nvPr/>
                </p:nvSpPr>
                <p:spPr>
                  <a:xfrm>
                    <a:off x="3996350" y="1359750"/>
                    <a:ext cx="206850" cy="477025"/>
                  </a:xfrm>
                  <a:custGeom>
                    <a:avLst/>
                    <a:gdLst/>
                    <a:ahLst/>
                    <a:cxnLst/>
                    <a:rect l="l" t="t" r="r" b="b"/>
                    <a:pathLst>
                      <a:path w="8274" h="19081" extrusionOk="0">
                        <a:moveTo>
                          <a:pt x="3837" y="0"/>
                        </a:moveTo>
                        <a:cubicBezTo>
                          <a:pt x="3837" y="1"/>
                          <a:pt x="2036" y="5271"/>
                          <a:pt x="1035" y="9541"/>
                        </a:cubicBezTo>
                        <a:cubicBezTo>
                          <a:pt x="1" y="13777"/>
                          <a:pt x="2603" y="19081"/>
                          <a:pt x="2603" y="19081"/>
                        </a:cubicBezTo>
                        <a:cubicBezTo>
                          <a:pt x="8273" y="7973"/>
                          <a:pt x="3837" y="1"/>
                          <a:pt x="38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 name="Google Shape;2222;p51"/>
                  <p:cNvSpPr/>
                  <p:nvPr/>
                </p:nvSpPr>
                <p:spPr>
                  <a:xfrm>
                    <a:off x="4102275" y="1480675"/>
                    <a:ext cx="159300" cy="813100"/>
                  </a:xfrm>
                  <a:custGeom>
                    <a:avLst/>
                    <a:gdLst/>
                    <a:ahLst/>
                    <a:cxnLst/>
                    <a:rect l="l" t="t" r="r" b="b"/>
                    <a:pathLst>
                      <a:path w="6372" h="32524" extrusionOk="0">
                        <a:moveTo>
                          <a:pt x="3336" y="0"/>
                        </a:moveTo>
                        <a:cubicBezTo>
                          <a:pt x="3336" y="1"/>
                          <a:pt x="3803" y="935"/>
                          <a:pt x="3736" y="4704"/>
                        </a:cubicBezTo>
                        <a:cubicBezTo>
                          <a:pt x="3669" y="8473"/>
                          <a:pt x="2402" y="11542"/>
                          <a:pt x="1234" y="16645"/>
                        </a:cubicBezTo>
                        <a:cubicBezTo>
                          <a:pt x="67" y="21749"/>
                          <a:pt x="0" y="26586"/>
                          <a:pt x="4403" y="32524"/>
                        </a:cubicBezTo>
                        <a:cubicBezTo>
                          <a:pt x="4403" y="32524"/>
                          <a:pt x="4337" y="31022"/>
                          <a:pt x="4070" y="28621"/>
                        </a:cubicBezTo>
                        <a:cubicBezTo>
                          <a:pt x="3803" y="26186"/>
                          <a:pt x="5271" y="20415"/>
                          <a:pt x="5838" y="12176"/>
                        </a:cubicBezTo>
                        <a:cubicBezTo>
                          <a:pt x="6371" y="3970"/>
                          <a:pt x="3336" y="1"/>
                          <a:pt x="33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 name="Google Shape;2223;p51"/>
                  <p:cNvSpPr/>
                  <p:nvPr/>
                </p:nvSpPr>
                <p:spPr>
                  <a:xfrm>
                    <a:off x="3978000" y="2038575"/>
                    <a:ext cx="466200" cy="391575"/>
                  </a:xfrm>
                  <a:custGeom>
                    <a:avLst/>
                    <a:gdLst/>
                    <a:ahLst/>
                    <a:cxnLst/>
                    <a:rect l="l" t="t" r="r" b="b"/>
                    <a:pathLst>
                      <a:path w="18648" h="15663" extrusionOk="0">
                        <a:moveTo>
                          <a:pt x="18322" y="15088"/>
                        </a:moveTo>
                        <a:cubicBezTo>
                          <a:pt x="18431" y="15139"/>
                          <a:pt x="18539" y="15191"/>
                          <a:pt x="18648" y="15244"/>
                        </a:cubicBezTo>
                        <a:cubicBezTo>
                          <a:pt x="18538" y="15190"/>
                          <a:pt x="18429" y="15138"/>
                          <a:pt x="18322" y="15088"/>
                        </a:cubicBezTo>
                        <a:close/>
                        <a:moveTo>
                          <a:pt x="1" y="0"/>
                        </a:moveTo>
                        <a:lnTo>
                          <a:pt x="1" y="0"/>
                        </a:lnTo>
                        <a:cubicBezTo>
                          <a:pt x="735" y="2936"/>
                          <a:pt x="1168" y="5938"/>
                          <a:pt x="1302" y="8973"/>
                        </a:cubicBezTo>
                        <a:cubicBezTo>
                          <a:pt x="1553" y="14117"/>
                          <a:pt x="4104" y="15663"/>
                          <a:pt x="7541" y="15663"/>
                        </a:cubicBezTo>
                        <a:cubicBezTo>
                          <a:pt x="7760" y="15663"/>
                          <a:pt x="7982" y="15657"/>
                          <a:pt x="8207" y="15645"/>
                        </a:cubicBezTo>
                        <a:cubicBezTo>
                          <a:pt x="10798" y="15507"/>
                          <a:pt x="12412" y="14203"/>
                          <a:pt x="14782" y="14203"/>
                        </a:cubicBezTo>
                        <a:cubicBezTo>
                          <a:pt x="15783" y="14203"/>
                          <a:pt x="16920" y="14436"/>
                          <a:pt x="18322" y="15088"/>
                        </a:cubicBezTo>
                        <a:lnTo>
                          <a:pt x="18322" y="15088"/>
                        </a:lnTo>
                        <a:cubicBezTo>
                          <a:pt x="16717" y="14331"/>
                          <a:pt x="15029" y="13751"/>
                          <a:pt x="13310" y="13376"/>
                        </a:cubicBezTo>
                        <a:cubicBezTo>
                          <a:pt x="10542" y="12809"/>
                          <a:pt x="5271" y="13910"/>
                          <a:pt x="4571" y="8973"/>
                        </a:cubicBezTo>
                        <a:cubicBezTo>
                          <a:pt x="3837" y="4037"/>
                          <a:pt x="1" y="1"/>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 name="Google Shape;2224;p51"/>
                  <p:cNvSpPr/>
                  <p:nvPr/>
                </p:nvSpPr>
                <p:spPr>
                  <a:xfrm>
                    <a:off x="4273225" y="1963525"/>
                    <a:ext cx="321075" cy="575425"/>
                  </a:xfrm>
                  <a:custGeom>
                    <a:avLst/>
                    <a:gdLst/>
                    <a:ahLst/>
                    <a:cxnLst/>
                    <a:rect l="l" t="t" r="r" b="b"/>
                    <a:pathLst>
                      <a:path w="12843" h="23017" extrusionOk="0">
                        <a:moveTo>
                          <a:pt x="0" y="0"/>
                        </a:moveTo>
                        <a:lnTo>
                          <a:pt x="0" y="0"/>
                        </a:lnTo>
                        <a:cubicBezTo>
                          <a:pt x="0" y="0"/>
                          <a:pt x="668" y="3603"/>
                          <a:pt x="1401" y="8006"/>
                        </a:cubicBezTo>
                        <a:cubicBezTo>
                          <a:pt x="2135" y="12442"/>
                          <a:pt x="5738" y="13476"/>
                          <a:pt x="7939" y="15378"/>
                        </a:cubicBezTo>
                        <a:cubicBezTo>
                          <a:pt x="10174" y="17246"/>
                          <a:pt x="10541" y="19080"/>
                          <a:pt x="11175" y="20515"/>
                        </a:cubicBezTo>
                        <a:cubicBezTo>
                          <a:pt x="11609" y="21449"/>
                          <a:pt x="12142" y="22283"/>
                          <a:pt x="12843" y="23017"/>
                        </a:cubicBezTo>
                        <a:cubicBezTo>
                          <a:pt x="11275" y="18747"/>
                          <a:pt x="12476" y="13943"/>
                          <a:pt x="10241" y="11942"/>
                        </a:cubicBezTo>
                        <a:cubicBezTo>
                          <a:pt x="8039" y="9974"/>
                          <a:pt x="5037" y="8540"/>
                          <a:pt x="3269" y="4970"/>
                        </a:cubicBezTo>
                        <a:cubicBezTo>
                          <a:pt x="1502" y="1368"/>
                          <a:pt x="1"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 name="Google Shape;2225;p51"/>
                  <p:cNvSpPr/>
                  <p:nvPr/>
                </p:nvSpPr>
                <p:spPr>
                  <a:xfrm>
                    <a:off x="4038050" y="2497175"/>
                    <a:ext cx="628800" cy="180200"/>
                  </a:xfrm>
                  <a:custGeom>
                    <a:avLst/>
                    <a:gdLst/>
                    <a:ahLst/>
                    <a:cxnLst/>
                    <a:rect l="l" t="t" r="r" b="b"/>
                    <a:pathLst>
                      <a:path w="25152" h="7208" extrusionOk="0">
                        <a:moveTo>
                          <a:pt x="3418" y="0"/>
                        </a:moveTo>
                        <a:cubicBezTo>
                          <a:pt x="2260" y="0"/>
                          <a:pt x="1107" y="208"/>
                          <a:pt x="1" y="603"/>
                        </a:cubicBezTo>
                        <a:cubicBezTo>
                          <a:pt x="92" y="601"/>
                          <a:pt x="183" y="599"/>
                          <a:pt x="274" y="599"/>
                        </a:cubicBezTo>
                        <a:cubicBezTo>
                          <a:pt x="2546" y="599"/>
                          <a:pt x="4740" y="1397"/>
                          <a:pt x="6472" y="2905"/>
                        </a:cubicBezTo>
                        <a:cubicBezTo>
                          <a:pt x="8918" y="5052"/>
                          <a:pt x="10744" y="6468"/>
                          <a:pt x="13321" y="6468"/>
                        </a:cubicBezTo>
                        <a:cubicBezTo>
                          <a:pt x="13907" y="6468"/>
                          <a:pt x="14532" y="6395"/>
                          <a:pt x="15212" y="6240"/>
                        </a:cubicBezTo>
                        <a:cubicBezTo>
                          <a:pt x="17832" y="5645"/>
                          <a:pt x="19585" y="4964"/>
                          <a:pt x="21090" y="4964"/>
                        </a:cubicBezTo>
                        <a:cubicBezTo>
                          <a:pt x="21692" y="4964"/>
                          <a:pt x="22255" y="5073"/>
                          <a:pt x="22817" y="5340"/>
                        </a:cubicBezTo>
                        <a:cubicBezTo>
                          <a:pt x="24478" y="6088"/>
                          <a:pt x="24991" y="6881"/>
                          <a:pt x="25117" y="7129"/>
                        </a:cubicBezTo>
                        <a:lnTo>
                          <a:pt x="25117" y="7129"/>
                        </a:lnTo>
                        <a:cubicBezTo>
                          <a:pt x="23466" y="3508"/>
                          <a:pt x="20008" y="2301"/>
                          <a:pt x="16214" y="2301"/>
                        </a:cubicBezTo>
                        <a:cubicBezTo>
                          <a:pt x="15674" y="2301"/>
                          <a:pt x="15127" y="2326"/>
                          <a:pt x="14578" y="2371"/>
                        </a:cubicBezTo>
                        <a:cubicBezTo>
                          <a:pt x="14141" y="2407"/>
                          <a:pt x="13735" y="2424"/>
                          <a:pt x="13357" y="2424"/>
                        </a:cubicBezTo>
                        <a:cubicBezTo>
                          <a:pt x="9898" y="2424"/>
                          <a:pt x="8692" y="1025"/>
                          <a:pt x="5805" y="303"/>
                        </a:cubicBezTo>
                        <a:cubicBezTo>
                          <a:pt x="5016" y="99"/>
                          <a:pt x="4216" y="0"/>
                          <a:pt x="3418" y="0"/>
                        </a:cubicBezTo>
                        <a:close/>
                        <a:moveTo>
                          <a:pt x="25117" y="7129"/>
                        </a:moveTo>
                        <a:cubicBezTo>
                          <a:pt x="25128" y="7155"/>
                          <a:pt x="25140" y="7182"/>
                          <a:pt x="25152" y="7208"/>
                        </a:cubicBezTo>
                        <a:cubicBezTo>
                          <a:pt x="25152" y="7208"/>
                          <a:pt x="25142" y="7180"/>
                          <a:pt x="25117" y="71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 name="Google Shape;2226;p51"/>
                  <p:cNvSpPr/>
                  <p:nvPr/>
                </p:nvSpPr>
                <p:spPr>
                  <a:xfrm>
                    <a:off x="4033875" y="1359750"/>
                    <a:ext cx="636325" cy="1356000"/>
                  </a:xfrm>
                  <a:custGeom>
                    <a:avLst/>
                    <a:gdLst/>
                    <a:ahLst/>
                    <a:cxnLst/>
                    <a:rect l="l" t="t" r="r" b="b"/>
                    <a:pathLst>
                      <a:path w="25453" h="54240" fill="none" extrusionOk="0">
                        <a:moveTo>
                          <a:pt x="25452" y="54239"/>
                        </a:moveTo>
                        <a:cubicBezTo>
                          <a:pt x="25452" y="49703"/>
                          <a:pt x="21483" y="45300"/>
                          <a:pt x="16413" y="42397"/>
                        </a:cubicBezTo>
                        <a:cubicBezTo>
                          <a:pt x="11342" y="39495"/>
                          <a:pt x="5505" y="38461"/>
                          <a:pt x="2736" y="31456"/>
                        </a:cubicBezTo>
                        <a:cubicBezTo>
                          <a:pt x="1" y="24418"/>
                          <a:pt x="701" y="22450"/>
                          <a:pt x="1168" y="18113"/>
                        </a:cubicBezTo>
                        <a:cubicBezTo>
                          <a:pt x="1635" y="13810"/>
                          <a:pt x="3136" y="4470"/>
                          <a:pt x="2336"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 name="Google Shape;2227;p51"/>
                  <p:cNvSpPr/>
                  <p:nvPr/>
                </p:nvSpPr>
                <p:spPr>
                  <a:xfrm>
                    <a:off x="4139800" y="1480675"/>
                    <a:ext cx="91750" cy="813100"/>
                  </a:xfrm>
                  <a:custGeom>
                    <a:avLst/>
                    <a:gdLst/>
                    <a:ahLst/>
                    <a:cxnLst/>
                    <a:rect l="l" t="t" r="r" b="b"/>
                    <a:pathLst>
                      <a:path w="3670" h="32524" fill="none" extrusionOk="0">
                        <a:moveTo>
                          <a:pt x="1835" y="0"/>
                        </a:moveTo>
                        <a:cubicBezTo>
                          <a:pt x="3403" y="6171"/>
                          <a:pt x="3670" y="10908"/>
                          <a:pt x="1835" y="18013"/>
                        </a:cubicBezTo>
                        <a:cubicBezTo>
                          <a:pt x="0" y="25118"/>
                          <a:pt x="2369" y="30789"/>
                          <a:pt x="2902" y="32524"/>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 name="Google Shape;2228;p51"/>
                  <p:cNvSpPr/>
                  <p:nvPr/>
                </p:nvSpPr>
                <p:spPr>
                  <a:xfrm>
                    <a:off x="3978000" y="2037725"/>
                    <a:ext cx="441175" cy="373625"/>
                  </a:xfrm>
                  <a:custGeom>
                    <a:avLst/>
                    <a:gdLst/>
                    <a:ahLst/>
                    <a:cxnLst/>
                    <a:rect l="l" t="t" r="r" b="b"/>
                    <a:pathLst>
                      <a:path w="17647" h="14945" fill="none" extrusionOk="0">
                        <a:moveTo>
                          <a:pt x="1" y="1"/>
                        </a:moveTo>
                        <a:cubicBezTo>
                          <a:pt x="2503" y="5305"/>
                          <a:pt x="2203" y="10875"/>
                          <a:pt x="4571" y="12910"/>
                        </a:cubicBezTo>
                        <a:cubicBezTo>
                          <a:pt x="6906" y="14945"/>
                          <a:pt x="14311" y="12677"/>
                          <a:pt x="17647" y="1471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 name="Google Shape;2229;p51"/>
                  <p:cNvSpPr/>
                  <p:nvPr/>
                </p:nvSpPr>
                <p:spPr>
                  <a:xfrm>
                    <a:off x="4273225" y="1963525"/>
                    <a:ext cx="320250" cy="575425"/>
                  </a:xfrm>
                  <a:custGeom>
                    <a:avLst/>
                    <a:gdLst/>
                    <a:ahLst/>
                    <a:cxnLst/>
                    <a:rect l="l" t="t" r="r" b="b"/>
                    <a:pathLst>
                      <a:path w="12810" h="23017" fill="none" extrusionOk="0">
                        <a:moveTo>
                          <a:pt x="0" y="0"/>
                        </a:moveTo>
                        <a:cubicBezTo>
                          <a:pt x="2135" y="5170"/>
                          <a:pt x="2335" y="9373"/>
                          <a:pt x="5838" y="11508"/>
                        </a:cubicBezTo>
                        <a:cubicBezTo>
                          <a:pt x="9340" y="13643"/>
                          <a:pt x="9707" y="13210"/>
                          <a:pt x="10541" y="16345"/>
                        </a:cubicBezTo>
                        <a:cubicBezTo>
                          <a:pt x="11175" y="18613"/>
                          <a:pt x="11942" y="20848"/>
                          <a:pt x="12810" y="2301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 name="Google Shape;2230;p51"/>
                  <p:cNvSpPr/>
                  <p:nvPr/>
                </p:nvSpPr>
                <p:spPr>
                  <a:xfrm>
                    <a:off x="4038050" y="2504725"/>
                    <a:ext cx="627975" cy="172650"/>
                  </a:xfrm>
                  <a:custGeom>
                    <a:avLst/>
                    <a:gdLst/>
                    <a:ahLst/>
                    <a:cxnLst/>
                    <a:rect l="l" t="t" r="r" b="b"/>
                    <a:pathLst>
                      <a:path w="25119" h="6906" fill="none" extrusionOk="0">
                        <a:moveTo>
                          <a:pt x="1" y="301"/>
                        </a:moveTo>
                        <a:cubicBezTo>
                          <a:pt x="5805" y="1"/>
                          <a:pt x="8207" y="3270"/>
                          <a:pt x="11776" y="4204"/>
                        </a:cubicBezTo>
                        <a:cubicBezTo>
                          <a:pt x="15312" y="5105"/>
                          <a:pt x="16646" y="3337"/>
                          <a:pt x="19281" y="3337"/>
                        </a:cubicBezTo>
                        <a:cubicBezTo>
                          <a:pt x="21916" y="3303"/>
                          <a:pt x="25119" y="6906"/>
                          <a:pt x="25119" y="690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231" name="Google Shape;2231;p51"/>
              <p:cNvGrpSpPr/>
              <p:nvPr/>
            </p:nvGrpSpPr>
            <p:grpSpPr>
              <a:xfrm rot="-1419239">
                <a:off x="5754765" y="2914954"/>
                <a:ext cx="740638" cy="1149732"/>
                <a:chOff x="4191425" y="5591575"/>
                <a:chExt cx="761150" cy="1181575"/>
              </a:xfrm>
            </p:grpSpPr>
            <p:sp>
              <p:nvSpPr>
                <p:cNvPr id="2232" name="Google Shape;2232;p51"/>
                <p:cNvSpPr/>
                <p:nvPr/>
              </p:nvSpPr>
              <p:spPr>
                <a:xfrm>
                  <a:off x="4314000" y="5827450"/>
                  <a:ext cx="263550" cy="778075"/>
                </a:xfrm>
                <a:custGeom>
                  <a:avLst/>
                  <a:gdLst/>
                  <a:ahLst/>
                  <a:cxnLst/>
                  <a:rect l="l" t="t" r="r" b="b"/>
                  <a:pathLst>
                    <a:path w="10542" h="31123" fill="none" extrusionOk="0">
                      <a:moveTo>
                        <a:pt x="5538" y="31123"/>
                      </a:moveTo>
                      <a:cubicBezTo>
                        <a:pt x="4537" y="26953"/>
                        <a:pt x="1001" y="28821"/>
                        <a:pt x="1201" y="23350"/>
                      </a:cubicBezTo>
                      <a:cubicBezTo>
                        <a:pt x="1368" y="17846"/>
                        <a:pt x="3503" y="16812"/>
                        <a:pt x="2769" y="13076"/>
                      </a:cubicBezTo>
                      <a:cubicBezTo>
                        <a:pt x="2002" y="9307"/>
                        <a:pt x="1" y="8907"/>
                        <a:pt x="1668" y="5204"/>
                      </a:cubicBezTo>
                      <a:cubicBezTo>
                        <a:pt x="3336" y="1535"/>
                        <a:pt x="10541" y="0"/>
                        <a:pt x="10541"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 name="Google Shape;2233;p51"/>
                <p:cNvSpPr/>
                <p:nvPr/>
              </p:nvSpPr>
              <p:spPr>
                <a:xfrm>
                  <a:off x="4329000" y="5809050"/>
                  <a:ext cx="312750" cy="522200"/>
                </a:xfrm>
                <a:custGeom>
                  <a:avLst/>
                  <a:gdLst/>
                  <a:ahLst/>
                  <a:cxnLst/>
                  <a:rect l="l" t="t" r="r" b="b"/>
                  <a:pathLst>
                    <a:path w="12510" h="20888" extrusionOk="0">
                      <a:moveTo>
                        <a:pt x="8338" y="0"/>
                      </a:moveTo>
                      <a:cubicBezTo>
                        <a:pt x="7919" y="0"/>
                        <a:pt x="7640" y="136"/>
                        <a:pt x="7640" y="136"/>
                      </a:cubicBezTo>
                      <a:cubicBezTo>
                        <a:pt x="3770" y="636"/>
                        <a:pt x="4137" y="5973"/>
                        <a:pt x="4137" y="5973"/>
                      </a:cubicBezTo>
                      <a:cubicBezTo>
                        <a:pt x="4137" y="5973"/>
                        <a:pt x="1102" y="6474"/>
                        <a:pt x="668" y="8876"/>
                      </a:cubicBezTo>
                      <a:cubicBezTo>
                        <a:pt x="401" y="10210"/>
                        <a:pt x="1068" y="11577"/>
                        <a:pt x="2336" y="12145"/>
                      </a:cubicBezTo>
                      <a:cubicBezTo>
                        <a:pt x="335" y="12645"/>
                        <a:pt x="101" y="14713"/>
                        <a:pt x="1535" y="14880"/>
                      </a:cubicBezTo>
                      <a:cubicBezTo>
                        <a:pt x="568" y="16147"/>
                        <a:pt x="368" y="16881"/>
                        <a:pt x="1736" y="17682"/>
                      </a:cubicBezTo>
                      <a:cubicBezTo>
                        <a:pt x="101" y="18549"/>
                        <a:pt x="1" y="20817"/>
                        <a:pt x="1402" y="20884"/>
                      </a:cubicBezTo>
                      <a:cubicBezTo>
                        <a:pt x="1450" y="20887"/>
                        <a:pt x="1496" y="20888"/>
                        <a:pt x="1542" y="20888"/>
                      </a:cubicBezTo>
                      <a:cubicBezTo>
                        <a:pt x="3376" y="20888"/>
                        <a:pt x="3482" y="18956"/>
                        <a:pt x="2603" y="17882"/>
                      </a:cubicBezTo>
                      <a:cubicBezTo>
                        <a:pt x="3870" y="17215"/>
                        <a:pt x="4404" y="16348"/>
                        <a:pt x="3704" y="15047"/>
                      </a:cubicBezTo>
                      <a:cubicBezTo>
                        <a:pt x="4938" y="14146"/>
                        <a:pt x="5005" y="13145"/>
                        <a:pt x="3870" y="12011"/>
                      </a:cubicBezTo>
                      <a:cubicBezTo>
                        <a:pt x="6506" y="11577"/>
                        <a:pt x="7873" y="10343"/>
                        <a:pt x="6973" y="7641"/>
                      </a:cubicBezTo>
                      <a:cubicBezTo>
                        <a:pt x="6973" y="7641"/>
                        <a:pt x="12510" y="7174"/>
                        <a:pt x="11209" y="3105"/>
                      </a:cubicBezTo>
                      <a:cubicBezTo>
                        <a:pt x="10365" y="464"/>
                        <a:pt x="9113" y="0"/>
                        <a:pt x="83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 name="Google Shape;2234;p51"/>
                <p:cNvSpPr/>
                <p:nvPr/>
              </p:nvSpPr>
              <p:spPr>
                <a:xfrm>
                  <a:off x="4299000" y="5822450"/>
                  <a:ext cx="432825" cy="950700"/>
                </a:xfrm>
                <a:custGeom>
                  <a:avLst/>
                  <a:gdLst/>
                  <a:ahLst/>
                  <a:cxnLst/>
                  <a:rect l="l" t="t" r="r" b="b"/>
                  <a:pathLst>
                    <a:path w="17313" h="38028" fill="none" extrusionOk="0">
                      <a:moveTo>
                        <a:pt x="3769" y="38027"/>
                      </a:moveTo>
                      <a:cubicBezTo>
                        <a:pt x="6538" y="35426"/>
                        <a:pt x="5204" y="32557"/>
                        <a:pt x="3769" y="28787"/>
                      </a:cubicBezTo>
                      <a:cubicBezTo>
                        <a:pt x="2368" y="25018"/>
                        <a:pt x="5070" y="21816"/>
                        <a:pt x="6538" y="19748"/>
                      </a:cubicBezTo>
                      <a:cubicBezTo>
                        <a:pt x="8039" y="17646"/>
                        <a:pt x="7105" y="14310"/>
                        <a:pt x="8339" y="11075"/>
                      </a:cubicBezTo>
                      <a:cubicBezTo>
                        <a:pt x="9574" y="7873"/>
                        <a:pt x="17312" y="4237"/>
                        <a:pt x="17312" y="4237"/>
                      </a:cubicBezTo>
                      <a:lnTo>
                        <a:pt x="13810" y="0"/>
                      </a:lnTo>
                      <a:cubicBezTo>
                        <a:pt x="13810" y="0"/>
                        <a:pt x="6805" y="2802"/>
                        <a:pt x="5004" y="8239"/>
                      </a:cubicBezTo>
                      <a:cubicBezTo>
                        <a:pt x="3236" y="13643"/>
                        <a:pt x="5004" y="17646"/>
                        <a:pt x="2502" y="22149"/>
                      </a:cubicBezTo>
                      <a:cubicBezTo>
                        <a:pt x="0" y="26619"/>
                        <a:pt x="200" y="28154"/>
                        <a:pt x="1268" y="30889"/>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 name="Google Shape;2235;p51"/>
                <p:cNvSpPr/>
                <p:nvPr/>
              </p:nvSpPr>
              <p:spPr>
                <a:xfrm>
                  <a:off x="4191425" y="5771575"/>
                  <a:ext cx="341100" cy="916500"/>
                </a:xfrm>
                <a:custGeom>
                  <a:avLst/>
                  <a:gdLst/>
                  <a:ahLst/>
                  <a:cxnLst/>
                  <a:rect l="l" t="t" r="r" b="b"/>
                  <a:pathLst>
                    <a:path w="13644" h="36660" fill="none" extrusionOk="0">
                      <a:moveTo>
                        <a:pt x="1768" y="36660"/>
                      </a:moveTo>
                      <a:cubicBezTo>
                        <a:pt x="2969" y="34258"/>
                        <a:pt x="0" y="30089"/>
                        <a:pt x="1768" y="26253"/>
                      </a:cubicBezTo>
                      <a:cubicBezTo>
                        <a:pt x="3536" y="22416"/>
                        <a:pt x="5304" y="21149"/>
                        <a:pt x="4270" y="17813"/>
                      </a:cubicBezTo>
                      <a:cubicBezTo>
                        <a:pt x="3202" y="14477"/>
                        <a:pt x="500" y="11842"/>
                        <a:pt x="3269" y="7773"/>
                      </a:cubicBezTo>
                      <a:cubicBezTo>
                        <a:pt x="6038" y="3703"/>
                        <a:pt x="11041" y="100"/>
                        <a:pt x="13643"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 name="Google Shape;2236;p51"/>
                <p:cNvSpPr/>
                <p:nvPr/>
              </p:nvSpPr>
              <p:spPr>
                <a:xfrm>
                  <a:off x="4406575" y="5591575"/>
                  <a:ext cx="546000" cy="364150"/>
                </a:xfrm>
                <a:custGeom>
                  <a:avLst/>
                  <a:gdLst/>
                  <a:ahLst/>
                  <a:cxnLst/>
                  <a:rect l="l" t="t" r="r" b="b"/>
                  <a:pathLst>
                    <a:path w="21840" h="14566" extrusionOk="0">
                      <a:moveTo>
                        <a:pt x="12052" y="1"/>
                      </a:moveTo>
                      <a:cubicBezTo>
                        <a:pt x="10985" y="1"/>
                        <a:pt x="9861" y="116"/>
                        <a:pt x="8706" y="362"/>
                      </a:cubicBezTo>
                      <a:cubicBezTo>
                        <a:pt x="1401" y="1897"/>
                        <a:pt x="1068" y="2564"/>
                        <a:pt x="667" y="4031"/>
                      </a:cubicBezTo>
                      <a:cubicBezTo>
                        <a:pt x="0" y="6300"/>
                        <a:pt x="4603" y="13105"/>
                        <a:pt x="10141" y="14339"/>
                      </a:cubicBezTo>
                      <a:cubicBezTo>
                        <a:pt x="10851" y="14493"/>
                        <a:pt x="11513" y="14566"/>
                        <a:pt x="12130" y="14566"/>
                      </a:cubicBezTo>
                      <a:cubicBezTo>
                        <a:pt x="16319" y="14566"/>
                        <a:pt x="18466" y="11209"/>
                        <a:pt x="20181" y="7167"/>
                      </a:cubicBezTo>
                      <a:cubicBezTo>
                        <a:pt x="21840" y="3288"/>
                        <a:pt x="17766" y="1"/>
                        <a:pt x="1205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7" name="Google Shape;2237;p51"/>
              <p:cNvGrpSpPr/>
              <p:nvPr/>
            </p:nvGrpSpPr>
            <p:grpSpPr>
              <a:xfrm>
                <a:off x="3914450" y="3201688"/>
                <a:ext cx="483950" cy="295550"/>
                <a:chOff x="-1677100" y="665488"/>
                <a:chExt cx="483950" cy="295550"/>
              </a:xfrm>
            </p:grpSpPr>
            <p:sp>
              <p:nvSpPr>
                <p:cNvPr id="2238" name="Google Shape;2238;p51"/>
                <p:cNvSpPr/>
                <p:nvPr/>
              </p:nvSpPr>
              <p:spPr>
                <a:xfrm>
                  <a:off x="-1619325" y="675488"/>
                  <a:ext cx="268550" cy="261600"/>
                </a:xfrm>
                <a:custGeom>
                  <a:avLst/>
                  <a:gdLst/>
                  <a:ahLst/>
                  <a:cxnLst/>
                  <a:rect l="l" t="t" r="r" b="b"/>
                  <a:pathLst>
                    <a:path w="10742" h="10464" extrusionOk="0">
                      <a:moveTo>
                        <a:pt x="8264" y="1"/>
                      </a:moveTo>
                      <a:cubicBezTo>
                        <a:pt x="7319" y="1"/>
                        <a:pt x="3441" y="26"/>
                        <a:pt x="1836" y="435"/>
                      </a:cubicBezTo>
                      <a:cubicBezTo>
                        <a:pt x="1" y="902"/>
                        <a:pt x="1469" y="1802"/>
                        <a:pt x="6772" y="2570"/>
                      </a:cubicBezTo>
                      <a:lnTo>
                        <a:pt x="7840" y="5405"/>
                      </a:lnTo>
                      <a:cubicBezTo>
                        <a:pt x="7840" y="5405"/>
                        <a:pt x="4871" y="10108"/>
                        <a:pt x="5905" y="10442"/>
                      </a:cubicBezTo>
                      <a:cubicBezTo>
                        <a:pt x="5947" y="10457"/>
                        <a:pt x="5993" y="10464"/>
                        <a:pt x="6043" y="10464"/>
                      </a:cubicBezTo>
                      <a:cubicBezTo>
                        <a:pt x="7239" y="10464"/>
                        <a:pt x="10742" y="6439"/>
                        <a:pt x="10742" y="6439"/>
                      </a:cubicBezTo>
                      <a:lnTo>
                        <a:pt x="8474" y="1"/>
                      </a:lnTo>
                      <a:cubicBezTo>
                        <a:pt x="8474" y="1"/>
                        <a:pt x="8399" y="1"/>
                        <a:pt x="82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 name="Google Shape;2239;p51"/>
                <p:cNvSpPr/>
                <p:nvPr/>
              </p:nvSpPr>
              <p:spPr>
                <a:xfrm>
                  <a:off x="-1677100" y="820688"/>
                  <a:ext cx="98675" cy="53325"/>
                </a:xfrm>
                <a:custGeom>
                  <a:avLst/>
                  <a:gdLst/>
                  <a:ahLst/>
                  <a:cxnLst/>
                  <a:rect l="l" t="t" r="r" b="b"/>
                  <a:pathLst>
                    <a:path w="3947" h="2133" extrusionOk="0">
                      <a:moveTo>
                        <a:pt x="682" y="1"/>
                      </a:moveTo>
                      <a:cubicBezTo>
                        <a:pt x="273" y="1"/>
                        <a:pt x="0" y="92"/>
                        <a:pt x="10" y="231"/>
                      </a:cubicBezTo>
                      <a:cubicBezTo>
                        <a:pt x="77" y="731"/>
                        <a:pt x="3946" y="2132"/>
                        <a:pt x="3946" y="2132"/>
                      </a:cubicBezTo>
                      <a:cubicBezTo>
                        <a:pt x="3384" y="514"/>
                        <a:pt x="1650" y="1"/>
                        <a:pt x="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 name="Google Shape;2240;p51"/>
                <p:cNvSpPr/>
                <p:nvPr/>
              </p:nvSpPr>
              <p:spPr>
                <a:xfrm>
                  <a:off x="-1643500" y="873988"/>
                  <a:ext cx="72575" cy="87050"/>
                </a:xfrm>
                <a:custGeom>
                  <a:avLst/>
                  <a:gdLst/>
                  <a:ahLst/>
                  <a:cxnLst/>
                  <a:rect l="l" t="t" r="r" b="b"/>
                  <a:pathLst>
                    <a:path w="2903" h="3482" extrusionOk="0">
                      <a:moveTo>
                        <a:pt x="2602" y="0"/>
                      </a:moveTo>
                      <a:cubicBezTo>
                        <a:pt x="2602" y="0"/>
                        <a:pt x="1" y="3102"/>
                        <a:pt x="267" y="3436"/>
                      </a:cubicBezTo>
                      <a:cubicBezTo>
                        <a:pt x="291" y="3466"/>
                        <a:pt x="337" y="3481"/>
                        <a:pt x="400" y="3481"/>
                      </a:cubicBezTo>
                      <a:cubicBezTo>
                        <a:pt x="963" y="3481"/>
                        <a:pt x="2902" y="2280"/>
                        <a:pt x="26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 name="Google Shape;2241;p51"/>
                <p:cNvSpPr/>
                <p:nvPr/>
              </p:nvSpPr>
              <p:spPr>
                <a:xfrm>
                  <a:off x="-1607650" y="665488"/>
                  <a:ext cx="414500" cy="213650"/>
                </a:xfrm>
                <a:custGeom>
                  <a:avLst/>
                  <a:gdLst/>
                  <a:ahLst/>
                  <a:cxnLst/>
                  <a:rect l="l" t="t" r="r" b="b"/>
                  <a:pathLst>
                    <a:path w="16580" h="8546" extrusionOk="0">
                      <a:moveTo>
                        <a:pt x="10508" y="1"/>
                      </a:moveTo>
                      <a:cubicBezTo>
                        <a:pt x="5972" y="34"/>
                        <a:pt x="1" y="4304"/>
                        <a:pt x="1168" y="8340"/>
                      </a:cubicBezTo>
                      <a:cubicBezTo>
                        <a:pt x="2040" y="8477"/>
                        <a:pt x="2917" y="8545"/>
                        <a:pt x="3792" y="8545"/>
                      </a:cubicBezTo>
                      <a:cubicBezTo>
                        <a:pt x="5899" y="8545"/>
                        <a:pt x="7995" y="8151"/>
                        <a:pt x="9975" y="7373"/>
                      </a:cubicBezTo>
                      <a:cubicBezTo>
                        <a:pt x="14578" y="5505"/>
                        <a:pt x="16579" y="3036"/>
                        <a:pt x="16579" y="3036"/>
                      </a:cubicBezTo>
                      <a:cubicBezTo>
                        <a:pt x="16579" y="3036"/>
                        <a:pt x="15012" y="1"/>
                        <a:pt x="105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 name="Google Shape;2242;p51"/>
                <p:cNvSpPr/>
                <p:nvPr/>
              </p:nvSpPr>
              <p:spPr>
                <a:xfrm>
                  <a:off x="-1396650" y="740563"/>
                  <a:ext cx="78400" cy="90900"/>
                </a:xfrm>
                <a:custGeom>
                  <a:avLst/>
                  <a:gdLst/>
                  <a:ahLst/>
                  <a:cxnLst/>
                  <a:rect l="l" t="t" r="r" b="b"/>
                  <a:pathLst>
                    <a:path w="3136" h="3636" fill="none" extrusionOk="0">
                      <a:moveTo>
                        <a:pt x="3136" y="3636"/>
                      </a:moveTo>
                      <a:cubicBezTo>
                        <a:pt x="0" y="2569"/>
                        <a:pt x="134" y="0"/>
                        <a:pt x="134" y="0"/>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 name="Google Shape;2243;p51"/>
                <p:cNvSpPr/>
                <p:nvPr/>
              </p:nvSpPr>
              <p:spPr>
                <a:xfrm>
                  <a:off x="-1342450" y="730538"/>
                  <a:ext cx="32550" cy="31725"/>
                </a:xfrm>
                <a:custGeom>
                  <a:avLst/>
                  <a:gdLst/>
                  <a:ahLst/>
                  <a:cxnLst/>
                  <a:rect l="l" t="t" r="r" b="b"/>
                  <a:pathLst>
                    <a:path w="1302" h="1269" extrusionOk="0">
                      <a:moveTo>
                        <a:pt x="601" y="1"/>
                      </a:moveTo>
                      <a:cubicBezTo>
                        <a:pt x="267" y="34"/>
                        <a:pt x="0" y="334"/>
                        <a:pt x="34" y="668"/>
                      </a:cubicBezTo>
                      <a:cubicBezTo>
                        <a:pt x="34" y="1001"/>
                        <a:pt x="334" y="1268"/>
                        <a:pt x="668" y="1268"/>
                      </a:cubicBezTo>
                      <a:cubicBezTo>
                        <a:pt x="1035" y="1235"/>
                        <a:pt x="1301" y="935"/>
                        <a:pt x="1268" y="601"/>
                      </a:cubicBezTo>
                      <a:cubicBezTo>
                        <a:pt x="1235" y="268"/>
                        <a:pt x="968" y="1"/>
                        <a:pt x="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 name="Google Shape;2244;p51"/>
                <p:cNvSpPr/>
                <p:nvPr/>
              </p:nvSpPr>
              <p:spPr>
                <a:xfrm>
                  <a:off x="-1334100" y="738888"/>
                  <a:ext cx="8350" cy="8350"/>
                </a:xfrm>
                <a:custGeom>
                  <a:avLst/>
                  <a:gdLst/>
                  <a:ahLst/>
                  <a:cxnLst/>
                  <a:rect l="l" t="t" r="r" b="b"/>
                  <a:pathLst>
                    <a:path w="334" h="334" extrusionOk="0">
                      <a:moveTo>
                        <a:pt x="133" y="0"/>
                      </a:moveTo>
                      <a:cubicBezTo>
                        <a:pt x="67" y="0"/>
                        <a:pt x="0" y="100"/>
                        <a:pt x="0" y="167"/>
                      </a:cubicBezTo>
                      <a:cubicBezTo>
                        <a:pt x="0" y="267"/>
                        <a:pt x="67" y="334"/>
                        <a:pt x="167" y="334"/>
                      </a:cubicBezTo>
                      <a:cubicBezTo>
                        <a:pt x="267" y="334"/>
                        <a:pt x="334" y="267"/>
                        <a:pt x="334" y="167"/>
                      </a:cubicBezTo>
                      <a:cubicBezTo>
                        <a:pt x="334" y="67"/>
                        <a:pt x="234"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5" name="Google Shape;2245;p51"/>
              <p:cNvGrpSpPr/>
              <p:nvPr/>
            </p:nvGrpSpPr>
            <p:grpSpPr>
              <a:xfrm>
                <a:off x="2941355" y="4068462"/>
                <a:ext cx="3261290" cy="1106034"/>
                <a:chOff x="2675364" y="4068462"/>
                <a:chExt cx="3261290" cy="1106034"/>
              </a:xfrm>
            </p:grpSpPr>
            <p:grpSp>
              <p:nvGrpSpPr>
                <p:cNvPr id="2246" name="Google Shape;2246;p51"/>
                <p:cNvGrpSpPr/>
                <p:nvPr/>
              </p:nvGrpSpPr>
              <p:grpSpPr>
                <a:xfrm>
                  <a:off x="2675364" y="4632567"/>
                  <a:ext cx="1627676" cy="478232"/>
                  <a:chOff x="8674525" y="3553425"/>
                  <a:chExt cx="2514950" cy="738925"/>
                </a:xfrm>
              </p:grpSpPr>
              <p:sp>
                <p:nvSpPr>
                  <p:cNvPr id="2247" name="Google Shape;2247;p51"/>
                  <p:cNvSpPr/>
                  <p:nvPr/>
                </p:nvSpPr>
                <p:spPr>
                  <a:xfrm>
                    <a:off x="9513875" y="3562600"/>
                    <a:ext cx="1199925" cy="590600"/>
                  </a:xfrm>
                  <a:custGeom>
                    <a:avLst/>
                    <a:gdLst/>
                    <a:ahLst/>
                    <a:cxnLst/>
                    <a:rect l="l" t="t" r="r" b="b"/>
                    <a:pathLst>
                      <a:path w="47997" h="23624" extrusionOk="0">
                        <a:moveTo>
                          <a:pt x="14770" y="0"/>
                        </a:moveTo>
                        <a:cubicBezTo>
                          <a:pt x="8133" y="0"/>
                          <a:pt x="0" y="3063"/>
                          <a:pt x="3041" y="5363"/>
                        </a:cubicBezTo>
                        <a:cubicBezTo>
                          <a:pt x="3763" y="5910"/>
                          <a:pt x="4686" y="6108"/>
                          <a:pt x="5732" y="6108"/>
                        </a:cubicBezTo>
                        <a:cubicBezTo>
                          <a:pt x="8462" y="6108"/>
                          <a:pt x="12028" y="4761"/>
                          <a:pt x="15051" y="4761"/>
                        </a:cubicBezTo>
                        <a:cubicBezTo>
                          <a:pt x="16102" y="4761"/>
                          <a:pt x="17088" y="4924"/>
                          <a:pt x="17950" y="5363"/>
                        </a:cubicBezTo>
                        <a:cubicBezTo>
                          <a:pt x="22238" y="7550"/>
                          <a:pt x="22636" y="11554"/>
                          <a:pt x="28514" y="12633"/>
                        </a:cubicBezTo>
                        <a:cubicBezTo>
                          <a:pt x="29468" y="12804"/>
                          <a:pt x="30368" y="12868"/>
                          <a:pt x="31222" y="12868"/>
                        </a:cubicBezTo>
                        <a:cubicBezTo>
                          <a:pt x="33844" y="12868"/>
                          <a:pt x="36024" y="12261"/>
                          <a:pt x="37966" y="12261"/>
                        </a:cubicBezTo>
                        <a:cubicBezTo>
                          <a:pt x="39287" y="12261"/>
                          <a:pt x="40498" y="12542"/>
                          <a:pt x="41663" y="13485"/>
                        </a:cubicBezTo>
                        <a:cubicBezTo>
                          <a:pt x="43821" y="15218"/>
                          <a:pt x="44191" y="18398"/>
                          <a:pt x="47996" y="23624"/>
                        </a:cubicBezTo>
                        <a:cubicBezTo>
                          <a:pt x="45809" y="17717"/>
                          <a:pt x="46292" y="11554"/>
                          <a:pt x="40470" y="9027"/>
                        </a:cubicBezTo>
                        <a:cubicBezTo>
                          <a:pt x="38993" y="8378"/>
                          <a:pt x="37874" y="8152"/>
                          <a:pt x="36946" y="8152"/>
                        </a:cubicBezTo>
                        <a:cubicBezTo>
                          <a:pt x="34808" y="8152"/>
                          <a:pt x="33683" y="9352"/>
                          <a:pt x="31523" y="9352"/>
                        </a:cubicBezTo>
                        <a:cubicBezTo>
                          <a:pt x="30926" y="9352"/>
                          <a:pt x="30250" y="9261"/>
                          <a:pt x="29452" y="9027"/>
                        </a:cubicBezTo>
                        <a:cubicBezTo>
                          <a:pt x="24482" y="7550"/>
                          <a:pt x="23033" y="592"/>
                          <a:pt x="16218" y="53"/>
                        </a:cubicBezTo>
                        <a:cubicBezTo>
                          <a:pt x="15747" y="17"/>
                          <a:pt x="15262" y="0"/>
                          <a:pt x="1477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 name="Google Shape;2248;p51"/>
                  <p:cNvSpPr/>
                  <p:nvPr/>
                </p:nvSpPr>
                <p:spPr>
                  <a:xfrm>
                    <a:off x="9858975" y="4039550"/>
                    <a:ext cx="854825" cy="249475"/>
                  </a:xfrm>
                  <a:custGeom>
                    <a:avLst/>
                    <a:gdLst/>
                    <a:ahLst/>
                    <a:cxnLst/>
                    <a:rect l="l" t="t" r="r" b="b"/>
                    <a:pathLst>
                      <a:path w="34193" h="9979" extrusionOk="0">
                        <a:moveTo>
                          <a:pt x="18678" y="1"/>
                        </a:moveTo>
                        <a:cubicBezTo>
                          <a:pt x="15005" y="1"/>
                          <a:pt x="10976" y="836"/>
                          <a:pt x="6816" y="3211"/>
                        </a:cubicBezTo>
                        <a:cubicBezTo>
                          <a:pt x="1205" y="6388"/>
                          <a:pt x="0" y="9978"/>
                          <a:pt x="3787" y="9978"/>
                        </a:cubicBezTo>
                        <a:cubicBezTo>
                          <a:pt x="4333" y="9978"/>
                          <a:pt x="4982" y="9904"/>
                          <a:pt x="5736" y="9743"/>
                        </a:cubicBezTo>
                        <a:cubicBezTo>
                          <a:pt x="11757" y="8465"/>
                          <a:pt x="12836" y="5966"/>
                          <a:pt x="16698" y="4546"/>
                        </a:cubicBezTo>
                        <a:cubicBezTo>
                          <a:pt x="18889" y="3746"/>
                          <a:pt x="20269" y="3073"/>
                          <a:pt x="23247" y="3073"/>
                        </a:cubicBezTo>
                        <a:cubicBezTo>
                          <a:pt x="25558" y="3073"/>
                          <a:pt x="28831" y="3478"/>
                          <a:pt x="34192" y="4546"/>
                        </a:cubicBezTo>
                        <a:cubicBezTo>
                          <a:pt x="34192" y="4546"/>
                          <a:pt x="29307" y="1734"/>
                          <a:pt x="24309" y="627"/>
                        </a:cubicBezTo>
                        <a:cubicBezTo>
                          <a:pt x="22561" y="247"/>
                          <a:pt x="20672" y="1"/>
                          <a:pt x="186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 name="Google Shape;2249;p51"/>
                  <p:cNvSpPr/>
                  <p:nvPr/>
                </p:nvSpPr>
                <p:spPr>
                  <a:xfrm>
                    <a:off x="8899075" y="3553425"/>
                    <a:ext cx="1327675" cy="473200"/>
                  </a:xfrm>
                  <a:custGeom>
                    <a:avLst/>
                    <a:gdLst/>
                    <a:ahLst/>
                    <a:cxnLst/>
                    <a:rect l="l" t="t" r="r" b="b"/>
                    <a:pathLst>
                      <a:path w="53107" h="18928" extrusionOk="0">
                        <a:moveTo>
                          <a:pt x="7686" y="1"/>
                        </a:moveTo>
                        <a:cubicBezTo>
                          <a:pt x="6786" y="1"/>
                          <a:pt x="5921" y="116"/>
                          <a:pt x="5112" y="363"/>
                        </a:cubicBezTo>
                        <a:cubicBezTo>
                          <a:pt x="0" y="1925"/>
                          <a:pt x="6220" y="5247"/>
                          <a:pt x="14853" y="8542"/>
                        </a:cubicBezTo>
                        <a:cubicBezTo>
                          <a:pt x="23458" y="11836"/>
                          <a:pt x="23856" y="16351"/>
                          <a:pt x="28967" y="18368"/>
                        </a:cubicBezTo>
                        <a:cubicBezTo>
                          <a:pt x="29993" y="18766"/>
                          <a:pt x="31059" y="18928"/>
                          <a:pt x="32150" y="18928"/>
                        </a:cubicBezTo>
                        <a:cubicBezTo>
                          <a:pt x="36497" y="18928"/>
                          <a:pt x="41233" y="16368"/>
                          <a:pt x="45297" y="16096"/>
                        </a:cubicBezTo>
                        <a:cubicBezTo>
                          <a:pt x="46911" y="15988"/>
                          <a:pt x="48285" y="15951"/>
                          <a:pt x="49408" y="15951"/>
                        </a:cubicBezTo>
                        <a:cubicBezTo>
                          <a:pt x="51843" y="15951"/>
                          <a:pt x="53106" y="16124"/>
                          <a:pt x="53106" y="16124"/>
                        </a:cubicBezTo>
                        <a:cubicBezTo>
                          <a:pt x="50460" y="15050"/>
                          <a:pt x="47877" y="14687"/>
                          <a:pt x="45244" y="14687"/>
                        </a:cubicBezTo>
                        <a:cubicBezTo>
                          <a:pt x="42310" y="14687"/>
                          <a:pt x="39313" y="15137"/>
                          <a:pt x="36095" y="15556"/>
                        </a:cubicBezTo>
                        <a:cubicBezTo>
                          <a:pt x="35628" y="15617"/>
                          <a:pt x="35173" y="15646"/>
                          <a:pt x="34731" y="15646"/>
                        </a:cubicBezTo>
                        <a:cubicBezTo>
                          <a:pt x="29400" y="15646"/>
                          <a:pt x="25827" y="11398"/>
                          <a:pt x="21868" y="7150"/>
                        </a:cubicBezTo>
                        <a:cubicBezTo>
                          <a:pt x="18258" y="3254"/>
                          <a:pt x="12475" y="1"/>
                          <a:pt x="76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 name="Google Shape;2250;p51"/>
                  <p:cNvSpPr/>
                  <p:nvPr/>
                </p:nvSpPr>
                <p:spPr>
                  <a:xfrm>
                    <a:off x="8674525" y="3842775"/>
                    <a:ext cx="853600" cy="238150"/>
                  </a:xfrm>
                  <a:custGeom>
                    <a:avLst/>
                    <a:gdLst/>
                    <a:ahLst/>
                    <a:cxnLst/>
                    <a:rect l="l" t="t" r="r" b="b"/>
                    <a:pathLst>
                      <a:path w="34144" h="9526" extrusionOk="0">
                        <a:moveTo>
                          <a:pt x="9414" y="1"/>
                        </a:moveTo>
                        <a:cubicBezTo>
                          <a:pt x="4875" y="1"/>
                          <a:pt x="954" y="1081"/>
                          <a:pt x="378" y="3585"/>
                        </a:cubicBezTo>
                        <a:cubicBezTo>
                          <a:pt x="1" y="5220"/>
                          <a:pt x="978" y="5718"/>
                          <a:pt x="2724" y="5718"/>
                        </a:cubicBezTo>
                        <a:cubicBezTo>
                          <a:pt x="5441" y="5718"/>
                          <a:pt x="10020" y="4511"/>
                          <a:pt x="14252" y="4511"/>
                        </a:cubicBezTo>
                        <a:cubicBezTo>
                          <a:pt x="14475" y="4511"/>
                          <a:pt x="14697" y="4515"/>
                          <a:pt x="14918" y="4522"/>
                        </a:cubicBezTo>
                        <a:cubicBezTo>
                          <a:pt x="21795" y="4745"/>
                          <a:pt x="26597" y="9526"/>
                          <a:pt x="33714" y="9526"/>
                        </a:cubicBezTo>
                        <a:cubicBezTo>
                          <a:pt x="33857" y="9526"/>
                          <a:pt x="34000" y="9524"/>
                          <a:pt x="34144" y="9520"/>
                        </a:cubicBezTo>
                        <a:cubicBezTo>
                          <a:pt x="27697" y="6794"/>
                          <a:pt x="26135" y="3982"/>
                          <a:pt x="19206" y="1568"/>
                        </a:cubicBezTo>
                        <a:cubicBezTo>
                          <a:pt x="16308" y="567"/>
                          <a:pt x="12699" y="1"/>
                          <a:pt x="94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 name="Google Shape;2251;p51"/>
                  <p:cNvSpPr/>
                  <p:nvPr/>
                </p:nvSpPr>
                <p:spPr>
                  <a:xfrm>
                    <a:off x="9589875" y="3583775"/>
                    <a:ext cx="1123925" cy="694375"/>
                  </a:xfrm>
                  <a:custGeom>
                    <a:avLst/>
                    <a:gdLst/>
                    <a:ahLst/>
                    <a:cxnLst/>
                    <a:rect l="l" t="t" r="r" b="b"/>
                    <a:pathLst>
                      <a:path w="44957" h="27775" fill="none" extrusionOk="0">
                        <a:moveTo>
                          <a:pt x="1" y="4516"/>
                        </a:moveTo>
                        <a:cubicBezTo>
                          <a:pt x="11275" y="910"/>
                          <a:pt x="14967" y="1"/>
                          <a:pt x="19283" y="5027"/>
                        </a:cubicBezTo>
                        <a:cubicBezTo>
                          <a:pt x="23600" y="10026"/>
                          <a:pt x="26014" y="11304"/>
                          <a:pt x="31722" y="9742"/>
                        </a:cubicBezTo>
                        <a:cubicBezTo>
                          <a:pt x="37402" y="8151"/>
                          <a:pt x="40639" y="10821"/>
                          <a:pt x="41946" y="14882"/>
                        </a:cubicBezTo>
                        <a:cubicBezTo>
                          <a:pt x="43224" y="18971"/>
                          <a:pt x="44956" y="22777"/>
                          <a:pt x="44956" y="22777"/>
                        </a:cubicBezTo>
                        <a:cubicBezTo>
                          <a:pt x="44956" y="22777"/>
                          <a:pt x="37913" y="18687"/>
                          <a:pt x="31097" y="19880"/>
                        </a:cubicBezTo>
                        <a:cubicBezTo>
                          <a:pt x="24282" y="21073"/>
                          <a:pt x="16216" y="25361"/>
                          <a:pt x="12780" y="2777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 name="Google Shape;2252;p51"/>
                  <p:cNvSpPr/>
                  <p:nvPr/>
                </p:nvSpPr>
                <p:spPr>
                  <a:xfrm>
                    <a:off x="8980725" y="3598700"/>
                    <a:ext cx="1246025" cy="411100"/>
                  </a:xfrm>
                  <a:custGeom>
                    <a:avLst/>
                    <a:gdLst/>
                    <a:ahLst/>
                    <a:cxnLst/>
                    <a:rect l="l" t="t" r="r" b="b"/>
                    <a:pathLst>
                      <a:path w="49841" h="16444" fill="none" extrusionOk="0">
                        <a:moveTo>
                          <a:pt x="0" y="0"/>
                        </a:moveTo>
                        <a:cubicBezTo>
                          <a:pt x="8577" y="511"/>
                          <a:pt x="14086" y="2783"/>
                          <a:pt x="18488" y="7668"/>
                        </a:cubicBezTo>
                        <a:cubicBezTo>
                          <a:pt x="22890" y="12553"/>
                          <a:pt x="25332" y="16443"/>
                          <a:pt x="31182" y="15534"/>
                        </a:cubicBezTo>
                        <a:cubicBezTo>
                          <a:pt x="37033" y="14626"/>
                          <a:pt x="44984" y="12638"/>
                          <a:pt x="49840" y="1428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 name="Google Shape;2253;p51"/>
                  <p:cNvSpPr/>
                  <p:nvPr/>
                </p:nvSpPr>
                <p:spPr>
                  <a:xfrm>
                    <a:off x="8682525" y="3877700"/>
                    <a:ext cx="817925" cy="196700"/>
                  </a:xfrm>
                  <a:custGeom>
                    <a:avLst/>
                    <a:gdLst/>
                    <a:ahLst/>
                    <a:cxnLst/>
                    <a:rect l="l" t="t" r="r" b="b"/>
                    <a:pathLst>
                      <a:path w="32717" h="7868" fill="none" extrusionOk="0">
                        <a:moveTo>
                          <a:pt x="1" y="3125"/>
                        </a:moveTo>
                        <a:cubicBezTo>
                          <a:pt x="8577" y="86"/>
                          <a:pt x="16501" y="1"/>
                          <a:pt x="22095" y="2898"/>
                        </a:cubicBezTo>
                        <a:cubicBezTo>
                          <a:pt x="27718" y="5794"/>
                          <a:pt x="29024" y="7498"/>
                          <a:pt x="32716" y="7867"/>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 name="Google Shape;2254;p51"/>
                  <p:cNvSpPr/>
                  <p:nvPr/>
                </p:nvSpPr>
                <p:spPr>
                  <a:xfrm>
                    <a:off x="9408125" y="3898300"/>
                    <a:ext cx="1781350" cy="394050"/>
                  </a:xfrm>
                  <a:custGeom>
                    <a:avLst/>
                    <a:gdLst/>
                    <a:ahLst/>
                    <a:cxnLst/>
                    <a:rect l="l" t="t" r="r" b="b"/>
                    <a:pathLst>
                      <a:path w="71254" h="15762" fill="none" extrusionOk="0">
                        <a:moveTo>
                          <a:pt x="0" y="5084"/>
                        </a:moveTo>
                        <a:cubicBezTo>
                          <a:pt x="9088" y="10962"/>
                          <a:pt x="15961" y="7753"/>
                          <a:pt x="25503" y="3863"/>
                        </a:cubicBezTo>
                        <a:cubicBezTo>
                          <a:pt x="35016" y="1"/>
                          <a:pt x="41832" y="4062"/>
                          <a:pt x="48932" y="8321"/>
                        </a:cubicBezTo>
                        <a:cubicBezTo>
                          <a:pt x="56032" y="12553"/>
                          <a:pt x="62961" y="15762"/>
                          <a:pt x="71253" y="15364"/>
                        </a:cubicBezTo>
                      </a:path>
                    </a:pathLst>
                  </a:custGeom>
                  <a:noFill/>
                  <a:ln w="92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55" name="Google Shape;2255;p51"/>
                <p:cNvGrpSpPr/>
                <p:nvPr/>
              </p:nvGrpSpPr>
              <p:grpSpPr>
                <a:xfrm>
                  <a:off x="4630151" y="4406150"/>
                  <a:ext cx="1306503" cy="768346"/>
                  <a:chOff x="11944150" y="3369375"/>
                  <a:chExt cx="1586525" cy="933025"/>
                </a:xfrm>
              </p:grpSpPr>
              <p:sp>
                <p:nvSpPr>
                  <p:cNvPr id="2256" name="Google Shape;2256;p51"/>
                  <p:cNvSpPr/>
                  <p:nvPr/>
                </p:nvSpPr>
                <p:spPr>
                  <a:xfrm>
                    <a:off x="12532725" y="3369375"/>
                    <a:ext cx="354000" cy="731300"/>
                  </a:xfrm>
                  <a:custGeom>
                    <a:avLst/>
                    <a:gdLst/>
                    <a:ahLst/>
                    <a:cxnLst/>
                    <a:rect l="l" t="t" r="r" b="b"/>
                    <a:pathLst>
                      <a:path w="14160" h="29252" extrusionOk="0">
                        <a:moveTo>
                          <a:pt x="11212" y="0"/>
                        </a:moveTo>
                        <a:cubicBezTo>
                          <a:pt x="9469" y="0"/>
                          <a:pt x="7162" y="1378"/>
                          <a:pt x="5424" y="4175"/>
                        </a:cubicBezTo>
                        <a:cubicBezTo>
                          <a:pt x="1960" y="9798"/>
                          <a:pt x="2215" y="12808"/>
                          <a:pt x="2357" y="17238"/>
                        </a:cubicBezTo>
                        <a:cubicBezTo>
                          <a:pt x="2499" y="21697"/>
                          <a:pt x="0" y="29251"/>
                          <a:pt x="0" y="29251"/>
                        </a:cubicBezTo>
                        <a:cubicBezTo>
                          <a:pt x="5169" y="24764"/>
                          <a:pt x="6305" y="21016"/>
                          <a:pt x="5992" y="14484"/>
                        </a:cubicBezTo>
                        <a:cubicBezTo>
                          <a:pt x="5708" y="7924"/>
                          <a:pt x="12467" y="9684"/>
                          <a:pt x="13603" y="4175"/>
                        </a:cubicBezTo>
                        <a:cubicBezTo>
                          <a:pt x="14160" y="1406"/>
                          <a:pt x="12974" y="0"/>
                          <a:pt x="112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 name="Google Shape;2258;p51"/>
                  <p:cNvSpPr/>
                  <p:nvPr/>
                </p:nvSpPr>
                <p:spPr>
                  <a:xfrm>
                    <a:off x="12353800" y="3942625"/>
                    <a:ext cx="1176875" cy="359775"/>
                  </a:xfrm>
                  <a:custGeom>
                    <a:avLst/>
                    <a:gdLst/>
                    <a:ahLst/>
                    <a:cxnLst/>
                    <a:rect l="l" t="t" r="r" b="b"/>
                    <a:pathLst>
                      <a:path w="47075" h="14391" extrusionOk="0">
                        <a:moveTo>
                          <a:pt x="44882" y="1"/>
                        </a:moveTo>
                        <a:cubicBezTo>
                          <a:pt x="42116" y="1"/>
                          <a:pt x="37057" y="1922"/>
                          <a:pt x="32655" y="1922"/>
                        </a:cubicBezTo>
                        <a:cubicBezTo>
                          <a:pt x="32571" y="1922"/>
                          <a:pt x="32487" y="1921"/>
                          <a:pt x="32404" y="1919"/>
                        </a:cubicBezTo>
                        <a:cubicBezTo>
                          <a:pt x="32336" y="1919"/>
                          <a:pt x="32268" y="1918"/>
                          <a:pt x="32201" y="1918"/>
                        </a:cubicBezTo>
                        <a:cubicBezTo>
                          <a:pt x="25672" y="1918"/>
                          <a:pt x="22856" y="5981"/>
                          <a:pt x="19567" y="8764"/>
                        </a:cubicBezTo>
                        <a:cubicBezTo>
                          <a:pt x="16892" y="11008"/>
                          <a:pt x="13113" y="12058"/>
                          <a:pt x="10065" y="12058"/>
                        </a:cubicBezTo>
                        <a:cubicBezTo>
                          <a:pt x="9295" y="12058"/>
                          <a:pt x="8571" y="11991"/>
                          <a:pt x="7924" y="11859"/>
                        </a:cubicBezTo>
                        <a:cubicBezTo>
                          <a:pt x="6334" y="11518"/>
                          <a:pt x="4353" y="11433"/>
                          <a:pt x="2770" y="11433"/>
                        </a:cubicBezTo>
                        <a:cubicBezTo>
                          <a:pt x="1186" y="11433"/>
                          <a:pt x="1" y="11518"/>
                          <a:pt x="1" y="11518"/>
                        </a:cubicBezTo>
                        <a:cubicBezTo>
                          <a:pt x="5718" y="12209"/>
                          <a:pt x="9403" y="14391"/>
                          <a:pt x="13770" y="14391"/>
                        </a:cubicBezTo>
                        <a:cubicBezTo>
                          <a:pt x="15151" y="14391"/>
                          <a:pt x="16601" y="14172"/>
                          <a:pt x="18204" y="13620"/>
                        </a:cubicBezTo>
                        <a:cubicBezTo>
                          <a:pt x="24906" y="11319"/>
                          <a:pt x="24367" y="7031"/>
                          <a:pt x="30103" y="7031"/>
                        </a:cubicBezTo>
                        <a:cubicBezTo>
                          <a:pt x="35868" y="7031"/>
                          <a:pt x="46546" y="6293"/>
                          <a:pt x="46944" y="1919"/>
                        </a:cubicBezTo>
                        <a:cubicBezTo>
                          <a:pt x="47075" y="480"/>
                          <a:pt x="46265" y="1"/>
                          <a:pt x="4488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 name="Google Shape;2259;p51"/>
                  <p:cNvSpPr/>
                  <p:nvPr/>
                </p:nvSpPr>
                <p:spPr>
                  <a:xfrm>
                    <a:off x="12539825" y="3393500"/>
                    <a:ext cx="323050" cy="696525"/>
                  </a:xfrm>
                  <a:custGeom>
                    <a:avLst/>
                    <a:gdLst/>
                    <a:ahLst/>
                    <a:cxnLst/>
                    <a:rect l="l" t="t" r="r" b="b"/>
                    <a:pathLst>
                      <a:path w="12922" h="27861" fill="none" extrusionOk="0">
                        <a:moveTo>
                          <a:pt x="12922" y="1"/>
                        </a:moveTo>
                        <a:cubicBezTo>
                          <a:pt x="8633" y="3608"/>
                          <a:pt x="4516" y="3295"/>
                          <a:pt x="4232" y="10679"/>
                        </a:cubicBezTo>
                        <a:cubicBezTo>
                          <a:pt x="3919" y="18063"/>
                          <a:pt x="3067" y="23856"/>
                          <a:pt x="0" y="27860"/>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 name="Google Shape;2260;p51"/>
                  <p:cNvSpPr/>
                  <p:nvPr/>
                </p:nvSpPr>
                <p:spPr>
                  <a:xfrm>
                    <a:off x="12458875" y="3676075"/>
                    <a:ext cx="940750" cy="500550"/>
                  </a:xfrm>
                  <a:custGeom>
                    <a:avLst/>
                    <a:gdLst/>
                    <a:ahLst/>
                    <a:cxnLst/>
                    <a:rect l="l" t="t" r="r" b="b"/>
                    <a:pathLst>
                      <a:path w="37630" h="20022" fill="none" extrusionOk="0">
                        <a:moveTo>
                          <a:pt x="37629" y="1"/>
                        </a:moveTo>
                        <a:cubicBezTo>
                          <a:pt x="33114" y="1591"/>
                          <a:pt x="30984" y="5822"/>
                          <a:pt x="26298" y="6958"/>
                        </a:cubicBezTo>
                        <a:cubicBezTo>
                          <a:pt x="21641" y="8094"/>
                          <a:pt x="19340" y="7413"/>
                          <a:pt x="16160" y="9429"/>
                        </a:cubicBezTo>
                        <a:cubicBezTo>
                          <a:pt x="13007" y="11445"/>
                          <a:pt x="12468" y="13632"/>
                          <a:pt x="8606" y="15904"/>
                        </a:cubicBezTo>
                        <a:cubicBezTo>
                          <a:pt x="5822" y="17466"/>
                          <a:pt x="2954" y="18858"/>
                          <a:pt x="1" y="20022"/>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 name="Google Shape;2261;p51"/>
                  <p:cNvSpPr/>
                  <p:nvPr/>
                </p:nvSpPr>
                <p:spPr>
                  <a:xfrm>
                    <a:off x="12354525" y="3967175"/>
                    <a:ext cx="1170750" cy="318800"/>
                  </a:xfrm>
                  <a:custGeom>
                    <a:avLst/>
                    <a:gdLst/>
                    <a:ahLst/>
                    <a:cxnLst/>
                    <a:rect l="l" t="t" r="r" b="b"/>
                    <a:pathLst>
                      <a:path w="46830" h="12752" fill="none" extrusionOk="0">
                        <a:moveTo>
                          <a:pt x="46830" y="0"/>
                        </a:moveTo>
                        <a:cubicBezTo>
                          <a:pt x="41491" y="3266"/>
                          <a:pt x="34079" y="2840"/>
                          <a:pt x="30500" y="3380"/>
                        </a:cubicBezTo>
                        <a:cubicBezTo>
                          <a:pt x="26894" y="3919"/>
                          <a:pt x="24849" y="6333"/>
                          <a:pt x="20362" y="9542"/>
                        </a:cubicBezTo>
                        <a:cubicBezTo>
                          <a:pt x="15847" y="12751"/>
                          <a:pt x="10990" y="12212"/>
                          <a:pt x="8633" y="11729"/>
                        </a:cubicBezTo>
                        <a:cubicBezTo>
                          <a:pt x="6305" y="11275"/>
                          <a:pt x="0" y="10536"/>
                          <a:pt x="0" y="10536"/>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 name="Google Shape;2262;p51"/>
                  <p:cNvSpPr/>
                  <p:nvPr/>
                </p:nvSpPr>
                <p:spPr>
                  <a:xfrm>
                    <a:off x="11944150" y="4040300"/>
                    <a:ext cx="626225" cy="242825"/>
                  </a:xfrm>
                  <a:custGeom>
                    <a:avLst/>
                    <a:gdLst/>
                    <a:ahLst/>
                    <a:cxnLst/>
                    <a:rect l="l" t="t" r="r" b="b"/>
                    <a:pathLst>
                      <a:path w="25049" h="9713" fill="none" extrusionOk="0">
                        <a:moveTo>
                          <a:pt x="0" y="9713"/>
                        </a:moveTo>
                        <a:cubicBezTo>
                          <a:pt x="18233" y="9628"/>
                          <a:pt x="22038" y="5396"/>
                          <a:pt x="25048" y="0"/>
                        </a:cubicBezTo>
                      </a:path>
                    </a:pathLst>
                  </a:custGeom>
                  <a:solidFill>
                    <a:schemeClr val="dk2"/>
                  </a:solidFill>
                  <a:ln w="9225" cap="rnd" cmpd="sng">
                    <a:solidFill>
                      <a:srgbClr val="1B273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63" name="Google Shape;2263;p51"/>
                <p:cNvGrpSpPr/>
                <p:nvPr/>
              </p:nvGrpSpPr>
              <p:grpSpPr>
                <a:xfrm rot="899892" flipH="1">
                  <a:off x="3194361" y="4224420"/>
                  <a:ext cx="1306427" cy="768301"/>
                  <a:chOff x="11944150" y="3369375"/>
                  <a:chExt cx="1586525" cy="933025"/>
                </a:xfrm>
              </p:grpSpPr>
              <p:sp>
                <p:nvSpPr>
                  <p:cNvPr id="2264" name="Google Shape;2264;p51"/>
                  <p:cNvSpPr/>
                  <p:nvPr/>
                </p:nvSpPr>
                <p:spPr>
                  <a:xfrm>
                    <a:off x="12532725" y="3369375"/>
                    <a:ext cx="354000" cy="731300"/>
                  </a:xfrm>
                  <a:custGeom>
                    <a:avLst/>
                    <a:gdLst/>
                    <a:ahLst/>
                    <a:cxnLst/>
                    <a:rect l="l" t="t" r="r" b="b"/>
                    <a:pathLst>
                      <a:path w="14160" h="29252" extrusionOk="0">
                        <a:moveTo>
                          <a:pt x="11212" y="0"/>
                        </a:moveTo>
                        <a:cubicBezTo>
                          <a:pt x="9469" y="0"/>
                          <a:pt x="7162" y="1378"/>
                          <a:pt x="5424" y="4175"/>
                        </a:cubicBezTo>
                        <a:cubicBezTo>
                          <a:pt x="1960" y="9798"/>
                          <a:pt x="2215" y="12808"/>
                          <a:pt x="2357" y="17238"/>
                        </a:cubicBezTo>
                        <a:cubicBezTo>
                          <a:pt x="2499" y="21697"/>
                          <a:pt x="0" y="29251"/>
                          <a:pt x="0" y="29251"/>
                        </a:cubicBezTo>
                        <a:cubicBezTo>
                          <a:pt x="5169" y="24764"/>
                          <a:pt x="6305" y="21016"/>
                          <a:pt x="5992" y="14484"/>
                        </a:cubicBezTo>
                        <a:cubicBezTo>
                          <a:pt x="5708" y="7924"/>
                          <a:pt x="12467" y="9684"/>
                          <a:pt x="13603" y="4175"/>
                        </a:cubicBezTo>
                        <a:cubicBezTo>
                          <a:pt x="14160" y="1406"/>
                          <a:pt x="12974" y="0"/>
                          <a:pt x="112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 name="Google Shape;2265;p51"/>
                  <p:cNvSpPr/>
                  <p:nvPr/>
                </p:nvSpPr>
                <p:spPr>
                  <a:xfrm>
                    <a:off x="12458875" y="3660000"/>
                    <a:ext cx="1011500" cy="515925"/>
                  </a:xfrm>
                  <a:custGeom>
                    <a:avLst/>
                    <a:gdLst/>
                    <a:ahLst/>
                    <a:cxnLst/>
                    <a:rect l="l" t="t" r="r" b="b"/>
                    <a:pathLst>
                      <a:path w="40460" h="20637" extrusionOk="0">
                        <a:moveTo>
                          <a:pt x="35642" y="0"/>
                        </a:moveTo>
                        <a:cubicBezTo>
                          <a:pt x="35472" y="0"/>
                          <a:pt x="35293" y="6"/>
                          <a:pt x="35102" y="19"/>
                        </a:cubicBezTo>
                        <a:cubicBezTo>
                          <a:pt x="29507" y="416"/>
                          <a:pt x="28826" y="6039"/>
                          <a:pt x="22010" y="6721"/>
                        </a:cubicBezTo>
                        <a:cubicBezTo>
                          <a:pt x="15194" y="7374"/>
                          <a:pt x="13462" y="9050"/>
                          <a:pt x="10253" y="13224"/>
                        </a:cubicBezTo>
                        <a:cubicBezTo>
                          <a:pt x="7044" y="17399"/>
                          <a:pt x="1" y="20636"/>
                          <a:pt x="1" y="20636"/>
                        </a:cubicBezTo>
                        <a:cubicBezTo>
                          <a:pt x="8123" y="19927"/>
                          <a:pt x="12013" y="15014"/>
                          <a:pt x="16671" y="11946"/>
                        </a:cubicBezTo>
                        <a:cubicBezTo>
                          <a:pt x="21328" y="8851"/>
                          <a:pt x="22947" y="11520"/>
                          <a:pt x="29905" y="8198"/>
                        </a:cubicBezTo>
                        <a:cubicBezTo>
                          <a:pt x="36626" y="4960"/>
                          <a:pt x="40459" y="0"/>
                          <a:pt x="3564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 name="Google Shape;2266;p51"/>
                  <p:cNvSpPr/>
                  <p:nvPr/>
                </p:nvSpPr>
                <p:spPr>
                  <a:xfrm>
                    <a:off x="12353800" y="3942625"/>
                    <a:ext cx="1176875" cy="359775"/>
                  </a:xfrm>
                  <a:custGeom>
                    <a:avLst/>
                    <a:gdLst/>
                    <a:ahLst/>
                    <a:cxnLst/>
                    <a:rect l="l" t="t" r="r" b="b"/>
                    <a:pathLst>
                      <a:path w="47075" h="14391" extrusionOk="0">
                        <a:moveTo>
                          <a:pt x="44882" y="1"/>
                        </a:moveTo>
                        <a:cubicBezTo>
                          <a:pt x="42116" y="1"/>
                          <a:pt x="37057" y="1922"/>
                          <a:pt x="32655" y="1922"/>
                        </a:cubicBezTo>
                        <a:cubicBezTo>
                          <a:pt x="32571" y="1922"/>
                          <a:pt x="32487" y="1921"/>
                          <a:pt x="32404" y="1919"/>
                        </a:cubicBezTo>
                        <a:cubicBezTo>
                          <a:pt x="32336" y="1919"/>
                          <a:pt x="32268" y="1918"/>
                          <a:pt x="32201" y="1918"/>
                        </a:cubicBezTo>
                        <a:cubicBezTo>
                          <a:pt x="25672" y="1918"/>
                          <a:pt x="22856" y="5981"/>
                          <a:pt x="19567" y="8764"/>
                        </a:cubicBezTo>
                        <a:cubicBezTo>
                          <a:pt x="16892" y="11008"/>
                          <a:pt x="13113" y="12058"/>
                          <a:pt x="10065" y="12058"/>
                        </a:cubicBezTo>
                        <a:cubicBezTo>
                          <a:pt x="9295" y="12058"/>
                          <a:pt x="8571" y="11991"/>
                          <a:pt x="7924" y="11859"/>
                        </a:cubicBezTo>
                        <a:cubicBezTo>
                          <a:pt x="6334" y="11518"/>
                          <a:pt x="4353" y="11433"/>
                          <a:pt x="2770" y="11433"/>
                        </a:cubicBezTo>
                        <a:cubicBezTo>
                          <a:pt x="1186" y="11433"/>
                          <a:pt x="1" y="11518"/>
                          <a:pt x="1" y="11518"/>
                        </a:cubicBezTo>
                        <a:cubicBezTo>
                          <a:pt x="5718" y="12209"/>
                          <a:pt x="9403" y="14391"/>
                          <a:pt x="13770" y="14391"/>
                        </a:cubicBezTo>
                        <a:cubicBezTo>
                          <a:pt x="15151" y="14391"/>
                          <a:pt x="16601" y="14172"/>
                          <a:pt x="18204" y="13620"/>
                        </a:cubicBezTo>
                        <a:cubicBezTo>
                          <a:pt x="24906" y="11319"/>
                          <a:pt x="24367" y="7031"/>
                          <a:pt x="30103" y="7031"/>
                        </a:cubicBezTo>
                        <a:cubicBezTo>
                          <a:pt x="35868" y="7031"/>
                          <a:pt x="46546" y="6293"/>
                          <a:pt x="46944" y="1919"/>
                        </a:cubicBezTo>
                        <a:cubicBezTo>
                          <a:pt x="47075" y="480"/>
                          <a:pt x="46265" y="1"/>
                          <a:pt x="4488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 name="Google Shape;2267;p51"/>
                  <p:cNvSpPr/>
                  <p:nvPr/>
                </p:nvSpPr>
                <p:spPr>
                  <a:xfrm>
                    <a:off x="12539825" y="3393500"/>
                    <a:ext cx="323050" cy="696525"/>
                  </a:xfrm>
                  <a:custGeom>
                    <a:avLst/>
                    <a:gdLst/>
                    <a:ahLst/>
                    <a:cxnLst/>
                    <a:rect l="l" t="t" r="r" b="b"/>
                    <a:pathLst>
                      <a:path w="12922" h="27861" fill="none" extrusionOk="0">
                        <a:moveTo>
                          <a:pt x="12922" y="1"/>
                        </a:moveTo>
                        <a:cubicBezTo>
                          <a:pt x="8633" y="3608"/>
                          <a:pt x="4516" y="3295"/>
                          <a:pt x="4232" y="10679"/>
                        </a:cubicBezTo>
                        <a:cubicBezTo>
                          <a:pt x="3919" y="18063"/>
                          <a:pt x="3067" y="23856"/>
                          <a:pt x="0" y="27860"/>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 name="Google Shape;2268;p51"/>
                  <p:cNvSpPr/>
                  <p:nvPr/>
                </p:nvSpPr>
                <p:spPr>
                  <a:xfrm>
                    <a:off x="12458875" y="3676075"/>
                    <a:ext cx="940750" cy="500550"/>
                  </a:xfrm>
                  <a:custGeom>
                    <a:avLst/>
                    <a:gdLst/>
                    <a:ahLst/>
                    <a:cxnLst/>
                    <a:rect l="l" t="t" r="r" b="b"/>
                    <a:pathLst>
                      <a:path w="37630" h="20022" fill="none" extrusionOk="0">
                        <a:moveTo>
                          <a:pt x="37629" y="1"/>
                        </a:moveTo>
                        <a:cubicBezTo>
                          <a:pt x="33114" y="1591"/>
                          <a:pt x="30984" y="5822"/>
                          <a:pt x="26298" y="6958"/>
                        </a:cubicBezTo>
                        <a:cubicBezTo>
                          <a:pt x="21641" y="8094"/>
                          <a:pt x="19340" y="7413"/>
                          <a:pt x="16160" y="9429"/>
                        </a:cubicBezTo>
                        <a:cubicBezTo>
                          <a:pt x="13007" y="11445"/>
                          <a:pt x="12468" y="13632"/>
                          <a:pt x="8606" y="15904"/>
                        </a:cubicBezTo>
                        <a:cubicBezTo>
                          <a:pt x="5822" y="17466"/>
                          <a:pt x="2954" y="18858"/>
                          <a:pt x="1" y="20022"/>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0" name="Google Shape;2270;p51"/>
                  <p:cNvSpPr/>
                  <p:nvPr/>
                </p:nvSpPr>
                <p:spPr>
                  <a:xfrm>
                    <a:off x="11944150" y="4040300"/>
                    <a:ext cx="626225" cy="242825"/>
                  </a:xfrm>
                  <a:custGeom>
                    <a:avLst/>
                    <a:gdLst/>
                    <a:ahLst/>
                    <a:cxnLst/>
                    <a:rect l="l" t="t" r="r" b="b"/>
                    <a:pathLst>
                      <a:path w="25049" h="9713" fill="none" extrusionOk="0">
                        <a:moveTo>
                          <a:pt x="0" y="9713"/>
                        </a:moveTo>
                        <a:cubicBezTo>
                          <a:pt x="18233" y="9628"/>
                          <a:pt x="22038" y="5396"/>
                          <a:pt x="25048" y="0"/>
                        </a:cubicBezTo>
                      </a:path>
                    </a:pathLst>
                  </a:custGeom>
                  <a:solidFill>
                    <a:schemeClr val="dk2"/>
                  </a:solidFill>
                  <a:ln w="9225" cap="rnd" cmpd="sng">
                    <a:solidFill>
                      <a:srgbClr val="1B273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271" name="Google Shape;2271;p51"/>
              <p:cNvGrpSpPr/>
              <p:nvPr/>
            </p:nvGrpSpPr>
            <p:grpSpPr>
              <a:xfrm rot="-260469">
                <a:off x="1029526" y="3379300"/>
                <a:ext cx="442031" cy="203389"/>
                <a:chOff x="3029000" y="3167975"/>
                <a:chExt cx="442000" cy="203375"/>
              </a:xfrm>
            </p:grpSpPr>
            <p:sp>
              <p:nvSpPr>
                <p:cNvPr id="2272" name="Google Shape;2272;p51"/>
                <p:cNvSpPr/>
                <p:nvPr/>
              </p:nvSpPr>
              <p:spPr>
                <a:xfrm>
                  <a:off x="3134900" y="3167975"/>
                  <a:ext cx="189500" cy="203375"/>
                </a:xfrm>
                <a:custGeom>
                  <a:avLst/>
                  <a:gdLst/>
                  <a:ahLst/>
                  <a:cxnLst/>
                  <a:rect l="l" t="t" r="r" b="b"/>
                  <a:pathLst>
                    <a:path w="7580" h="8135" extrusionOk="0">
                      <a:moveTo>
                        <a:pt x="4307" y="1"/>
                      </a:moveTo>
                      <a:cubicBezTo>
                        <a:pt x="3145" y="1"/>
                        <a:pt x="1903" y="214"/>
                        <a:pt x="1235" y="724"/>
                      </a:cubicBezTo>
                      <a:cubicBezTo>
                        <a:pt x="1" y="1691"/>
                        <a:pt x="201" y="6661"/>
                        <a:pt x="1869" y="7262"/>
                      </a:cubicBezTo>
                      <a:cubicBezTo>
                        <a:pt x="3134" y="7717"/>
                        <a:pt x="4841" y="8134"/>
                        <a:pt x="5621" y="8134"/>
                      </a:cubicBezTo>
                      <a:cubicBezTo>
                        <a:pt x="5868" y="8134"/>
                        <a:pt x="6022" y="8092"/>
                        <a:pt x="6039" y="7996"/>
                      </a:cubicBezTo>
                      <a:cubicBezTo>
                        <a:pt x="6139" y="7595"/>
                        <a:pt x="3370" y="6028"/>
                        <a:pt x="3370" y="6028"/>
                      </a:cubicBezTo>
                      <a:lnTo>
                        <a:pt x="3537" y="1558"/>
                      </a:lnTo>
                      <a:cubicBezTo>
                        <a:pt x="3945" y="1618"/>
                        <a:pt x="4333" y="1645"/>
                        <a:pt x="4692" y="1645"/>
                      </a:cubicBezTo>
                      <a:cubicBezTo>
                        <a:pt x="6505" y="1645"/>
                        <a:pt x="7580" y="958"/>
                        <a:pt x="6772" y="457"/>
                      </a:cubicBezTo>
                      <a:cubicBezTo>
                        <a:pt x="6330" y="173"/>
                        <a:pt x="5351" y="1"/>
                        <a:pt x="43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 name="Google Shape;2273;p51"/>
                <p:cNvSpPr/>
                <p:nvPr/>
              </p:nvSpPr>
              <p:spPr>
                <a:xfrm>
                  <a:off x="3351725" y="3228375"/>
                  <a:ext cx="106775" cy="64450"/>
                </a:xfrm>
                <a:custGeom>
                  <a:avLst/>
                  <a:gdLst/>
                  <a:ahLst/>
                  <a:cxnLst/>
                  <a:rect l="l" t="t" r="r" b="b"/>
                  <a:pathLst>
                    <a:path w="4271" h="2578" extrusionOk="0">
                      <a:moveTo>
                        <a:pt x="3786" y="1"/>
                      </a:moveTo>
                      <a:cubicBezTo>
                        <a:pt x="2892" y="1"/>
                        <a:pt x="228" y="818"/>
                        <a:pt x="1" y="2577"/>
                      </a:cubicBezTo>
                      <a:cubicBezTo>
                        <a:pt x="1" y="2577"/>
                        <a:pt x="4270" y="376"/>
                        <a:pt x="4070" y="76"/>
                      </a:cubicBezTo>
                      <a:cubicBezTo>
                        <a:pt x="4045" y="26"/>
                        <a:pt x="3943" y="1"/>
                        <a:pt x="37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4" name="Google Shape;2274;p51"/>
                <p:cNvSpPr/>
                <p:nvPr/>
              </p:nvSpPr>
              <p:spPr>
                <a:xfrm>
                  <a:off x="3346125" y="3292800"/>
                  <a:ext cx="124875" cy="55525"/>
                </a:xfrm>
                <a:custGeom>
                  <a:avLst/>
                  <a:gdLst/>
                  <a:ahLst/>
                  <a:cxnLst/>
                  <a:rect l="l" t="t" r="r" b="b"/>
                  <a:pathLst>
                    <a:path w="4995" h="2221" extrusionOk="0">
                      <a:moveTo>
                        <a:pt x="225" y="0"/>
                      </a:moveTo>
                      <a:lnTo>
                        <a:pt x="225" y="0"/>
                      </a:lnTo>
                      <a:cubicBezTo>
                        <a:pt x="0" y="366"/>
                        <a:pt x="1880" y="2220"/>
                        <a:pt x="3495" y="2220"/>
                      </a:cubicBezTo>
                      <a:cubicBezTo>
                        <a:pt x="3798" y="2220"/>
                        <a:pt x="4092" y="2155"/>
                        <a:pt x="4361" y="2002"/>
                      </a:cubicBezTo>
                      <a:cubicBezTo>
                        <a:pt x="4995" y="1668"/>
                        <a:pt x="225" y="1"/>
                        <a:pt x="2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5" name="Google Shape;2275;p51"/>
                <p:cNvSpPr/>
                <p:nvPr/>
              </p:nvSpPr>
              <p:spPr>
                <a:xfrm>
                  <a:off x="3029000" y="3184850"/>
                  <a:ext cx="334850" cy="165025"/>
                </a:xfrm>
                <a:custGeom>
                  <a:avLst/>
                  <a:gdLst/>
                  <a:ahLst/>
                  <a:cxnLst/>
                  <a:rect l="l" t="t" r="r" b="b"/>
                  <a:pathLst>
                    <a:path w="13394" h="6601" extrusionOk="0">
                      <a:moveTo>
                        <a:pt x="5827" y="0"/>
                      </a:moveTo>
                      <a:cubicBezTo>
                        <a:pt x="5708" y="0"/>
                        <a:pt x="5589" y="5"/>
                        <a:pt x="5471" y="15"/>
                      </a:cubicBezTo>
                      <a:cubicBezTo>
                        <a:pt x="2002" y="316"/>
                        <a:pt x="1" y="4585"/>
                        <a:pt x="167" y="5286"/>
                      </a:cubicBezTo>
                      <a:cubicBezTo>
                        <a:pt x="262" y="5682"/>
                        <a:pt x="2308" y="6601"/>
                        <a:pt x="5208" y="6601"/>
                      </a:cubicBezTo>
                      <a:cubicBezTo>
                        <a:pt x="7437" y="6601"/>
                        <a:pt x="10170" y="6058"/>
                        <a:pt x="12910" y="4318"/>
                      </a:cubicBezTo>
                      <a:cubicBezTo>
                        <a:pt x="13393" y="3996"/>
                        <a:pt x="9238" y="0"/>
                        <a:pt x="58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 name="Google Shape;2276;p51"/>
                <p:cNvSpPr/>
                <p:nvPr/>
              </p:nvSpPr>
              <p:spPr>
                <a:xfrm>
                  <a:off x="3164925" y="3257775"/>
                  <a:ext cx="20875" cy="92600"/>
                </a:xfrm>
                <a:custGeom>
                  <a:avLst/>
                  <a:gdLst/>
                  <a:ahLst/>
                  <a:cxnLst/>
                  <a:rect l="l" t="t" r="r" b="b"/>
                  <a:pathLst>
                    <a:path w="835" h="3704" fill="none" extrusionOk="0">
                      <a:moveTo>
                        <a:pt x="1" y="0"/>
                      </a:moveTo>
                      <a:cubicBezTo>
                        <a:pt x="835" y="1535"/>
                        <a:pt x="468" y="3169"/>
                        <a:pt x="34" y="3703"/>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7" name="Google Shape;2277;p51"/>
                <p:cNvSpPr/>
                <p:nvPr/>
              </p:nvSpPr>
              <p:spPr>
                <a:xfrm>
                  <a:off x="3081550" y="3257050"/>
                  <a:ext cx="28375" cy="25675"/>
                </a:xfrm>
                <a:custGeom>
                  <a:avLst/>
                  <a:gdLst/>
                  <a:ahLst/>
                  <a:cxnLst/>
                  <a:rect l="l" t="t" r="r" b="b"/>
                  <a:pathLst>
                    <a:path w="1135" h="1027" extrusionOk="0">
                      <a:moveTo>
                        <a:pt x="563" y="0"/>
                      </a:moveTo>
                      <a:cubicBezTo>
                        <a:pt x="508" y="0"/>
                        <a:pt x="454" y="9"/>
                        <a:pt x="400" y="29"/>
                      </a:cubicBezTo>
                      <a:cubicBezTo>
                        <a:pt x="133" y="130"/>
                        <a:pt x="0" y="396"/>
                        <a:pt x="100" y="663"/>
                      </a:cubicBezTo>
                      <a:cubicBezTo>
                        <a:pt x="153" y="877"/>
                        <a:pt x="356" y="1026"/>
                        <a:pt x="572" y="1026"/>
                      </a:cubicBezTo>
                      <a:cubicBezTo>
                        <a:pt x="626" y="1026"/>
                        <a:pt x="681" y="1017"/>
                        <a:pt x="734" y="997"/>
                      </a:cubicBezTo>
                      <a:cubicBezTo>
                        <a:pt x="1001" y="897"/>
                        <a:pt x="1134" y="630"/>
                        <a:pt x="1067" y="363"/>
                      </a:cubicBezTo>
                      <a:cubicBezTo>
                        <a:pt x="987" y="150"/>
                        <a:pt x="779"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 name="Google Shape;2278;p51"/>
                <p:cNvSpPr/>
                <p:nvPr/>
              </p:nvSpPr>
              <p:spPr>
                <a:xfrm>
                  <a:off x="3088200" y="3264950"/>
                  <a:ext cx="7550" cy="7025"/>
                </a:xfrm>
                <a:custGeom>
                  <a:avLst/>
                  <a:gdLst/>
                  <a:ahLst/>
                  <a:cxnLst/>
                  <a:rect l="l" t="t" r="r" b="b"/>
                  <a:pathLst>
                    <a:path w="302" h="281" extrusionOk="0">
                      <a:moveTo>
                        <a:pt x="159" y="1"/>
                      </a:moveTo>
                      <a:cubicBezTo>
                        <a:pt x="139" y="1"/>
                        <a:pt x="119" y="5"/>
                        <a:pt x="101" y="14"/>
                      </a:cubicBezTo>
                      <a:cubicBezTo>
                        <a:pt x="34" y="14"/>
                        <a:pt x="1" y="114"/>
                        <a:pt x="34" y="180"/>
                      </a:cubicBezTo>
                      <a:cubicBezTo>
                        <a:pt x="34" y="247"/>
                        <a:pt x="134" y="281"/>
                        <a:pt x="201" y="281"/>
                      </a:cubicBezTo>
                      <a:cubicBezTo>
                        <a:pt x="268" y="247"/>
                        <a:pt x="301" y="147"/>
                        <a:pt x="268" y="80"/>
                      </a:cubicBezTo>
                      <a:cubicBezTo>
                        <a:pt x="268" y="32"/>
                        <a:pt x="214" y="1"/>
                        <a:pt x="1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279" name="Google Shape;2279;p51"/>
            <p:cNvGrpSpPr/>
            <p:nvPr/>
          </p:nvGrpSpPr>
          <p:grpSpPr>
            <a:xfrm>
              <a:off x="6212365" y="-241565"/>
              <a:ext cx="1747610" cy="1881253"/>
              <a:chOff x="6212365" y="-241565"/>
              <a:chExt cx="1747610" cy="1881253"/>
            </a:xfrm>
          </p:grpSpPr>
          <p:sp>
            <p:nvSpPr>
              <p:cNvPr id="2280" name="Google Shape;2280;p51"/>
              <p:cNvSpPr/>
              <p:nvPr/>
            </p:nvSpPr>
            <p:spPr>
              <a:xfrm rot="2403861">
                <a:off x="6337569" y="130565"/>
                <a:ext cx="1497201" cy="934927"/>
              </a:xfrm>
              <a:custGeom>
                <a:avLst/>
                <a:gdLst/>
                <a:ahLst/>
                <a:cxnLst/>
                <a:rect l="l" t="t" r="r" b="b"/>
                <a:pathLst>
                  <a:path w="36235" h="22625" extrusionOk="0">
                    <a:moveTo>
                      <a:pt x="34937" y="1"/>
                    </a:moveTo>
                    <a:cubicBezTo>
                      <a:pt x="28059" y="9391"/>
                      <a:pt x="10632" y="4972"/>
                      <a:pt x="4693" y="11325"/>
                    </a:cubicBezTo>
                    <a:cubicBezTo>
                      <a:pt x="1" y="16300"/>
                      <a:pt x="2520" y="22625"/>
                      <a:pt x="10301" y="22625"/>
                    </a:cubicBezTo>
                    <a:cubicBezTo>
                      <a:pt x="12412" y="22625"/>
                      <a:pt x="14910" y="22159"/>
                      <a:pt x="17757" y="21074"/>
                    </a:cubicBezTo>
                    <a:cubicBezTo>
                      <a:pt x="31070" y="15992"/>
                      <a:pt x="36235" y="4558"/>
                      <a:pt x="36235" y="4558"/>
                    </a:cubicBezTo>
                    <a:lnTo>
                      <a:pt x="3493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 name="Google Shape;2281;p51"/>
              <p:cNvSpPr/>
              <p:nvPr/>
            </p:nvSpPr>
            <p:spPr>
              <a:xfrm rot="2403861">
                <a:off x="6466850" y="247514"/>
                <a:ext cx="1356964" cy="682569"/>
              </a:xfrm>
              <a:custGeom>
                <a:avLst/>
                <a:gdLst/>
                <a:ahLst/>
                <a:cxnLst/>
                <a:rect l="l" t="t" r="r" b="b"/>
                <a:pathLst>
                  <a:path w="32841" h="16518" fill="none" extrusionOk="0">
                    <a:moveTo>
                      <a:pt x="32840" y="1"/>
                    </a:moveTo>
                    <a:cubicBezTo>
                      <a:pt x="26046" y="8176"/>
                      <a:pt x="16434" y="14418"/>
                      <a:pt x="1" y="16517"/>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 name="Google Shape;2282;p51"/>
              <p:cNvSpPr/>
              <p:nvPr/>
            </p:nvSpPr>
            <p:spPr>
              <a:xfrm rot="2403861">
                <a:off x="6382900" y="410837"/>
                <a:ext cx="566114" cy="330995"/>
              </a:xfrm>
              <a:custGeom>
                <a:avLst/>
                <a:gdLst/>
                <a:ahLst/>
                <a:cxnLst/>
                <a:rect l="l" t="t" r="r" b="b"/>
                <a:pathLst>
                  <a:path w="13701" h="8010" fill="none" extrusionOk="0">
                    <a:moveTo>
                      <a:pt x="1" y="0"/>
                    </a:moveTo>
                    <a:cubicBezTo>
                      <a:pt x="4724" y="2900"/>
                      <a:pt x="13700" y="1685"/>
                      <a:pt x="13700" y="1685"/>
                    </a:cubicBezTo>
                    <a:cubicBezTo>
                      <a:pt x="13700" y="1685"/>
                      <a:pt x="7182" y="6408"/>
                      <a:pt x="2155" y="8010"/>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 name="Google Shape;2283;p51"/>
              <p:cNvSpPr/>
              <p:nvPr/>
            </p:nvSpPr>
            <p:spPr>
              <a:xfrm rot="2403861">
                <a:off x="6492788" y="406923"/>
                <a:ext cx="701889" cy="517071"/>
              </a:xfrm>
              <a:custGeom>
                <a:avLst/>
                <a:gdLst/>
                <a:ahLst/>
                <a:cxnLst/>
                <a:rect l="l" t="t" r="r" b="b"/>
                <a:pathLst>
                  <a:path w="16987" h="12513" fill="none" extrusionOk="0">
                    <a:moveTo>
                      <a:pt x="1" y="1"/>
                    </a:moveTo>
                    <a:cubicBezTo>
                      <a:pt x="7237" y="4088"/>
                      <a:pt x="16987" y="2155"/>
                      <a:pt x="16987" y="2155"/>
                    </a:cubicBezTo>
                    <a:cubicBezTo>
                      <a:pt x="16987" y="2155"/>
                      <a:pt x="11297" y="9999"/>
                      <a:pt x="5111" y="12512"/>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 name="Google Shape;2284;p51"/>
              <p:cNvSpPr/>
              <p:nvPr/>
            </p:nvSpPr>
            <p:spPr>
              <a:xfrm rot="2403861">
                <a:off x="6779299" y="491260"/>
                <a:ext cx="627721" cy="515914"/>
              </a:xfrm>
              <a:custGeom>
                <a:avLst/>
                <a:gdLst/>
                <a:ahLst/>
                <a:cxnLst/>
                <a:rect l="l" t="t" r="r" b="b"/>
                <a:pathLst>
                  <a:path w="15192" h="12485" fill="none" extrusionOk="0">
                    <a:moveTo>
                      <a:pt x="1" y="1"/>
                    </a:moveTo>
                    <a:cubicBezTo>
                      <a:pt x="6298" y="3619"/>
                      <a:pt x="15192" y="1216"/>
                      <a:pt x="15192" y="1216"/>
                    </a:cubicBezTo>
                    <a:cubicBezTo>
                      <a:pt x="15192" y="1216"/>
                      <a:pt x="11739" y="7734"/>
                      <a:pt x="6685" y="12485"/>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 name="Google Shape;2285;p51"/>
              <p:cNvSpPr/>
              <p:nvPr/>
            </p:nvSpPr>
            <p:spPr>
              <a:xfrm rot="2403861">
                <a:off x="7161740" y="611659"/>
                <a:ext cx="429141" cy="360706"/>
              </a:xfrm>
              <a:custGeom>
                <a:avLst/>
                <a:gdLst/>
                <a:ahLst/>
                <a:cxnLst/>
                <a:rect l="l" t="t" r="r" b="b"/>
                <a:pathLst>
                  <a:path w="10386" h="8729" fill="none" extrusionOk="0">
                    <a:moveTo>
                      <a:pt x="0" y="498"/>
                    </a:moveTo>
                    <a:cubicBezTo>
                      <a:pt x="4779" y="2045"/>
                      <a:pt x="10385" y="1"/>
                      <a:pt x="10385" y="1"/>
                    </a:cubicBezTo>
                    <a:cubicBezTo>
                      <a:pt x="10385" y="1"/>
                      <a:pt x="9032" y="5856"/>
                      <a:pt x="6878" y="8728"/>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 name="Google Shape;2286;p51"/>
              <p:cNvSpPr/>
              <p:nvPr/>
            </p:nvSpPr>
            <p:spPr>
              <a:xfrm rot="2403861">
                <a:off x="7559910" y="680185"/>
                <a:ext cx="184903" cy="304755"/>
              </a:xfrm>
              <a:custGeom>
                <a:avLst/>
                <a:gdLst/>
                <a:ahLst/>
                <a:cxnLst/>
                <a:rect l="l" t="t" r="r" b="b"/>
                <a:pathLst>
                  <a:path w="4475" h="7375" fill="none" extrusionOk="0">
                    <a:moveTo>
                      <a:pt x="0" y="884"/>
                    </a:moveTo>
                    <a:cubicBezTo>
                      <a:pt x="2155" y="967"/>
                      <a:pt x="4475" y="0"/>
                      <a:pt x="4475" y="0"/>
                    </a:cubicBezTo>
                    <a:cubicBezTo>
                      <a:pt x="4475" y="0"/>
                      <a:pt x="3784" y="4944"/>
                      <a:pt x="2293" y="7375"/>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 name="Google Shape;2287;p51"/>
              <p:cNvSpPr/>
              <p:nvPr/>
            </p:nvSpPr>
            <p:spPr>
              <a:xfrm rot="2403861">
                <a:off x="6721556" y="458891"/>
                <a:ext cx="897246" cy="1010630"/>
              </a:xfrm>
              <a:custGeom>
                <a:avLst/>
                <a:gdLst/>
                <a:ahLst/>
                <a:cxnLst/>
                <a:rect l="l" t="t" r="r" b="b"/>
                <a:pathLst>
                  <a:path w="21715" h="24457" extrusionOk="0">
                    <a:moveTo>
                      <a:pt x="21715" y="1"/>
                    </a:moveTo>
                    <a:lnTo>
                      <a:pt x="21715" y="1"/>
                    </a:lnTo>
                    <a:cubicBezTo>
                      <a:pt x="11744" y="9502"/>
                      <a:pt x="4177" y="11270"/>
                      <a:pt x="1470" y="18202"/>
                    </a:cubicBezTo>
                    <a:cubicBezTo>
                      <a:pt x="1" y="21927"/>
                      <a:pt x="2168" y="24456"/>
                      <a:pt x="5477" y="24456"/>
                    </a:cubicBezTo>
                    <a:cubicBezTo>
                      <a:pt x="8327" y="24456"/>
                      <a:pt x="12024" y="22581"/>
                      <a:pt x="14976" y="17981"/>
                    </a:cubicBezTo>
                    <a:cubicBezTo>
                      <a:pt x="21356" y="8010"/>
                      <a:pt x="21439" y="6353"/>
                      <a:pt x="21439" y="6353"/>
                    </a:cubicBezTo>
                    <a:lnTo>
                      <a:pt x="21715"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 name="Google Shape;2288;p51"/>
              <p:cNvSpPr/>
              <p:nvPr/>
            </p:nvSpPr>
            <p:spPr>
              <a:xfrm rot="2403861">
                <a:off x="6766644" y="606807"/>
                <a:ext cx="816013" cy="812653"/>
              </a:xfrm>
              <a:custGeom>
                <a:avLst/>
                <a:gdLst/>
                <a:ahLst/>
                <a:cxnLst/>
                <a:rect l="l" t="t" r="r" b="b"/>
                <a:pathLst>
                  <a:path w="19749" h="19666" fill="none" extrusionOk="0">
                    <a:moveTo>
                      <a:pt x="19749" y="0"/>
                    </a:moveTo>
                    <a:cubicBezTo>
                      <a:pt x="16048" y="6822"/>
                      <a:pt x="4254" y="17842"/>
                      <a:pt x="1" y="19665"/>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 name="Google Shape;2289;p51"/>
              <p:cNvSpPr/>
              <p:nvPr/>
            </p:nvSpPr>
            <p:spPr>
              <a:xfrm rot="2403861">
                <a:off x="6599137" y="917889"/>
                <a:ext cx="386913" cy="336698"/>
              </a:xfrm>
              <a:custGeom>
                <a:avLst/>
                <a:gdLst/>
                <a:ahLst/>
                <a:cxnLst/>
                <a:rect l="l" t="t" r="r" b="b"/>
                <a:pathLst>
                  <a:path w="9364" h="8148" fill="none" extrusionOk="0">
                    <a:moveTo>
                      <a:pt x="4198" y="8148"/>
                    </a:moveTo>
                    <a:cubicBezTo>
                      <a:pt x="8921" y="3315"/>
                      <a:pt x="9363" y="0"/>
                      <a:pt x="9363" y="0"/>
                    </a:cubicBezTo>
                    <a:cubicBezTo>
                      <a:pt x="9363" y="0"/>
                      <a:pt x="4364" y="2348"/>
                      <a:pt x="0" y="3149"/>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 name="Google Shape;2290;p51"/>
              <p:cNvSpPr/>
              <p:nvPr/>
            </p:nvSpPr>
            <p:spPr>
              <a:xfrm rot="2403861">
                <a:off x="6721472" y="891338"/>
                <a:ext cx="439388" cy="369797"/>
              </a:xfrm>
              <a:custGeom>
                <a:avLst/>
                <a:gdLst/>
                <a:ahLst/>
                <a:cxnLst/>
                <a:rect l="l" t="t" r="r" b="b"/>
                <a:pathLst>
                  <a:path w="10634" h="8949" fill="none" extrusionOk="0">
                    <a:moveTo>
                      <a:pt x="0" y="1906"/>
                    </a:moveTo>
                    <a:cubicBezTo>
                      <a:pt x="6187" y="2044"/>
                      <a:pt x="10385" y="0"/>
                      <a:pt x="10385" y="0"/>
                    </a:cubicBezTo>
                    <a:cubicBezTo>
                      <a:pt x="10385" y="0"/>
                      <a:pt x="10634" y="5773"/>
                      <a:pt x="8010" y="8949"/>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 name="Google Shape;2291;p51"/>
              <p:cNvSpPr/>
              <p:nvPr/>
            </p:nvSpPr>
            <p:spPr>
              <a:xfrm rot="2403861">
                <a:off x="6978492" y="909424"/>
                <a:ext cx="375509" cy="284218"/>
              </a:xfrm>
              <a:custGeom>
                <a:avLst/>
                <a:gdLst/>
                <a:ahLst/>
                <a:cxnLst/>
                <a:rect l="l" t="t" r="r" b="b"/>
                <a:pathLst>
                  <a:path w="9088" h="6878" fill="none" extrusionOk="0">
                    <a:moveTo>
                      <a:pt x="0" y="498"/>
                    </a:moveTo>
                    <a:cubicBezTo>
                      <a:pt x="4198" y="1271"/>
                      <a:pt x="8590" y="1"/>
                      <a:pt x="8590" y="1"/>
                    </a:cubicBezTo>
                    <a:cubicBezTo>
                      <a:pt x="8590" y="1"/>
                      <a:pt x="9087" y="4033"/>
                      <a:pt x="7789" y="6878"/>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 name="Google Shape;2292;p51"/>
              <p:cNvSpPr/>
              <p:nvPr/>
            </p:nvSpPr>
            <p:spPr>
              <a:xfrm rot="2403861">
                <a:off x="7292691" y="916097"/>
                <a:ext cx="249981" cy="222606"/>
              </a:xfrm>
              <a:custGeom>
                <a:avLst/>
                <a:gdLst/>
                <a:ahLst/>
                <a:cxnLst/>
                <a:rect l="l" t="t" r="r" b="b"/>
                <a:pathLst>
                  <a:path w="6050" h="5387" fill="none" extrusionOk="0">
                    <a:moveTo>
                      <a:pt x="0" y="0"/>
                    </a:moveTo>
                    <a:cubicBezTo>
                      <a:pt x="1685" y="857"/>
                      <a:pt x="5607" y="221"/>
                      <a:pt x="5607" y="221"/>
                    </a:cubicBezTo>
                    <a:cubicBezTo>
                      <a:pt x="5607" y="221"/>
                      <a:pt x="6049" y="3121"/>
                      <a:pt x="5110" y="5386"/>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93" name="Google Shape;2293;p51"/>
            <p:cNvSpPr/>
            <p:nvPr/>
          </p:nvSpPr>
          <p:spPr>
            <a:xfrm>
              <a:off x="7089149" y="-1838299"/>
              <a:ext cx="3485218" cy="3910100"/>
            </a:xfrm>
            <a:custGeom>
              <a:avLst/>
              <a:gdLst/>
              <a:ahLst/>
              <a:cxnLst/>
              <a:rect l="l" t="t" r="r" b="b"/>
              <a:pathLst>
                <a:path w="84347" h="94624" extrusionOk="0">
                  <a:moveTo>
                    <a:pt x="55705" y="0"/>
                  </a:moveTo>
                  <a:cubicBezTo>
                    <a:pt x="42586" y="8728"/>
                    <a:pt x="18502" y="39799"/>
                    <a:pt x="22838" y="54327"/>
                  </a:cubicBezTo>
                  <a:cubicBezTo>
                    <a:pt x="22231" y="54260"/>
                    <a:pt x="21633" y="54227"/>
                    <a:pt x="21044" y="54227"/>
                  </a:cubicBezTo>
                  <a:cubicBezTo>
                    <a:pt x="8093" y="54227"/>
                    <a:pt x="1" y="70036"/>
                    <a:pt x="8587" y="80842"/>
                  </a:cubicBezTo>
                  <a:cubicBezTo>
                    <a:pt x="8670" y="80952"/>
                    <a:pt x="8587" y="80952"/>
                    <a:pt x="8587" y="80952"/>
                  </a:cubicBezTo>
                  <a:lnTo>
                    <a:pt x="4665" y="86200"/>
                  </a:lnTo>
                  <a:lnTo>
                    <a:pt x="15906" y="94624"/>
                  </a:lnTo>
                  <a:lnTo>
                    <a:pt x="19828" y="89376"/>
                  </a:lnTo>
                  <a:cubicBezTo>
                    <a:pt x="19828" y="89376"/>
                    <a:pt x="19828" y="89341"/>
                    <a:pt x="19870" y="89341"/>
                  </a:cubicBezTo>
                  <a:cubicBezTo>
                    <a:pt x="19881" y="89341"/>
                    <a:pt x="19894" y="89343"/>
                    <a:pt x="19911" y="89349"/>
                  </a:cubicBezTo>
                  <a:cubicBezTo>
                    <a:pt x="21997" y="90202"/>
                    <a:pt x="24087" y="90591"/>
                    <a:pt x="26108" y="90591"/>
                  </a:cubicBezTo>
                  <a:cubicBezTo>
                    <a:pt x="37041" y="90591"/>
                    <a:pt x="45967" y="79203"/>
                    <a:pt x="41399" y="68247"/>
                  </a:cubicBezTo>
                  <a:lnTo>
                    <a:pt x="41399" y="68247"/>
                  </a:lnTo>
                  <a:cubicBezTo>
                    <a:pt x="41425" y="68248"/>
                    <a:pt x="41451" y="68248"/>
                    <a:pt x="41478" y="68248"/>
                  </a:cubicBezTo>
                  <a:cubicBezTo>
                    <a:pt x="56669" y="68248"/>
                    <a:pt x="79632" y="36487"/>
                    <a:pt x="84347" y="21488"/>
                  </a:cubicBezTo>
                  <a:lnTo>
                    <a:pt x="70012" y="10744"/>
                  </a:lnTo>
                  <a:lnTo>
                    <a:pt x="5570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 name="Google Shape;2294;p51"/>
            <p:cNvSpPr/>
            <p:nvPr/>
          </p:nvSpPr>
          <p:spPr>
            <a:xfrm>
              <a:off x="7559205" y="1592419"/>
              <a:ext cx="349237" cy="262563"/>
            </a:xfrm>
            <a:custGeom>
              <a:avLst/>
              <a:gdLst/>
              <a:ahLst/>
              <a:cxnLst/>
              <a:rect l="l" t="t" r="r" b="b"/>
              <a:pathLst>
                <a:path w="8452" h="6354" fill="none" extrusionOk="0">
                  <a:moveTo>
                    <a:pt x="8452" y="6353"/>
                  </a:moveTo>
                  <a:lnTo>
                    <a:pt x="0" y="1"/>
                  </a:lnTo>
                </a:path>
              </a:pathLst>
            </a:custGeom>
            <a:noFill/>
            <a:ln w="897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 name="Google Shape;2295;p51"/>
            <p:cNvSpPr/>
            <p:nvPr/>
          </p:nvSpPr>
          <p:spPr>
            <a:xfrm>
              <a:off x="7336656" y="1553617"/>
              <a:ext cx="591207" cy="372109"/>
            </a:xfrm>
            <a:custGeom>
              <a:avLst/>
              <a:gdLst/>
              <a:ahLst/>
              <a:cxnLst/>
              <a:rect l="l" t="t" r="r" b="b"/>
              <a:pathLst>
                <a:path w="14308" h="9005" fill="none" extrusionOk="0">
                  <a:moveTo>
                    <a:pt x="1" y="1"/>
                  </a:moveTo>
                  <a:lnTo>
                    <a:pt x="14307" y="9005"/>
                  </a:lnTo>
                </a:path>
              </a:pathLst>
            </a:custGeom>
            <a:noFill/>
            <a:ln w="897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 name="Google Shape;2296;p51"/>
            <p:cNvSpPr/>
            <p:nvPr/>
          </p:nvSpPr>
          <p:spPr>
            <a:xfrm>
              <a:off x="7296699" y="1607254"/>
              <a:ext cx="591207" cy="372109"/>
            </a:xfrm>
            <a:custGeom>
              <a:avLst/>
              <a:gdLst/>
              <a:ahLst/>
              <a:cxnLst/>
              <a:rect l="l" t="t" r="r" b="b"/>
              <a:pathLst>
                <a:path w="14308" h="9005" fill="none" extrusionOk="0">
                  <a:moveTo>
                    <a:pt x="1" y="1"/>
                  </a:moveTo>
                  <a:lnTo>
                    <a:pt x="14308" y="9005"/>
                  </a:lnTo>
                </a:path>
              </a:pathLst>
            </a:custGeom>
            <a:noFill/>
            <a:ln w="897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 name="Google Shape;2297;p51"/>
            <p:cNvSpPr/>
            <p:nvPr/>
          </p:nvSpPr>
          <p:spPr>
            <a:xfrm>
              <a:off x="7256784" y="1660890"/>
              <a:ext cx="591207" cy="372109"/>
            </a:xfrm>
            <a:custGeom>
              <a:avLst/>
              <a:gdLst/>
              <a:ahLst/>
              <a:cxnLst/>
              <a:rect l="l" t="t" r="r" b="b"/>
              <a:pathLst>
                <a:path w="14308" h="9005" fill="none" extrusionOk="0">
                  <a:moveTo>
                    <a:pt x="0" y="1"/>
                  </a:moveTo>
                  <a:lnTo>
                    <a:pt x="14307" y="9005"/>
                  </a:lnTo>
                </a:path>
              </a:pathLst>
            </a:custGeom>
            <a:noFill/>
            <a:ln w="897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01" name="Google Shape;2301;p51"/>
          <p:cNvGrpSpPr/>
          <p:nvPr/>
        </p:nvGrpSpPr>
        <p:grpSpPr>
          <a:xfrm>
            <a:off x="3064442" y="730625"/>
            <a:ext cx="2167370" cy="813256"/>
            <a:chOff x="3064442" y="730625"/>
            <a:chExt cx="2167370" cy="813256"/>
          </a:xfrm>
        </p:grpSpPr>
        <p:sp>
          <p:nvSpPr>
            <p:cNvPr id="2302" name="Google Shape;2302;p51"/>
            <p:cNvSpPr/>
            <p:nvPr/>
          </p:nvSpPr>
          <p:spPr>
            <a:xfrm flipH="1">
              <a:off x="4111410" y="730625"/>
              <a:ext cx="1120402" cy="370799"/>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 name="Google Shape;2303;p51"/>
            <p:cNvSpPr/>
            <p:nvPr/>
          </p:nvSpPr>
          <p:spPr>
            <a:xfrm>
              <a:off x="3064442" y="1065688"/>
              <a:ext cx="1444978" cy="478193"/>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Rectangle 1"/>
          <p:cNvSpPr/>
          <p:nvPr/>
        </p:nvSpPr>
        <p:spPr>
          <a:xfrm>
            <a:off x="2823867" y="602349"/>
            <a:ext cx="3776996" cy="1092607"/>
          </a:xfrm>
          <a:prstGeom prst="rect">
            <a:avLst/>
          </a:prstGeom>
        </p:spPr>
        <p:txBody>
          <a:bodyPr wrap="none">
            <a:spAutoFit/>
          </a:bodyPr>
          <a:lstStyle/>
          <a:p>
            <a:pPr lvl="0" algn="r">
              <a:buClr>
                <a:srgbClr val="FFDA6B"/>
              </a:buClr>
              <a:buSzPts val="6000"/>
            </a:pPr>
            <a:r>
              <a:rPr lang="ar-JO" sz="6500" b="1" dirty="0" smtClean="0">
                <a:solidFill>
                  <a:srgbClr val="FFDA6B"/>
                </a:solidFill>
                <a:latin typeface="Magra"/>
                <a:sym typeface="Magra"/>
              </a:rPr>
              <a:t> :الرائحة </a:t>
            </a:r>
            <a:r>
              <a:rPr lang="en" sz="6500" b="1" dirty="0" smtClean="0">
                <a:solidFill>
                  <a:srgbClr val="FFDA6B"/>
                </a:solidFill>
                <a:latin typeface="Magra"/>
                <a:sym typeface="Magra"/>
              </a:rPr>
              <a:t>02</a:t>
            </a:r>
            <a:endParaRPr lang="en" sz="6500" b="1" dirty="0">
              <a:solidFill>
                <a:srgbClr val="FFDA6B"/>
              </a:solidFill>
              <a:latin typeface="Magra"/>
              <a:sym typeface="Magra"/>
            </a:endParaRPr>
          </a:p>
        </p:txBody>
      </p:sp>
      <p:sp>
        <p:nvSpPr>
          <p:cNvPr id="3" name="Subtitle 2"/>
          <p:cNvSpPr>
            <a:spLocks noGrp="1"/>
          </p:cNvSpPr>
          <p:nvPr>
            <p:ph type="subTitle" idx="1"/>
          </p:nvPr>
        </p:nvSpPr>
        <p:spPr>
          <a:xfrm>
            <a:off x="1169968" y="1422446"/>
            <a:ext cx="5379961" cy="2468384"/>
          </a:xfrm>
        </p:spPr>
        <p:txBody>
          <a:bodyPr/>
          <a:lstStyle/>
          <a:p>
            <a:endParaRPr lang="ar-JO" dirty="0"/>
          </a:p>
          <a:p>
            <a:r>
              <a:rPr lang="ar-JO" sz="2000" dirty="0">
                <a:solidFill>
                  <a:schemeClr val="tx1">
                    <a:lumMod val="95000"/>
                    <a:lumOff val="5000"/>
                  </a:schemeClr>
                </a:solidFill>
              </a:rPr>
              <a:t>تعتمد رائحة المياه العادمة على كمية الأكسجين الذائب فيها؛ فإذا توافرت كمية من الأكسجين الذائب في المياه العادمة يجري تحلل المادةِ العضوية بواسطة البكتيريا الهوائية، وينتج عن عملية التحلل بفعل البكتيريا الهوائية رائحة خفيفة، أما نقص الأكسجين الذائب في المياه العادمة فيؤدي إلى تحلُّلِ المادةِ </a:t>
            </a:r>
            <a:r>
              <a:rPr lang="ar-JO" sz="2000" dirty="0" smtClean="0">
                <a:solidFill>
                  <a:schemeClr val="tx1">
                    <a:lumMod val="95000"/>
                    <a:lumOff val="5000"/>
                  </a:schemeClr>
                </a:solidFill>
              </a:rPr>
              <a:t>العضويةِ </a:t>
            </a:r>
            <a:r>
              <a:rPr lang="ar-JO" sz="2000" dirty="0">
                <a:solidFill>
                  <a:schemeClr val="tx1">
                    <a:lumMod val="95000"/>
                    <a:lumOff val="5000"/>
                  </a:schemeClr>
                </a:solidFill>
              </a:rPr>
              <a:t>بواسطة البكتيريا </a:t>
            </a:r>
            <a:r>
              <a:rPr lang="ar-JO" sz="2000" dirty="0" smtClean="0">
                <a:solidFill>
                  <a:schemeClr val="tx1">
                    <a:lumMod val="95000"/>
                    <a:lumOff val="5000"/>
                  </a:schemeClr>
                </a:solidFill>
              </a:rPr>
              <a:t>و يسبب رائحة كريهة للمياه </a:t>
            </a:r>
            <a:endParaRPr lang="en-US" sz="2000" dirty="0">
              <a:solidFill>
                <a:schemeClr val="tx1">
                  <a:lumMod val="95000"/>
                  <a:lumOff val="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543"/>
        <p:cNvGrpSpPr/>
        <p:nvPr/>
      </p:nvGrpSpPr>
      <p:grpSpPr>
        <a:xfrm>
          <a:off x="0" y="0"/>
          <a:ext cx="0" cy="0"/>
          <a:chOff x="0" y="0"/>
          <a:chExt cx="0" cy="0"/>
        </a:xfrm>
      </p:grpSpPr>
      <p:grpSp>
        <p:nvGrpSpPr>
          <p:cNvPr id="2544" name="Google Shape;2544;p56"/>
          <p:cNvGrpSpPr/>
          <p:nvPr/>
        </p:nvGrpSpPr>
        <p:grpSpPr>
          <a:xfrm>
            <a:off x="4843406" y="325884"/>
            <a:ext cx="3166671" cy="3742669"/>
            <a:chOff x="4843406" y="325884"/>
            <a:chExt cx="3166671" cy="3742669"/>
          </a:xfrm>
        </p:grpSpPr>
        <p:sp>
          <p:nvSpPr>
            <p:cNvPr id="2545" name="Google Shape;2545;p56"/>
            <p:cNvSpPr/>
            <p:nvPr/>
          </p:nvSpPr>
          <p:spPr>
            <a:xfrm rot="7184" flipH="1">
              <a:off x="5724153" y="1783482"/>
              <a:ext cx="287101" cy="122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 name="Google Shape;2546;p56"/>
            <p:cNvSpPr/>
            <p:nvPr/>
          </p:nvSpPr>
          <p:spPr>
            <a:xfrm rot="6095" flipH="1">
              <a:off x="7708181" y="2096865"/>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 name="Google Shape;2547;p56"/>
            <p:cNvSpPr/>
            <p:nvPr/>
          </p:nvSpPr>
          <p:spPr>
            <a:xfrm rot="6095" flipH="1">
              <a:off x="4843406" y="3996403"/>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 name="Google Shape;2548;p56"/>
            <p:cNvSpPr/>
            <p:nvPr/>
          </p:nvSpPr>
          <p:spPr>
            <a:xfrm rot="6095" flipH="1">
              <a:off x="6411356" y="3255553"/>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49" name="Google Shape;2549;p56"/>
            <p:cNvGrpSpPr/>
            <p:nvPr/>
          </p:nvGrpSpPr>
          <p:grpSpPr>
            <a:xfrm rot="-2294087" flipH="1">
              <a:off x="5559985" y="532586"/>
              <a:ext cx="810819" cy="412085"/>
              <a:chOff x="9500425" y="2847925"/>
              <a:chExt cx="810800" cy="412075"/>
            </a:xfrm>
          </p:grpSpPr>
          <p:sp>
            <p:nvSpPr>
              <p:cNvPr id="2550" name="Google Shape;2550;p56"/>
              <p:cNvSpPr/>
              <p:nvPr/>
            </p:nvSpPr>
            <p:spPr>
              <a:xfrm>
                <a:off x="9715550" y="2847925"/>
                <a:ext cx="355725" cy="412075"/>
              </a:xfrm>
              <a:custGeom>
                <a:avLst/>
                <a:gdLst/>
                <a:ahLst/>
                <a:cxnLst/>
                <a:rect l="l" t="t" r="r" b="b"/>
                <a:pathLst>
                  <a:path w="14229" h="16483" extrusionOk="0">
                    <a:moveTo>
                      <a:pt x="10747" y="1"/>
                    </a:moveTo>
                    <a:cubicBezTo>
                      <a:pt x="9057" y="1"/>
                      <a:pt x="6223" y="456"/>
                      <a:pt x="2386" y="1604"/>
                    </a:cubicBezTo>
                    <a:cubicBezTo>
                      <a:pt x="2386" y="1604"/>
                      <a:pt x="0" y="11345"/>
                      <a:pt x="2726" y="13617"/>
                    </a:cubicBezTo>
                    <a:cubicBezTo>
                      <a:pt x="4888" y="15399"/>
                      <a:pt x="9164" y="16482"/>
                      <a:pt x="11524" y="16482"/>
                    </a:cubicBezTo>
                    <a:cubicBezTo>
                      <a:pt x="12171" y="16482"/>
                      <a:pt x="12675" y="16401"/>
                      <a:pt x="12950" y="16229"/>
                    </a:cubicBezTo>
                    <a:cubicBezTo>
                      <a:pt x="14228" y="15406"/>
                      <a:pt x="10082" y="13673"/>
                      <a:pt x="10082" y="13673"/>
                    </a:cubicBezTo>
                    <a:lnTo>
                      <a:pt x="7753" y="3933"/>
                    </a:lnTo>
                    <a:cubicBezTo>
                      <a:pt x="7753" y="3933"/>
                      <a:pt x="12751" y="1320"/>
                      <a:pt x="12553" y="525"/>
                    </a:cubicBezTo>
                    <a:cubicBezTo>
                      <a:pt x="12474" y="198"/>
                      <a:pt x="11858" y="1"/>
                      <a:pt x="1074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1" name="Google Shape;2551;p56"/>
              <p:cNvSpPr/>
              <p:nvPr/>
            </p:nvSpPr>
            <p:spPr>
              <a:xfrm>
                <a:off x="10131050" y="2965900"/>
                <a:ext cx="180175" cy="167075"/>
              </a:xfrm>
              <a:custGeom>
                <a:avLst/>
                <a:gdLst/>
                <a:ahLst/>
                <a:cxnLst/>
                <a:rect l="l" t="t" r="r" b="b"/>
                <a:pathLst>
                  <a:path w="7207" h="6683" extrusionOk="0">
                    <a:moveTo>
                      <a:pt x="6402" y="1"/>
                    </a:moveTo>
                    <a:cubicBezTo>
                      <a:pt x="5098" y="1"/>
                      <a:pt x="0" y="2235"/>
                      <a:pt x="647" y="6683"/>
                    </a:cubicBezTo>
                    <a:cubicBezTo>
                      <a:pt x="647" y="6683"/>
                      <a:pt x="7207" y="548"/>
                      <a:pt x="6667" y="66"/>
                    </a:cubicBezTo>
                    <a:cubicBezTo>
                      <a:pt x="6622" y="22"/>
                      <a:pt x="6530" y="1"/>
                      <a:pt x="640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2" name="Google Shape;2552;p56"/>
              <p:cNvSpPr/>
              <p:nvPr/>
            </p:nvSpPr>
            <p:spPr>
              <a:xfrm>
                <a:off x="10137975" y="3132950"/>
                <a:ext cx="173250" cy="106600"/>
              </a:xfrm>
              <a:custGeom>
                <a:avLst/>
                <a:gdLst/>
                <a:ahLst/>
                <a:cxnLst/>
                <a:rect l="l" t="t" r="r" b="b"/>
                <a:pathLst>
                  <a:path w="6930" h="4264" extrusionOk="0">
                    <a:moveTo>
                      <a:pt x="370" y="1"/>
                    </a:moveTo>
                    <a:lnTo>
                      <a:pt x="370" y="1"/>
                    </a:lnTo>
                    <a:cubicBezTo>
                      <a:pt x="370" y="1"/>
                      <a:pt x="1" y="1847"/>
                      <a:pt x="2585" y="3210"/>
                    </a:cubicBezTo>
                    <a:cubicBezTo>
                      <a:pt x="4326" y="4119"/>
                      <a:pt x="5619" y="4264"/>
                      <a:pt x="6266" y="4264"/>
                    </a:cubicBezTo>
                    <a:cubicBezTo>
                      <a:pt x="6569" y="4264"/>
                      <a:pt x="6731" y="4232"/>
                      <a:pt x="6731" y="4232"/>
                    </a:cubicBezTo>
                    <a:cubicBezTo>
                      <a:pt x="6930" y="3664"/>
                      <a:pt x="370" y="1"/>
                      <a:pt x="3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 name="Google Shape;2553;p56"/>
              <p:cNvSpPr/>
              <p:nvPr/>
            </p:nvSpPr>
            <p:spPr>
              <a:xfrm>
                <a:off x="9500425" y="2886800"/>
                <a:ext cx="672175" cy="315500"/>
              </a:xfrm>
              <a:custGeom>
                <a:avLst/>
                <a:gdLst/>
                <a:ahLst/>
                <a:cxnLst/>
                <a:rect l="l" t="t" r="r" b="b"/>
                <a:pathLst>
                  <a:path w="26887" h="12620" extrusionOk="0">
                    <a:moveTo>
                      <a:pt x="12005" y="0"/>
                    </a:moveTo>
                    <a:cubicBezTo>
                      <a:pt x="11261" y="0"/>
                      <a:pt x="10504" y="70"/>
                      <a:pt x="9741" y="219"/>
                    </a:cubicBezTo>
                    <a:cubicBezTo>
                      <a:pt x="597" y="2037"/>
                      <a:pt x="0" y="9563"/>
                      <a:pt x="0" y="9563"/>
                    </a:cubicBezTo>
                    <a:cubicBezTo>
                      <a:pt x="3326" y="11844"/>
                      <a:pt x="7948" y="12619"/>
                      <a:pt x="12371" y="12619"/>
                    </a:cubicBezTo>
                    <a:cubicBezTo>
                      <a:pt x="19015" y="12619"/>
                      <a:pt x="25207" y="10870"/>
                      <a:pt x="25872" y="9847"/>
                    </a:cubicBezTo>
                    <a:cubicBezTo>
                      <a:pt x="26887" y="8285"/>
                      <a:pt x="20153" y="0"/>
                      <a:pt x="120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4" name="Google Shape;2554;p56"/>
              <p:cNvSpPr/>
              <p:nvPr/>
            </p:nvSpPr>
            <p:spPr>
              <a:xfrm>
                <a:off x="9625375" y="2989475"/>
                <a:ext cx="60375" cy="54800"/>
              </a:xfrm>
              <a:custGeom>
                <a:avLst/>
                <a:gdLst/>
                <a:ahLst/>
                <a:cxnLst/>
                <a:rect l="l" t="t" r="r" b="b"/>
                <a:pathLst>
                  <a:path w="2415" h="2192" extrusionOk="0">
                    <a:moveTo>
                      <a:pt x="1250" y="1"/>
                    </a:moveTo>
                    <a:cubicBezTo>
                      <a:pt x="1166" y="1"/>
                      <a:pt x="1081" y="11"/>
                      <a:pt x="994" y="31"/>
                    </a:cubicBezTo>
                    <a:cubicBezTo>
                      <a:pt x="398" y="145"/>
                      <a:pt x="1" y="741"/>
                      <a:pt x="143" y="1338"/>
                    </a:cubicBezTo>
                    <a:cubicBezTo>
                      <a:pt x="264" y="1848"/>
                      <a:pt x="697" y="2192"/>
                      <a:pt x="1193" y="2192"/>
                    </a:cubicBezTo>
                    <a:cubicBezTo>
                      <a:pt x="1277" y="2192"/>
                      <a:pt x="1363" y="2182"/>
                      <a:pt x="1449" y="2161"/>
                    </a:cubicBezTo>
                    <a:cubicBezTo>
                      <a:pt x="2045" y="2048"/>
                      <a:pt x="2414" y="1451"/>
                      <a:pt x="2301" y="855"/>
                    </a:cubicBezTo>
                    <a:cubicBezTo>
                      <a:pt x="2179" y="345"/>
                      <a:pt x="1746" y="1"/>
                      <a:pt x="12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5" name="Google Shape;2555;p56"/>
              <p:cNvSpPr/>
              <p:nvPr/>
            </p:nvSpPr>
            <p:spPr>
              <a:xfrm>
                <a:off x="9653075" y="3002175"/>
                <a:ext cx="16350" cy="14725"/>
              </a:xfrm>
              <a:custGeom>
                <a:avLst/>
                <a:gdLst/>
                <a:ahLst/>
                <a:cxnLst/>
                <a:rect l="l" t="t" r="r" b="b"/>
                <a:pathLst>
                  <a:path w="654" h="589" extrusionOk="0">
                    <a:moveTo>
                      <a:pt x="320" y="1"/>
                    </a:moveTo>
                    <a:cubicBezTo>
                      <a:pt x="299" y="1"/>
                      <a:pt x="277" y="3"/>
                      <a:pt x="256" y="6"/>
                    </a:cubicBezTo>
                    <a:cubicBezTo>
                      <a:pt x="114" y="35"/>
                      <a:pt x="0" y="205"/>
                      <a:pt x="28" y="347"/>
                    </a:cubicBezTo>
                    <a:cubicBezTo>
                      <a:pt x="75" y="487"/>
                      <a:pt x="180" y="589"/>
                      <a:pt x="310" y="589"/>
                    </a:cubicBezTo>
                    <a:cubicBezTo>
                      <a:pt x="338" y="589"/>
                      <a:pt x="367" y="584"/>
                      <a:pt x="398" y="574"/>
                    </a:cubicBezTo>
                    <a:cubicBezTo>
                      <a:pt x="540" y="546"/>
                      <a:pt x="653" y="404"/>
                      <a:pt x="625" y="233"/>
                    </a:cubicBezTo>
                    <a:cubicBezTo>
                      <a:pt x="600" y="85"/>
                      <a:pt x="467" y="1"/>
                      <a:pt x="3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6" name="Google Shape;2556;p56"/>
              <p:cNvSpPr/>
              <p:nvPr/>
            </p:nvSpPr>
            <p:spPr>
              <a:xfrm>
                <a:off x="9733300" y="3000175"/>
                <a:ext cx="76700" cy="200950"/>
              </a:xfrm>
              <a:custGeom>
                <a:avLst/>
                <a:gdLst/>
                <a:ahLst/>
                <a:cxnLst/>
                <a:rect l="l" t="t" r="r" b="b"/>
                <a:pathLst>
                  <a:path w="3068" h="8038" fill="none" extrusionOk="0">
                    <a:moveTo>
                      <a:pt x="0" y="1"/>
                    </a:moveTo>
                    <a:cubicBezTo>
                      <a:pt x="3067" y="3551"/>
                      <a:pt x="2158" y="6703"/>
                      <a:pt x="1420" y="8038"/>
                    </a:cubicBezTo>
                  </a:path>
                </a:pathLst>
              </a:custGeom>
              <a:noFill/>
              <a:ln w="92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57" name="Google Shape;2557;p56"/>
            <p:cNvGrpSpPr/>
            <p:nvPr/>
          </p:nvGrpSpPr>
          <p:grpSpPr>
            <a:xfrm>
              <a:off x="7199277" y="2929669"/>
              <a:ext cx="810800" cy="412075"/>
              <a:chOff x="9500425" y="2847925"/>
              <a:chExt cx="810800" cy="412075"/>
            </a:xfrm>
          </p:grpSpPr>
          <p:sp>
            <p:nvSpPr>
              <p:cNvPr id="2558" name="Google Shape;2558;p56"/>
              <p:cNvSpPr/>
              <p:nvPr/>
            </p:nvSpPr>
            <p:spPr>
              <a:xfrm>
                <a:off x="9715550" y="2847925"/>
                <a:ext cx="355725" cy="412075"/>
              </a:xfrm>
              <a:custGeom>
                <a:avLst/>
                <a:gdLst/>
                <a:ahLst/>
                <a:cxnLst/>
                <a:rect l="l" t="t" r="r" b="b"/>
                <a:pathLst>
                  <a:path w="14229" h="16483" extrusionOk="0">
                    <a:moveTo>
                      <a:pt x="10747" y="1"/>
                    </a:moveTo>
                    <a:cubicBezTo>
                      <a:pt x="9057" y="1"/>
                      <a:pt x="6223" y="456"/>
                      <a:pt x="2386" y="1604"/>
                    </a:cubicBezTo>
                    <a:cubicBezTo>
                      <a:pt x="2386" y="1604"/>
                      <a:pt x="0" y="11345"/>
                      <a:pt x="2726" y="13617"/>
                    </a:cubicBezTo>
                    <a:cubicBezTo>
                      <a:pt x="4888" y="15399"/>
                      <a:pt x="9164" y="16482"/>
                      <a:pt x="11524" y="16482"/>
                    </a:cubicBezTo>
                    <a:cubicBezTo>
                      <a:pt x="12171" y="16482"/>
                      <a:pt x="12675" y="16401"/>
                      <a:pt x="12950" y="16229"/>
                    </a:cubicBezTo>
                    <a:cubicBezTo>
                      <a:pt x="14228" y="15406"/>
                      <a:pt x="10082" y="13673"/>
                      <a:pt x="10082" y="13673"/>
                    </a:cubicBezTo>
                    <a:lnTo>
                      <a:pt x="7753" y="3933"/>
                    </a:lnTo>
                    <a:cubicBezTo>
                      <a:pt x="7753" y="3933"/>
                      <a:pt x="12751" y="1320"/>
                      <a:pt x="12553" y="525"/>
                    </a:cubicBezTo>
                    <a:cubicBezTo>
                      <a:pt x="12474" y="198"/>
                      <a:pt x="11858" y="1"/>
                      <a:pt x="1074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 name="Google Shape;2559;p56"/>
              <p:cNvSpPr/>
              <p:nvPr/>
            </p:nvSpPr>
            <p:spPr>
              <a:xfrm>
                <a:off x="10131050" y="2965900"/>
                <a:ext cx="180175" cy="167075"/>
              </a:xfrm>
              <a:custGeom>
                <a:avLst/>
                <a:gdLst/>
                <a:ahLst/>
                <a:cxnLst/>
                <a:rect l="l" t="t" r="r" b="b"/>
                <a:pathLst>
                  <a:path w="7207" h="6683" extrusionOk="0">
                    <a:moveTo>
                      <a:pt x="6402" y="1"/>
                    </a:moveTo>
                    <a:cubicBezTo>
                      <a:pt x="5098" y="1"/>
                      <a:pt x="0" y="2235"/>
                      <a:pt x="647" y="6683"/>
                    </a:cubicBezTo>
                    <a:cubicBezTo>
                      <a:pt x="647" y="6683"/>
                      <a:pt x="7207" y="548"/>
                      <a:pt x="6667" y="66"/>
                    </a:cubicBezTo>
                    <a:cubicBezTo>
                      <a:pt x="6622" y="22"/>
                      <a:pt x="6530" y="1"/>
                      <a:pt x="64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0" name="Google Shape;2560;p56"/>
              <p:cNvSpPr/>
              <p:nvPr/>
            </p:nvSpPr>
            <p:spPr>
              <a:xfrm>
                <a:off x="10137975" y="3132950"/>
                <a:ext cx="173250" cy="106600"/>
              </a:xfrm>
              <a:custGeom>
                <a:avLst/>
                <a:gdLst/>
                <a:ahLst/>
                <a:cxnLst/>
                <a:rect l="l" t="t" r="r" b="b"/>
                <a:pathLst>
                  <a:path w="6930" h="4264" extrusionOk="0">
                    <a:moveTo>
                      <a:pt x="370" y="1"/>
                    </a:moveTo>
                    <a:lnTo>
                      <a:pt x="370" y="1"/>
                    </a:lnTo>
                    <a:cubicBezTo>
                      <a:pt x="370" y="1"/>
                      <a:pt x="1" y="1847"/>
                      <a:pt x="2585" y="3210"/>
                    </a:cubicBezTo>
                    <a:cubicBezTo>
                      <a:pt x="4326" y="4119"/>
                      <a:pt x="5619" y="4264"/>
                      <a:pt x="6266" y="4264"/>
                    </a:cubicBezTo>
                    <a:cubicBezTo>
                      <a:pt x="6569" y="4264"/>
                      <a:pt x="6731" y="4232"/>
                      <a:pt x="6731" y="4232"/>
                    </a:cubicBezTo>
                    <a:cubicBezTo>
                      <a:pt x="6930" y="3664"/>
                      <a:pt x="370" y="1"/>
                      <a:pt x="3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1" name="Google Shape;2561;p56"/>
              <p:cNvSpPr/>
              <p:nvPr/>
            </p:nvSpPr>
            <p:spPr>
              <a:xfrm>
                <a:off x="9500425" y="2886800"/>
                <a:ext cx="672175" cy="315500"/>
              </a:xfrm>
              <a:custGeom>
                <a:avLst/>
                <a:gdLst/>
                <a:ahLst/>
                <a:cxnLst/>
                <a:rect l="l" t="t" r="r" b="b"/>
                <a:pathLst>
                  <a:path w="26887" h="12620" extrusionOk="0">
                    <a:moveTo>
                      <a:pt x="12005" y="0"/>
                    </a:moveTo>
                    <a:cubicBezTo>
                      <a:pt x="11261" y="0"/>
                      <a:pt x="10504" y="70"/>
                      <a:pt x="9741" y="219"/>
                    </a:cubicBezTo>
                    <a:cubicBezTo>
                      <a:pt x="597" y="2037"/>
                      <a:pt x="0" y="9563"/>
                      <a:pt x="0" y="9563"/>
                    </a:cubicBezTo>
                    <a:cubicBezTo>
                      <a:pt x="3326" y="11844"/>
                      <a:pt x="7948" y="12619"/>
                      <a:pt x="12371" y="12619"/>
                    </a:cubicBezTo>
                    <a:cubicBezTo>
                      <a:pt x="19015" y="12619"/>
                      <a:pt x="25207" y="10870"/>
                      <a:pt x="25872" y="9847"/>
                    </a:cubicBezTo>
                    <a:cubicBezTo>
                      <a:pt x="26887" y="8285"/>
                      <a:pt x="20153" y="0"/>
                      <a:pt x="120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2" name="Google Shape;2562;p56"/>
              <p:cNvSpPr/>
              <p:nvPr/>
            </p:nvSpPr>
            <p:spPr>
              <a:xfrm>
                <a:off x="9625375" y="2989475"/>
                <a:ext cx="60375" cy="54800"/>
              </a:xfrm>
              <a:custGeom>
                <a:avLst/>
                <a:gdLst/>
                <a:ahLst/>
                <a:cxnLst/>
                <a:rect l="l" t="t" r="r" b="b"/>
                <a:pathLst>
                  <a:path w="2415" h="2192" extrusionOk="0">
                    <a:moveTo>
                      <a:pt x="1250" y="1"/>
                    </a:moveTo>
                    <a:cubicBezTo>
                      <a:pt x="1166" y="1"/>
                      <a:pt x="1081" y="11"/>
                      <a:pt x="994" y="31"/>
                    </a:cubicBezTo>
                    <a:cubicBezTo>
                      <a:pt x="398" y="145"/>
                      <a:pt x="1" y="741"/>
                      <a:pt x="143" y="1338"/>
                    </a:cubicBezTo>
                    <a:cubicBezTo>
                      <a:pt x="264" y="1848"/>
                      <a:pt x="697" y="2192"/>
                      <a:pt x="1193" y="2192"/>
                    </a:cubicBezTo>
                    <a:cubicBezTo>
                      <a:pt x="1277" y="2192"/>
                      <a:pt x="1363" y="2182"/>
                      <a:pt x="1449" y="2161"/>
                    </a:cubicBezTo>
                    <a:cubicBezTo>
                      <a:pt x="2045" y="2048"/>
                      <a:pt x="2414" y="1451"/>
                      <a:pt x="2301" y="855"/>
                    </a:cubicBezTo>
                    <a:cubicBezTo>
                      <a:pt x="2179" y="345"/>
                      <a:pt x="1746" y="1"/>
                      <a:pt x="12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3" name="Google Shape;2563;p56"/>
              <p:cNvSpPr/>
              <p:nvPr/>
            </p:nvSpPr>
            <p:spPr>
              <a:xfrm>
                <a:off x="9653075" y="3002175"/>
                <a:ext cx="16350" cy="14725"/>
              </a:xfrm>
              <a:custGeom>
                <a:avLst/>
                <a:gdLst/>
                <a:ahLst/>
                <a:cxnLst/>
                <a:rect l="l" t="t" r="r" b="b"/>
                <a:pathLst>
                  <a:path w="654" h="589" extrusionOk="0">
                    <a:moveTo>
                      <a:pt x="320" y="1"/>
                    </a:moveTo>
                    <a:cubicBezTo>
                      <a:pt x="299" y="1"/>
                      <a:pt x="277" y="3"/>
                      <a:pt x="256" y="6"/>
                    </a:cubicBezTo>
                    <a:cubicBezTo>
                      <a:pt x="114" y="35"/>
                      <a:pt x="0" y="205"/>
                      <a:pt x="28" y="347"/>
                    </a:cubicBezTo>
                    <a:cubicBezTo>
                      <a:pt x="75" y="487"/>
                      <a:pt x="180" y="589"/>
                      <a:pt x="310" y="589"/>
                    </a:cubicBezTo>
                    <a:cubicBezTo>
                      <a:pt x="338" y="589"/>
                      <a:pt x="367" y="584"/>
                      <a:pt x="398" y="574"/>
                    </a:cubicBezTo>
                    <a:cubicBezTo>
                      <a:pt x="540" y="546"/>
                      <a:pt x="653" y="404"/>
                      <a:pt x="625" y="233"/>
                    </a:cubicBezTo>
                    <a:cubicBezTo>
                      <a:pt x="600" y="85"/>
                      <a:pt x="467" y="1"/>
                      <a:pt x="3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 name="Google Shape;2564;p56"/>
              <p:cNvSpPr/>
              <p:nvPr/>
            </p:nvSpPr>
            <p:spPr>
              <a:xfrm>
                <a:off x="9733300" y="3000175"/>
                <a:ext cx="76700" cy="200950"/>
              </a:xfrm>
              <a:custGeom>
                <a:avLst/>
                <a:gdLst/>
                <a:ahLst/>
                <a:cxnLst/>
                <a:rect l="l" t="t" r="r" b="b"/>
                <a:pathLst>
                  <a:path w="3068" h="8038" fill="none" extrusionOk="0">
                    <a:moveTo>
                      <a:pt x="0" y="1"/>
                    </a:moveTo>
                    <a:cubicBezTo>
                      <a:pt x="3067" y="3551"/>
                      <a:pt x="2158" y="6703"/>
                      <a:pt x="1420" y="8038"/>
                    </a:cubicBezTo>
                  </a:path>
                </a:pathLst>
              </a:custGeom>
              <a:noFill/>
              <a:ln w="92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565" name="Google Shape;2565;p56"/>
          <p:cNvGrpSpPr/>
          <p:nvPr/>
        </p:nvGrpSpPr>
        <p:grpSpPr>
          <a:xfrm>
            <a:off x="1098004" y="1039203"/>
            <a:ext cx="2212875" cy="2225304"/>
            <a:chOff x="1098004" y="1039203"/>
            <a:chExt cx="2212875" cy="2225304"/>
          </a:xfrm>
        </p:grpSpPr>
        <p:sp>
          <p:nvSpPr>
            <p:cNvPr id="2566" name="Google Shape;2566;p56"/>
            <p:cNvSpPr/>
            <p:nvPr/>
          </p:nvSpPr>
          <p:spPr>
            <a:xfrm rot="4102" flipH="1">
              <a:off x="1098004" y="2345976"/>
              <a:ext cx="251400" cy="107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 name="Google Shape;2567;p56"/>
            <p:cNvSpPr/>
            <p:nvPr/>
          </p:nvSpPr>
          <p:spPr>
            <a:xfrm rot="7361" flipH="1">
              <a:off x="3030679" y="1039503"/>
              <a:ext cx="280201" cy="1194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 name="Google Shape;2568;p56"/>
            <p:cNvSpPr/>
            <p:nvPr/>
          </p:nvSpPr>
          <p:spPr>
            <a:xfrm rot="6095" flipH="1">
              <a:off x="2773656" y="2096865"/>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69" name="Google Shape;2569;p56"/>
            <p:cNvGrpSpPr/>
            <p:nvPr/>
          </p:nvGrpSpPr>
          <p:grpSpPr>
            <a:xfrm rot="-396376" flipH="1">
              <a:off x="1691509" y="1571610"/>
              <a:ext cx="740031" cy="1655826"/>
              <a:chOff x="2721325" y="3835313"/>
              <a:chExt cx="520400" cy="1164400"/>
            </a:xfrm>
          </p:grpSpPr>
          <p:sp>
            <p:nvSpPr>
              <p:cNvPr id="2570" name="Google Shape;2570;p56"/>
              <p:cNvSpPr/>
              <p:nvPr/>
            </p:nvSpPr>
            <p:spPr>
              <a:xfrm>
                <a:off x="2873925" y="4089863"/>
                <a:ext cx="132625" cy="766400"/>
              </a:xfrm>
              <a:custGeom>
                <a:avLst/>
                <a:gdLst/>
                <a:ahLst/>
                <a:cxnLst/>
                <a:rect l="l" t="t" r="r" b="b"/>
                <a:pathLst>
                  <a:path w="5305" h="30656" fill="none" extrusionOk="0">
                    <a:moveTo>
                      <a:pt x="1" y="30656"/>
                    </a:moveTo>
                    <a:cubicBezTo>
                      <a:pt x="1101" y="26653"/>
                      <a:pt x="4170" y="24818"/>
                      <a:pt x="4537" y="21149"/>
                    </a:cubicBezTo>
                    <a:cubicBezTo>
                      <a:pt x="4938" y="17513"/>
                      <a:pt x="3803" y="14778"/>
                      <a:pt x="4537" y="11275"/>
                    </a:cubicBezTo>
                    <a:cubicBezTo>
                      <a:pt x="5304" y="7773"/>
                      <a:pt x="5171" y="3336"/>
                      <a:pt x="3870"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 name="Google Shape;2571;p56"/>
              <p:cNvSpPr/>
              <p:nvPr/>
            </p:nvSpPr>
            <p:spPr>
              <a:xfrm>
                <a:off x="2867250" y="4025213"/>
                <a:ext cx="325275" cy="759000"/>
              </a:xfrm>
              <a:custGeom>
                <a:avLst/>
                <a:gdLst/>
                <a:ahLst/>
                <a:cxnLst/>
                <a:rect l="l" t="t" r="r" b="b"/>
                <a:pathLst>
                  <a:path w="13011" h="30360" extrusionOk="0">
                    <a:moveTo>
                      <a:pt x="5200" y="0"/>
                    </a:moveTo>
                    <a:cubicBezTo>
                      <a:pt x="4945" y="0"/>
                      <a:pt x="4669" y="58"/>
                      <a:pt x="4371" y="185"/>
                    </a:cubicBezTo>
                    <a:cubicBezTo>
                      <a:pt x="1235" y="1519"/>
                      <a:pt x="1669" y="2653"/>
                      <a:pt x="1669" y="2653"/>
                    </a:cubicBezTo>
                    <a:cubicBezTo>
                      <a:pt x="1" y="6589"/>
                      <a:pt x="5138" y="8124"/>
                      <a:pt x="5138" y="8124"/>
                    </a:cubicBezTo>
                    <a:cubicBezTo>
                      <a:pt x="4401" y="10751"/>
                      <a:pt x="4864" y="12301"/>
                      <a:pt x="6883" y="12301"/>
                    </a:cubicBezTo>
                    <a:cubicBezTo>
                      <a:pt x="6966" y="12301"/>
                      <a:pt x="7051" y="12299"/>
                      <a:pt x="7139" y="12293"/>
                    </a:cubicBezTo>
                    <a:lnTo>
                      <a:pt x="7139" y="12293"/>
                    </a:lnTo>
                    <a:cubicBezTo>
                      <a:pt x="5772" y="13928"/>
                      <a:pt x="5838" y="15362"/>
                      <a:pt x="7706" y="16563"/>
                    </a:cubicBezTo>
                    <a:cubicBezTo>
                      <a:pt x="6405" y="18498"/>
                      <a:pt x="6305" y="20199"/>
                      <a:pt x="8273" y="21567"/>
                    </a:cubicBezTo>
                    <a:cubicBezTo>
                      <a:pt x="7006" y="22801"/>
                      <a:pt x="7006" y="24035"/>
                      <a:pt x="7840" y="25236"/>
                    </a:cubicBezTo>
                    <a:cubicBezTo>
                      <a:pt x="6505" y="25870"/>
                      <a:pt x="5938" y="26737"/>
                      <a:pt x="6606" y="27971"/>
                    </a:cubicBezTo>
                    <a:cubicBezTo>
                      <a:pt x="6606" y="27971"/>
                      <a:pt x="4838" y="30039"/>
                      <a:pt x="6038" y="30306"/>
                    </a:cubicBezTo>
                    <a:cubicBezTo>
                      <a:pt x="6222" y="30343"/>
                      <a:pt x="6393" y="30359"/>
                      <a:pt x="6551" y="30359"/>
                    </a:cubicBezTo>
                    <a:cubicBezTo>
                      <a:pt x="8574" y="30359"/>
                      <a:pt x="8574" y="27604"/>
                      <a:pt x="8574" y="27604"/>
                    </a:cubicBezTo>
                    <a:cubicBezTo>
                      <a:pt x="10475" y="27604"/>
                      <a:pt x="10975" y="25736"/>
                      <a:pt x="9674" y="24269"/>
                    </a:cubicBezTo>
                    <a:cubicBezTo>
                      <a:pt x="11276" y="23735"/>
                      <a:pt x="12276" y="21000"/>
                      <a:pt x="10275" y="19765"/>
                    </a:cubicBezTo>
                    <a:cubicBezTo>
                      <a:pt x="12476" y="19365"/>
                      <a:pt x="13010" y="16463"/>
                      <a:pt x="11075" y="15329"/>
                    </a:cubicBezTo>
                    <a:cubicBezTo>
                      <a:pt x="12677" y="12894"/>
                      <a:pt x="12843" y="10792"/>
                      <a:pt x="9975" y="9358"/>
                    </a:cubicBezTo>
                    <a:cubicBezTo>
                      <a:pt x="10508" y="7056"/>
                      <a:pt x="10108" y="5489"/>
                      <a:pt x="8140" y="5188"/>
                    </a:cubicBezTo>
                    <a:cubicBezTo>
                      <a:pt x="8140" y="5188"/>
                      <a:pt x="7621" y="0"/>
                      <a:pt x="520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 name="Google Shape;2572;p56"/>
              <p:cNvSpPr/>
              <p:nvPr/>
            </p:nvSpPr>
            <p:spPr>
              <a:xfrm>
                <a:off x="2817225" y="4097363"/>
                <a:ext cx="215175" cy="902350"/>
              </a:xfrm>
              <a:custGeom>
                <a:avLst/>
                <a:gdLst/>
                <a:ahLst/>
                <a:cxnLst/>
                <a:rect l="l" t="t" r="r" b="b"/>
                <a:pathLst>
                  <a:path w="8607" h="36094" fill="none" extrusionOk="0">
                    <a:moveTo>
                      <a:pt x="768" y="1"/>
                    </a:moveTo>
                    <a:cubicBezTo>
                      <a:pt x="1201" y="3770"/>
                      <a:pt x="4337" y="4704"/>
                      <a:pt x="6138" y="9441"/>
                    </a:cubicBezTo>
                    <a:cubicBezTo>
                      <a:pt x="7939" y="14178"/>
                      <a:pt x="8607" y="18714"/>
                      <a:pt x="6772" y="24318"/>
                    </a:cubicBezTo>
                    <a:cubicBezTo>
                      <a:pt x="4904" y="29922"/>
                      <a:pt x="5404" y="30156"/>
                      <a:pt x="4670" y="32090"/>
                    </a:cubicBezTo>
                    <a:cubicBezTo>
                      <a:pt x="3937" y="33992"/>
                      <a:pt x="2035" y="33758"/>
                      <a:pt x="0" y="36093"/>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 name="Google Shape;2573;p56"/>
              <p:cNvSpPr/>
              <p:nvPr/>
            </p:nvSpPr>
            <p:spPr>
              <a:xfrm>
                <a:off x="2952325" y="3954763"/>
                <a:ext cx="289400" cy="1044950"/>
              </a:xfrm>
              <a:custGeom>
                <a:avLst/>
                <a:gdLst/>
                <a:ahLst/>
                <a:cxnLst/>
                <a:rect l="l" t="t" r="r" b="b"/>
                <a:pathLst>
                  <a:path w="11576" h="41798" fill="none" extrusionOk="0">
                    <a:moveTo>
                      <a:pt x="3870" y="1"/>
                    </a:moveTo>
                    <a:cubicBezTo>
                      <a:pt x="4737" y="3670"/>
                      <a:pt x="5971" y="7239"/>
                      <a:pt x="7939" y="9407"/>
                    </a:cubicBezTo>
                    <a:cubicBezTo>
                      <a:pt x="9907" y="11576"/>
                      <a:pt x="11575" y="17046"/>
                      <a:pt x="9774" y="22283"/>
                    </a:cubicBezTo>
                    <a:cubicBezTo>
                      <a:pt x="8006" y="27520"/>
                      <a:pt x="8073" y="28254"/>
                      <a:pt x="8006" y="30789"/>
                    </a:cubicBezTo>
                    <a:cubicBezTo>
                      <a:pt x="7939" y="33291"/>
                      <a:pt x="5471" y="34892"/>
                      <a:pt x="2902" y="37794"/>
                    </a:cubicBezTo>
                    <a:cubicBezTo>
                      <a:pt x="300" y="40696"/>
                      <a:pt x="0" y="41797"/>
                      <a:pt x="0" y="41797"/>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 name="Google Shape;2574;p56"/>
              <p:cNvSpPr/>
              <p:nvPr/>
            </p:nvSpPr>
            <p:spPr>
              <a:xfrm>
                <a:off x="2963150" y="4042338"/>
                <a:ext cx="168500" cy="873975"/>
              </a:xfrm>
              <a:custGeom>
                <a:avLst/>
                <a:gdLst/>
                <a:ahLst/>
                <a:cxnLst/>
                <a:rect l="l" t="t" r="r" b="b"/>
                <a:pathLst>
                  <a:path w="6740" h="34959" fill="none" extrusionOk="0">
                    <a:moveTo>
                      <a:pt x="1402" y="0"/>
                    </a:moveTo>
                    <a:cubicBezTo>
                      <a:pt x="1402" y="4070"/>
                      <a:pt x="3270" y="5838"/>
                      <a:pt x="4838" y="9474"/>
                    </a:cubicBezTo>
                    <a:cubicBezTo>
                      <a:pt x="6405" y="13110"/>
                      <a:pt x="4804" y="15044"/>
                      <a:pt x="5105" y="18146"/>
                    </a:cubicBezTo>
                    <a:cubicBezTo>
                      <a:pt x="5405" y="21282"/>
                      <a:pt x="6739" y="25218"/>
                      <a:pt x="4838" y="29121"/>
                    </a:cubicBezTo>
                    <a:cubicBezTo>
                      <a:pt x="3737" y="31456"/>
                      <a:pt x="2069" y="33457"/>
                      <a:pt x="1" y="34958"/>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 name="Google Shape;2575;p56"/>
              <p:cNvSpPr/>
              <p:nvPr/>
            </p:nvSpPr>
            <p:spPr>
              <a:xfrm>
                <a:off x="2721325" y="3835313"/>
                <a:ext cx="418650" cy="333825"/>
              </a:xfrm>
              <a:custGeom>
                <a:avLst/>
                <a:gdLst/>
                <a:ahLst/>
                <a:cxnLst/>
                <a:rect l="l" t="t" r="r" b="b"/>
                <a:pathLst>
                  <a:path w="16746" h="13353" extrusionOk="0">
                    <a:moveTo>
                      <a:pt x="8904" y="1"/>
                    </a:moveTo>
                    <a:cubicBezTo>
                      <a:pt x="6650" y="1"/>
                      <a:pt x="4335" y="907"/>
                      <a:pt x="2702" y="3044"/>
                    </a:cubicBezTo>
                    <a:cubicBezTo>
                      <a:pt x="0" y="6547"/>
                      <a:pt x="1301" y="12451"/>
                      <a:pt x="3036" y="13251"/>
                    </a:cubicBezTo>
                    <a:cubicBezTo>
                      <a:pt x="3174" y="13319"/>
                      <a:pt x="3411" y="13352"/>
                      <a:pt x="3723" y="13352"/>
                    </a:cubicBezTo>
                    <a:cubicBezTo>
                      <a:pt x="5894" y="13352"/>
                      <a:pt x="11744" y="11718"/>
                      <a:pt x="14077" y="8248"/>
                    </a:cubicBezTo>
                    <a:cubicBezTo>
                      <a:pt x="16746" y="4312"/>
                      <a:pt x="16145" y="2777"/>
                      <a:pt x="13043" y="1076"/>
                    </a:cubicBezTo>
                    <a:cubicBezTo>
                      <a:pt x="11829" y="390"/>
                      <a:pt x="10379" y="1"/>
                      <a:pt x="89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577" name="Google Shape;2577;p56"/>
          <p:cNvSpPr txBox="1">
            <a:spLocks noGrp="1"/>
          </p:cNvSpPr>
          <p:nvPr>
            <p:ph type="title" idx="2"/>
          </p:nvPr>
        </p:nvSpPr>
        <p:spPr>
          <a:xfrm>
            <a:off x="3563888" y="750453"/>
            <a:ext cx="4991114" cy="697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ar-JO" dirty="0" smtClean="0"/>
              <a:t>:العكورة </a:t>
            </a:r>
            <a:r>
              <a:rPr lang="en" dirty="0" smtClean="0"/>
              <a:t>03</a:t>
            </a:r>
            <a:endParaRPr dirty="0"/>
          </a:p>
        </p:txBody>
      </p:sp>
      <p:sp>
        <p:nvSpPr>
          <p:cNvPr id="2578" name="Google Shape;2578;p56"/>
          <p:cNvSpPr txBox="1">
            <a:spLocks noGrp="1"/>
          </p:cNvSpPr>
          <p:nvPr>
            <p:ph type="subTitle" idx="1"/>
          </p:nvPr>
        </p:nvSpPr>
        <p:spPr>
          <a:xfrm>
            <a:off x="1475656" y="2165689"/>
            <a:ext cx="6667097" cy="96033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ar-JO" sz="4000" dirty="0" smtClean="0"/>
              <a:t>نعتمد على :كمية المواد العالقة ، نوعها و لونها </a:t>
            </a:r>
            <a:endParaRPr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831"/>
        <p:cNvGrpSpPr/>
        <p:nvPr/>
      </p:nvGrpSpPr>
      <p:grpSpPr>
        <a:xfrm>
          <a:off x="0" y="0"/>
          <a:ext cx="0" cy="0"/>
          <a:chOff x="0" y="0"/>
          <a:chExt cx="0" cy="0"/>
        </a:xfrm>
      </p:grpSpPr>
      <p:sp>
        <p:nvSpPr>
          <p:cNvPr id="2833" name="Google Shape;2833;p64"/>
          <p:cNvSpPr txBox="1">
            <a:spLocks noGrp="1"/>
          </p:cNvSpPr>
          <p:nvPr>
            <p:ph type="subTitle" idx="1"/>
          </p:nvPr>
        </p:nvSpPr>
        <p:spPr>
          <a:xfrm>
            <a:off x="538065" y="1438821"/>
            <a:ext cx="6298003" cy="2254189"/>
          </a:xfrm>
          <a:prstGeom prst="rect">
            <a:avLst/>
          </a:prstGeom>
        </p:spPr>
        <p:txBody>
          <a:bodyPr spcFirstLastPara="1" wrap="square" lIns="91425" tIns="91425" rIns="91425" bIns="91425" anchor="ctr" anchorCtr="0">
            <a:noAutofit/>
          </a:bodyPr>
          <a:lstStyle/>
          <a:p>
            <a:pPr marL="0" lvl="0" indent="0" algn="r"/>
            <a:r>
              <a:rPr lang="ar-JO" sz="2000" dirty="0"/>
              <a:t>تحتوي المياه العادمة على كثير من الكائنات الحية الدقيقة والديدان، بعض هذهِ الكائنات يعد وجوده ضروريا لإتمام المعالجة البيولوجية للمياه، مثل بعض أنواع البكتيريا؛ حيث تساعد على أكسدة المواد العضوية، وبعضها الآخر يمثل وجوده خطرا على الصحة العامة، وعلى البيئة مثل </a:t>
            </a:r>
            <a:r>
              <a:rPr lang="ar-JO" dirty="0"/>
              <a:t>الديدان </a:t>
            </a:r>
            <a:r>
              <a:rPr lang="ar-JO" sz="2000" dirty="0"/>
              <a:t>وأنواع أخرى من البكتيريا</a:t>
            </a:r>
            <a:endParaRPr sz="2000" dirty="0"/>
          </a:p>
        </p:txBody>
      </p:sp>
      <p:sp>
        <p:nvSpPr>
          <p:cNvPr id="2834" name="Google Shape;2834;p64"/>
          <p:cNvSpPr txBox="1">
            <a:spLocks noGrp="1"/>
          </p:cNvSpPr>
          <p:nvPr>
            <p:ph type="title" idx="2"/>
          </p:nvPr>
        </p:nvSpPr>
        <p:spPr>
          <a:xfrm>
            <a:off x="107504" y="332850"/>
            <a:ext cx="8784976" cy="697500"/>
          </a:xfrm>
          <a:prstGeom prst="rect">
            <a:avLst/>
          </a:prstGeom>
        </p:spPr>
        <p:txBody>
          <a:bodyPr spcFirstLastPara="1" wrap="square" lIns="91425" tIns="91425" rIns="91425" bIns="91425" anchor="ctr" anchorCtr="0">
            <a:noAutofit/>
          </a:bodyPr>
          <a:lstStyle/>
          <a:p>
            <a:pPr lvl="0" algn="r"/>
            <a:r>
              <a:rPr lang="ar-JO" dirty="0"/>
              <a:t>:مسببات الامراض </a:t>
            </a:r>
            <a:r>
              <a:rPr lang="en" dirty="0" smtClean="0"/>
              <a:t>04</a:t>
            </a:r>
            <a:endParaRPr dirty="0"/>
          </a:p>
        </p:txBody>
      </p:sp>
      <p:grpSp>
        <p:nvGrpSpPr>
          <p:cNvPr id="2835" name="Google Shape;2835;p64"/>
          <p:cNvGrpSpPr/>
          <p:nvPr/>
        </p:nvGrpSpPr>
        <p:grpSpPr>
          <a:xfrm>
            <a:off x="1100273" y="1215040"/>
            <a:ext cx="2639421" cy="601991"/>
            <a:chOff x="1100273" y="1215040"/>
            <a:chExt cx="2639421" cy="601991"/>
          </a:xfrm>
        </p:grpSpPr>
        <p:sp>
          <p:nvSpPr>
            <p:cNvPr id="2836" name="Google Shape;2836;p64"/>
            <p:cNvSpPr/>
            <p:nvPr/>
          </p:nvSpPr>
          <p:spPr>
            <a:xfrm>
              <a:off x="1100273" y="1215040"/>
              <a:ext cx="847157" cy="251214"/>
            </a:xfrm>
            <a:custGeom>
              <a:avLst/>
              <a:gdLst/>
              <a:ahLst/>
              <a:cxnLst/>
              <a:rect l="l" t="t" r="r" b="b"/>
              <a:pathLst>
                <a:path w="23975" h="7109" extrusionOk="0">
                  <a:moveTo>
                    <a:pt x="16774" y="0"/>
                  </a:moveTo>
                  <a:cubicBezTo>
                    <a:pt x="15688" y="0"/>
                    <a:pt x="14543" y="629"/>
                    <a:pt x="13713" y="1930"/>
                  </a:cubicBezTo>
                  <a:cubicBezTo>
                    <a:pt x="12684" y="752"/>
                    <a:pt x="11258" y="96"/>
                    <a:pt x="9863" y="96"/>
                  </a:cubicBezTo>
                  <a:cubicBezTo>
                    <a:pt x="7944" y="96"/>
                    <a:pt x="6082" y="1336"/>
                    <a:pt x="5386" y="4167"/>
                  </a:cubicBezTo>
                  <a:cubicBezTo>
                    <a:pt x="4619" y="3792"/>
                    <a:pt x="3915" y="3600"/>
                    <a:pt x="3279" y="3600"/>
                  </a:cubicBezTo>
                  <a:cubicBezTo>
                    <a:pt x="1805" y="3600"/>
                    <a:pt x="695" y="4633"/>
                    <a:pt x="1" y="6818"/>
                  </a:cubicBezTo>
                  <a:lnTo>
                    <a:pt x="23615" y="7108"/>
                  </a:lnTo>
                  <a:cubicBezTo>
                    <a:pt x="23974" y="5290"/>
                    <a:pt x="22569" y="3646"/>
                    <a:pt x="20568" y="3646"/>
                  </a:cubicBezTo>
                  <a:cubicBezTo>
                    <a:pt x="20380" y="3646"/>
                    <a:pt x="20187" y="3660"/>
                    <a:pt x="19990" y="3690"/>
                  </a:cubicBezTo>
                  <a:cubicBezTo>
                    <a:pt x="19746" y="1271"/>
                    <a:pt x="18319" y="0"/>
                    <a:pt x="16774" y="0"/>
                  </a:cubicBezTo>
                  <a:close/>
                </a:path>
              </a:pathLst>
            </a:custGeom>
            <a:solidFill>
              <a:srgbClr val="EFEFEF">
                <a:alpha val="821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7" name="Google Shape;2837;p64"/>
            <p:cNvSpPr/>
            <p:nvPr/>
          </p:nvSpPr>
          <p:spPr>
            <a:xfrm>
              <a:off x="2294717" y="1338838"/>
              <a:ext cx="1444978" cy="478193"/>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38" name="Google Shape;2838;p64"/>
          <p:cNvGrpSpPr/>
          <p:nvPr/>
        </p:nvGrpSpPr>
        <p:grpSpPr>
          <a:xfrm>
            <a:off x="6634180" y="974621"/>
            <a:ext cx="2662469" cy="3325321"/>
            <a:chOff x="5321273" y="974621"/>
            <a:chExt cx="2974006" cy="3481522"/>
          </a:xfrm>
        </p:grpSpPr>
        <p:sp>
          <p:nvSpPr>
            <p:cNvPr id="2839" name="Google Shape;2839;p64"/>
            <p:cNvSpPr/>
            <p:nvPr/>
          </p:nvSpPr>
          <p:spPr>
            <a:xfrm>
              <a:off x="5321273" y="974621"/>
              <a:ext cx="930543" cy="307940"/>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40" name="Google Shape;2840;p64"/>
            <p:cNvGrpSpPr/>
            <p:nvPr/>
          </p:nvGrpSpPr>
          <p:grpSpPr>
            <a:xfrm>
              <a:off x="5467420" y="1186461"/>
              <a:ext cx="2827859" cy="3269683"/>
              <a:chOff x="5315020" y="1338861"/>
              <a:chExt cx="2827859" cy="3269683"/>
            </a:xfrm>
          </p:grpSpPr>
          <p:sp>
            <p:nvSpPr>
              <p:cNvPr id="2841" name="Google Shape;2841;p64"/>
              <p:cNvSpPr/>
              <p:nvPr/>
            </p:nvSpPr>
            <p:spPr>
              <a:xfrm flipH="1">
                <a:off x="5768872" y="3541997"/>
                <a:ext cx="1888374" cy="846533"/>
              </a:xfrm>
              <a:custGeom>
                <a:avLst/>
                <a:gdLst/>
                <a:ahLst/>
                <a:cxnLst/>
                <a:rect l="l" t="t" r="r" b="b"/>
                <a:pathLst>
                  <a:path w="43376" h="19446" extrusionOk="0">
                    <a:moveTo>
                      <a:pt x="19758" y="0"/>
                    </a:moveTo>
                    <a:cubicBezTo>
                      <a:pt x="8815" y="0"/>
                      <a:pt x="0" y="1703"/>
                      <a:pt x="0" y="3800"/>
                    </a:cubicBezTo>
                    <a:cubicBezTo>
                      <a:pt x="61" y="3952"/>
                      <a:pt x="61" y="4104"/>
                      <a:pt x="122" y="4286"/>
                    </a:cubicBezTo>
                    <a:cubicBezTo>
                      <a:pt x="1703" y="8967"/>
                      <a:pt x="3648" y="13952"/>
                      <a:pt x="5016" y="15107"/>
                    </a:cubicBezTo>
                    <a:cubicBezTo>
                      <a:pt x="5897" y="16536"/>
                      <a:pt x="7539" y="17447"/>
                      <a:pt x="9849" y="18055"/>
                    </a:cubicBezTo>
                    <a:cubicBezTo>
                      <a:pt x="14180" y="18982"/>
                      <a:pt x="18580" y="19446"/>
                      <a:pt x="22976" y="19446"/>
                    </a:cubicBezTo>
                    <a:cubicBezTo>
                      <a:pt x="27372" y="19446"/>
                      <a:pt x="31764" y="18982"/>
                      <a:pt x="36080" y="18055"/>
                    </a:cubicBezTo>
                    <a:cubicBezTo>
                      <a:pt x="42099" y="16505"/>
                      <a:pt x="43375" y="12858"/>
                      <a:pt x="39515" y="3709"/>
                    </a:cubicBezTo>
                    <a:lnTo>
                      <a:pt x="39333" y="3253"/>
                    </a:lnTo>
                    <a:cubicBezTo>
                      <a:pt x="37934" y="1399"/>
                      <a:pt x="29697" y="0"/>
                      <a:pt x="1975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2" name="Google Shape;2842;p64"/>
              <p:cNvSpPr/>
              <p:nvPr/>
            </p:nvSpPr>
            <p:spPr>
              <a:xfrm flipH="1">
                <a:off x="5480410" y="4075227"/>
                <a:ext cx="2391203" cy="533317"/>
              </a:xfrm>
              <a:custGeom>
                <a:avLst/>
                <a:gdLst/>
                <a:ahLst/>
                <a:cxnLst/>
                <a:rect l="l" t="t" r="r" b="b"/>
                <a:pathLst>
                  <a:path w="54926" h="12251" extrusionOk="0">
                    <a:moveTo>
                      <a:pt x="27448" y="1"/>
                    </a:moveTo>
                    <a:cubicBezTo>
                      <a:pt x="12280" y="1"/>
                      <a:pt x="0" y="2736"/>
                      <a:pt x="0" y="6110"/>
                    </a:cubicBezTo>
                    <a:cubicBezTo>
                      <a:pt x="0" y="9484"/>
                      <a:pt x="12280" y="12250"/>
                      <a:pt x="27448" y="12250"/>
                    </a:cubicBezTo>
                    <a:cubicBezTo>
                      <a:pt x="42615" y="12250"/>
                      <a:pt x="54925" y="9484"/>
                      <a:pt x="54925" y="6110"/>
                    </a:cubicBezTo>
                    <a:cubicBezTo>
                      <a:pt x="54925" y="2736"/>
                      <a:pt x="42615" y="1"/>
                      <a:pt x="274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3" name="Google Shape;2843;p64"/>
              <p:cNvSpPr/>
              <p:nvPr/>
            </p:nvSpPr>
            <p:spPr>
              <a:xfrm flipH="1">
                <a:off x="5315020" y="2583281"/>
                <a:ext cx="757596" cy="1380851"/>
              </a:xfrm>
              <a:custGeom>
                <a:avLst/>
                <a:gdLst/>
                <a:ahLst/>
                <a:cxnLst/>
                <a:rect l="l" t="t" r="r" b="b"/>
                <a:pathLst>
                  <a:path w="17402" h="31720" extrusionOk="0">
                    <a:moveTo>
                      <a:pt x="14925" y="1"/>
                    </a:moveTo>
                    <a:cubicBezTo>
                      <a:pt x="12658" y="1"/>
                      <a:pt x="7765" y="10952"/>
                      <a:pt x="6350" y="10952"/>
                    </a:cubicBezTo>
                    <a:cubicBezTo>
                      <a:pt x="6313" y="10952"/>
                      <a:pt x="6279" y="10944"/>
                      <a:pt x="6247" y="10929"/>
                    </a:cubicBezTo>
                    <a:cubicBezTo>
                      <a:pt x="4848" y="10291"/>
                      <a:pt x="8709" y="6127"/>
                      <a:pt x="6338" y="5458"/>
                    </a:cubicBezTo>
                    <a:cubicBezTo>
                      <a:pt x="6276" y="5441"/>
                      <a:pt x="6213" y="5433"/>
                      <a:pt x="6149" y="5433"/>
                    </a:cubicBezTo>
                    <a:cubicBezTo>
                      <a:pt x="3789" y="5433"/>
                      <a:pt x="0" y="16666"/>
                      <a:pt x="563" y="21993"/>
                    </a:cubicBezTo>
                    <a:cubicBezTo>
                      <a:pt x="1110" y="27464"/>
                      <a:pt x="4423" y="31720"/>
                      <a:pt x="4423" y="31720"/>
                    </a:cubicBezTo>
                    <a:cubicBezTo>
                      <a:pt x="5821" y="23695"/>
                      <a:pt x="11171" y="22844"/>
                      <a:pt x="13542" y="18771"/>
                    </a:cubicBezTo>
                    <a:cubicBezTo>
                      <a:pt x="15882" y="14698"/>
                      <a:pt x="10320" y="16856"/>
                      <a:pt x="11505" y="13421"/>
                    </a:cubicBezTo>
                    <a:cubicBezTo>
                      <a:pt x="12691" y="9987"/>
                      <a:pt x="17402" y="3543"/>
                      <a:pt x="15578" y="443"/>
                    </a:cubicBezTo>
                    <a:cubicBezTo>
                      <a:pt x="15399" y="138"/>
                      <a:pt x="15178" y="1"/>
                      <a:pt x="149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4" name="Google Shape;2844;p64"/>
              <p:cNvSpPr/>
              <p:nvPr/>
            </p:nvSpPr>
            <p:spPr>
              <a:xfrm flipH="1">
                <a:off x="5394384" y="2602522"/>
                <a:ext cx="612755" cy="1405273"/>
              </a:xfrm>
              <a:custGeom>
                <a:avLst/>
                <a:gdLst/>
                <a:ahLst/>
                <a:cxnLst/>
                <a:rect l="l" t="t" r="r" b="b"/>
                <a:pathLst>
                  <a:path w="14075" h="32281" fill="none" extrusionOk="0">
                    <a:moveTo>
                      <a:pt x="14074" y="1"/>
                    </a:moveTo>
                    <a:cubicBezTo>
                      <a:pt x="10427" y="9545"/>
                      <a:pt x="1" y="24560"/>
                      <a:pt x="244" y="28420"/>
                    </a:cubicBezTo>
                    <a:cubicBezTo>
                      <a:pt x="457" y="32281"/>
                      <a:pt x="2888" y="20244"/>
                      <a:pt x="12615" y="16597"/>
                    </a:cubicBezTo>
                  </a:path>
                </a:pathLst>
              </a:custGeom>
              <a:noFill/>
              <a:ln w="45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5" name="Google Shape;2845;p64"/>
              <p:cNvSpPr/>
              <p:nvPr/>
            </p:nvSpPr>
            <p:spPr>
              <a:xfrm flipH="1">
                <a:off x="5796691" y="2822187"/>
                <a:ext cx="280583" cy="975215"/>
              </a:xfrm>
              <a:custGeom>
                <a:avLst/>
                <a:gdLst/>
                <a:ahLst/>
                <a:cxnLst/>
                <a:rect l="l" t="t" r="r" b="b"/>
                <a:pathLst>
                  <a:path w="6445" h="22402" fill="none" extrusionOk="0">
                    <a:moveTo>
                      <a:pt x="6445" y="0"/>
                    </a:moveTo>
                    <a:cubicBezTo>
                      <a:pt x="2919" y="12523"/>
                      <a:pt x="1" y="22402"/>
                      <a:pt x="1" y="22402"/>
                    </a:cubicBezTo>
                  </a:path>
                </a:pathLst>
              </a:custGeom>
              <a:noFill/>
              <a:ln w="4550" cap="rnd" cmpd="sng">
                <a:solidFill>
                  <a:srgbClr val="72846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6" name="Google Shape;2846;p64"/>
              <p:cNvSpPr/>
              <p:nvPr/>
            </p:nvSpPr>
            <p:spPr>
              <a:xfrm flipH="1">
                <a:off x="5523814" y="2015095"/>
                <a:ext cx="847191" cy="1824665"/>
              </a:xfrm>
              <a:custGeom>
                <a:avLst/>
                <a:gdLst/>
                <a:ahLst/>
                <a:cxnLst/>
                <a:rect l="l" t="t" r="r" b="b"/>
                <a:pathLst>
                  <a:path w="19460" h="41915" extrusionOk="0">
                    <a:moveTo>
                      <a:pt x="15730" y="0"/>
                    </a:moveTo>
                    <a:cubicBezTo>
                      <a:pt x="15235" y="0"/>
                      <a:pt x="14673" y="87"/>
                      <a:pt x="14043" y="272"/>
                    </a:cubicBezTo>
                    <a:cubicBezTo>
                      <a:pt x="8693" y="1883"/>
                      <a:pt x="7933" y="16899"/>
                      <a:pt x="6231" y="17233"/>
                    </a:cubicBezTo>
                    <a:cubicBezTo>
                      <a:pt x="6187" y="17242"/>
                      <a:pt x="6145" y="17246"/>
                      <a:pt x="6105" y="17246"/>
                    </a:cubicBezTo>
                    <a:cubicBezTo>
                      <a:pt x="4697" y="17246"/>
                      <a:pt x="5647" y="12140"/>
                      <a:pt x="4227" y="12140"/>
                    </a:cubicBezTo>
                    <a:cubicBezTo>
                      <a:pt x="4096" y="12140"/>
                      <a:pt x="3945" y="12184"/>
                      <a:pt x="3769" y="12279"/>
                    </a:cubicBezTo>
                    <a:cubicBezTo>
                      <a:pt x="1611" y="13464"/>
                      <a:pt x="0" y="20121"/>
                      <a:pt x="1733" y="28084"/>
                    </a:cubicBezTo>
                    <a:cubicBezTo>
                      <a:pt x="2796" y="32978"/>
                      <a:pt x="4711" y="37659"/>
                      <a:pt x="7356" y="41914"/>
                    </a:cubicBezTo>
                    <a:cubicBezTo>
                      <a:pt x="9757" y="30972"/>
                      <a:pt x="16079" y="26261"/>
                      <a:pt x="15775" y="22826"/>
                    </a:cubicBezTo>
                    <a:cubicBezTo>
                      <a:pt x="15660" y="21637"/>
                      <a:pt x="15227" y="21315"/>
                      <a:pt x="14648" y="21315"/>
                    </a:cubicBezTo>
                    <a:cubicBezTo>
                      <a:pt x="13963" y="21315"/>
                      <a:pt x="13072" y="21766"/>
                      <a:pt x="12258" y="21766"/>
                    </a:cubicBezTo>
                    <a:cubicBezTo>
                      <a:pt x="11772" y="21766"/>
                      <a:pt x="11314" y="21606"/>
                      <a:pt x="10943" y="21093"/>
                    </a:cubicBezTo>
                    <a:cubicBezTo>
                      <a:pt x="9423" y="18966"/>
                      <a:pt x="14377" y="16048"/>
                      <a:pt x="17052" y="10151"/>
                    </a:cubicBezTo>
                    <a:cubicBezTo>
                      <a:pt x="19440" y="4945"/>
                      <a:pt x="19460" y="0"/>
                      <a:pt x="15730" y="0"/>
                    </a:cubicBezTo>
                    <a:close/>
                  </a:path>
                </a:pathLst>
              </a:custGeom>
              <a:solidFill>
                <a:srgbClr val="DBB9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7" name="Google Shape;2847;p64"/>
              <p:cNvSpPr/>
              <p:nvPr/>
            </p:nvSpPr>
            <p:spPr>
              <a:xfrm flipH="1">
                <a:off x="5608794" y="2038863"/>
                <a:ext cx="551806" cy="1959659"/>
              </a:xfrm>
              <a:custGeom>
                <a:avLst/>
                <a:gdLst/>
                <a:ahLst/>
                <a:cxnLst/>
                <a:rect l="l" t="t" r="r" b="b"/>
                <a:pathLst>
                  <a:path w="12675" h="45016" fill="none" extrusionOk="0">
                    <a:moveTo>
                      <a:pt x="12675" y="0"/>
                    </a:moveTo>
                    <a:cubicBezTo>
                      <a:pt x="6748" y="5745"/>
                      <a:pt x="0" y="29514"/>
                      <a:pt x="274" y="37265"/>
                    </a:cubicBezTo>
                    <a:cubicBezTo>
                      <a:pt x="547" y="45016"/>
                      <a:pt x="1003" y="32098"/>
                      <a:pt x="10274" y="20851"/>
                    </a:cubicBezTo>
                  </a:path>
                </a:pathLst>
              </a:custGeom>
              <a:noFill/>
              <a:ln w="45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8" name="Google Shape;2848;p64"/>
              <p:cNvSpPr/>
              <p:nvPr/>
            </p:nvSpPr>
            <p:spPr>
              <a:xfrm flipH="1">
                <a:off x="6206878" y="2550936"/>
                <a:ext cx="75490" cy="1132672"/>
              </a:xfrm>
              <a:custGeom>
                <a:avLst/>
                <a:gdLst/>
                <a:ahLst/>
                <a:cxnLst/>
                <a:rect l="l" t="t" r="r" b="b"/>
                <a:pathLst>
                  <a:path w="1734" h="26019" fill="none" extrusionOk="0">
                    <a:moveTo>
                      <a:pt x="1733" y="0"/>
                    </a:moveTo>
                    <a:cubicBezTo>
                      <a:pt x="1" y="12128"/>
                      <a:pt x="426" y="21125"/>
                      <a:pt x="1733" y="26019"/>
                    </a:cubicBezTo>
                  </a:path>
                </a:pathLst>
              </a:custGeom>
              <a:noFill/>
              <a:ln w="4550" cap="rnd" cmpd="sng">
                <a:solidFill>
                  <a:srgbClr val="DBB9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9" name="Google Shape;2849;p64"/>
              <p:cNvSpPr/>
              <p:nvPr/>
            </p:nvSpPr>
            <p:spPr>
              <a:xfrm flipH="1">
                <a:off x="6116891" y="2269890"/>
                <a:ext cx="577013" cy="1154395"/>
              </a:xfrm>
              <a:custGeom>
                <a:avLst/>
                <a:gdLst/>
                <a:ahLst/>
                <a:cxnLst/>
                <a:rect l="l" t="t" r="r" b="b"/>
                <a:pathLst>
                  <a:path w="13254" h="26518" extrusionOk="0">
                    <a:moveTo>
                      <a:pt x="10180" y="1"/>
                    </a:moveTo>
                    <a:cubicBezTo>
                      <a:pt x="8369" y="1"/>
                      <a:pt x="6227" y="3716"/>
                      <a:pt x="5685" y="7611"/>
                    </a:cubicBezTo>
                    <a:cubicBezTo>
                      <a:pt x="5479" y="9165"/>
                      <a:pt x="5274" y="9663"/>
                      <a:pt x="5017" y="9663"/>
                    </a:cubicBezTo>
                    <a:cubicBezTo>
                      <a:pt x="4559" y="9663"/>
                      <a:pt x="3936" y="8074"/>
                      <a:pt x="2854" y="8074"/>
                    </a:cubicBezTo>
                    <a:cubicBezTo>
                      <a:pt x="2658" y="8074"/>
                      <a:pt x="2447" y="8126"/>
                      <a:pt x="2219" y="8249"/>
                    </a:cubicBezTo>
                    <a:cubicBezTo>
                      <a:pt x="1" y="9435"/>
                      <a:pt x="2037" y="21897"/>
                      <a:pt x="3557" y="23934"/>
                    </a:cubicBezTo>
                    <a:cubicBezTo>
                      <a:pt x="5046" y="25970"/>
                      <a:pt x="6779" y="26517"/>
                      <a:pt x="6779" y="26517"/>
                    </a:cubicBezTo>
                    <a:cubicBezTo>
                      <a:pt x="6786" y="26517"/>
                      <a:pt x="6793" y="26517"/>
                      <a:pt x="6800" y="26517"/>
                    </a:cubicBezTo>
                    <a:cubicBezTo>
                      <a:pt x="10312" y="26517"/>
                      <a:pt x="12247" y="18877"/>
                      <a:pt x="10943" y="13629"/>
                    </a:cubicBezTo>
                    <a:cubicBezTo>
                      <a:pt x="9666" y="8371"/>
                      <a:pt x="13253" y="3021"/>
                      <a:pt x="11369" y="651"/>
                    </a:cubicBezTo>
                    <a:cubicBezTo>
                      <a:pt x="11007" y="203"/>
                      <a:pt x="10603" y="1"/>
                      <a:pt x="101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0" name="Google Shape;2850;p64"/>
              <p:cNvSpPr/>
              <p:nvPr/>
            </p:nvSpPr>
            <p:spPr>
              <a:xfrm flipH="1">
                <a:off x="6198955" y="2298187"/>
                <a:ext cx="398345" cy="1452897"/>
              </a:xfrm>
              <a:custGeom>
                <a:avLst/>
                <a:gdLst/>
                <a:ahLst/>
                <a:cxnLst/>
                <a:rect l="l" t="t" r="r" b="b"/>
                <a:pathLst>
                  <a:path w="9150" h="33375" fill="none" extrusionOk="0">
                    <a:moveTo>
                      <a:pt x="9150" y="1"/>
                    </a:moveTo>
                    <a:cubicBezTo>
                      <a:pt x="3921" y="10730"/>
                      <a:pt x="4590" y="24439"/>
                      <a:pt x="3739" y="28907"/>
                    </a:cubicBezTo>
                    <a:cubicBezTo>
                      <a:pt x="2858" y="33375"/>
                      <a:pt x="2736" y="13375"/>
                      <a:pt x="0" y="7630"/>
                    </a:cubicBezTo>
                  </a:path>
                </a:pathLst>
              </a:custGeom>
              <a:noFill/>
              <a:ln w="45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1" name="Google Shape;2851;p64"/>
              <p:cNvSpPr/>
              <p:nvPr/>
            </p:nvSpPr>
            <p:spPr>
              <a:xfrm flipH="1">
                <a:off x="6351153" y="1338861"/>
                <a:ext cx="1791726" cy="1875032"/>
              </a:xfrm>
              <a:custGeom>
                <a:avLst/>
                <a:gdLst/>
                <a:ahLst/>
                <a:cxnLst/>
                <a:rect l="l" t="t" r="r" b="b"/>
                <a:pathLst>
                  <a:path w="41156" h="43072" extrusionOk="0">
                    <a:moveTo>
                      <a:pt x="35229" y="1"/>
                    </a:moveTo>
                    <a:cubicBezTo>
                      <a:pt x="35229" y="2"/>
                      <a:pt x="39332" y="11490"/>
                      <a:pt x="30001" y="13436"/>
                    </a:cubicBezTo>
                    <a:cubicBezTo>
                      <a:pt x="29309" y="13582"/>
                      <a:pt x="28576" y="13640"/>
                      <a:pt x="27813" y="13640"/>
                    </a:cubicBezTo>
                    <a:cubicBezTo>
                      <a:pt x="24845" y="13640"/>
                      <a:pt x="21411" y="12760"/>
                      <a:pt x="18100" y="12760"/>
                    </a:cubicBezTo>
                    <a:cubicBezTo>
                      <a:pt x="14664" y="12760"/>
                      <a:pt x="11360" y="13708"/>
                      <a:pt x="8845" y="17569"/>
                    </a:cubicBezTo>
                    <a:cubicBezTo>
                      <a:pt x="0" y="31187"/>
                      <a:pt x="11247" y="43071"/>
                      <a:pt x="11247" y="43071"/>
                    </a:cubicBezTo>
                    <a:cubicBezTo>
                      <a:pt x="8116" y="34317"/>
                      <a:pt x="8389" y="23345"/>
                      <a:pt x="16991" y="21764"/>
                    </a:cubicBezTo>
                    <a:cubicBezTo>
                      <a:pt x="25624" y="20214"/>
                      <a:pt x="30305" y="23132"/>
                      <a:pt x="35229" y="17539"/>
                    </a:cubicBezTo>
                    <a:cubicBezTo>
                      <a:pt x="41156" y="10852"/>
                      <a:pt x="35230" y="2"/>
                      <a:pt x="3522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2" name="Google Shape;2852;p64"/>
              <p:cNvSpPr/>
              <p:nvPr/>
            </p:nvSpPr>
            <p:spPr>
              <a:xfrm flipH="1">
                <a:off x="6454331" y="1751723"/>
                <a:ext cx="914453" cy="674841"/>
              </a:xfrm>
              <a:custGeom>
                <a:avLst/>
                <a:gdLst/>
                <a:ahLst/>
                <a:cxnLst/>
                <a:rect l="l" t="t" r="r" b="b"/>
                <a:pathLst>
                  <a:path w="21005" h="15502" fill="none" extrusionOk="0">
                    <a:moveTo>
                      <a:pt x="1" y="11733"/>
                    </a:moveTo>
                    <a:cubicBezTo>
                      <a:pt x="4287" y="11034"/>
                      <a:pt x="8664" y="15502"/>
                      <a:pt x="14834" y="13465"/>
                    </a:cubicBezTo>
                    <a:cubicBezTo>
                      <a:pt x="21004" y="11429"/>
                      <a:pt x="19819" y="2128"/>
                      <a:pt x="19819" y="0"/>
                    </a:cubicBezTo>
                  </a:path>
                </a:pathLst>
              </a:custGeom>
              <a:noFill/>
              <a:ln w="6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3" name="Google Shape;2853;p64"/>
              <p:cNvSpPr/>
              <p:nvPr/>
            </p:nvSpPr>
            <p:spPr>
              <a:xfrm flipH="1">
                <a:off x="7090856" y="1820504"/>
                <a:ext cx="845624" cy="1343108"/>
              </a:xfrm>
              <a:custGeom>
                <a:avLst/>
                <a:gdLst/>
                <a:ahLst/>
                <a:cxnLst/>
                <a:rect l="l" t="t" r="r" b="b"/>
                <a:pathLst>
                  <a:path w="19424" h="30853" fill="none" extrusionOk="0">
                    <a:moveTo>
                      <a:pt x="5898" y="30852"/>
                    </a:moveTo>
                    <a:cubicBezTo>
                      <a:pt x="1" y="21430"/>
                      <a:pt x="427" y="1"/>
                      <a:pt x="19424" y="2128"/>
                    </a:cubicBezTo>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4" name="Google Shape;2854;p64"/>
              <p:cNvSpPr/>
              <p:nvPr/>
            </p:nvSpPr>
            <p:spPr>
              <a:xfrm flipH="1">
                <a:off x="6503308" y="1632618"/>
                <a:ext cx="1119546" cy="793946"/>
              </a:xfrm>
              <a:custGeom>
                <a:avLst/>
                <a:gdLst/>
                <a:ahLst/>
                <a:cxnLst/>
                <a:rect l="l" t="t" r="r" b="b"/>
                <a:pathLst>
                  <a:path w="25716" h="18238" fill="none" extrusionOk="0">
                    <a:moveTo>
                      <a:pt x="1" y="18238"/>
                    </a:moveTo>
                    <a:cubicBezTo>
                      <a:pt x="6840" y="6779"/>
                      <a:pt x="23831" y="17721"/>
                      <a:pt x="25716" y="1"/>
                    </a:cubicBezTo>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5" name="Google Shape;2855;p64"/>
              <p:cNvSpPr/>
              <p:nvPr/>
            </p:nvSpPr>
            <p:spPr>
              <a:xfrm flipH="1">
                <a:off x="5768872" y="3138190"/>
                <a:ext cx="2048496" cy="1250340"/>
              </a:xfrm>
              <a:custGeom>
                <a:avLst/>
                <a:gdLst/>
                <a:ahLst/>
                <a:cxnLst/>
                <a:rect l="l" t="t" r="r" b="b"/>
                <a:pathLst>
                  <a:path w="47054" h="28722" extrusionOk="0">
                    <a:moveTo>
                      <a:pt x="4657" y="0"/>
                    </a:moveTo>
                    <a:cubicBezTo>
                      <a:pt x="3155" y="0"/>
                      <a:pt x="0" y="3582"/>
                      <a:pt x="1034" y="4535"/>
                    </a:cubicBezTo>
                    <a:cubicBezTo>
                      <a:pt x="1034" y="4535"/>
                      <a:pt x="5958" y="22134"/>
                      <a:pt x="8724" y="24383"/>
                    </a:cubicBezTo>
                    <a:cubicBezTo>
                      <a:pt x="9606" y="25812"/>
                      <a:pt x="11217" y="26723"/>
                      <a:pt x="13557" y="27331"/>
                    </a:cubicBezTo>
                    <a:cubicBezTo>
                      <a:pt x="17873" y="28258"/>
                      <a:pt x="22265" y="28722"/>
                      <a:pt x="26661" y="28722"/>
                    </a:cubicBezTo>
                    <a:cubicBezTo>
                      <a:pt x="31057" y="28722"/>
                      <a:pt x="35457" y="28258"/>
                      <a:pt x="39789" y="27331"/>
                    </a:cubicBezTo>
                    <a:cubicBezTo>
                      <a:pt x="45777" y="25781"/>
                      <a:pt x="47053" y="22134"/>
                      <a:pt x="43193" y="13015"/>
                    </a:cubicBezTo>
                    <a:cubicBezTo>
                      <a:pt x="39333" y="3896"/>
                      <a:pt x="38269" y="1526"/>
                      <a:pt x="38269" y="1526"/>
                    </a:cubicBezTo>
                    <a:lnTo>
                      <a:pt x="15046" y="1526"/>
                    </a:lnTo>
                    <a:cubicBezTo>
                      <a:pt x="15046" y="1526"/>
                      <a:pt x="14560" y="2589"/>
                      <a:pt x="13071" y="6024"/>
                    </a:cubicBezTo>
                    <a:lnTo>
                      <a:pt x="5107" y="158"/>
                    </a:lnTo>
                    <a:cubicBezTo>
                      <a:pt x="4986" y="49"/>
                      <a:pt x="4833" y="0"/>
                      <a:pt x="4657" y="0"/>
                    </a:cubicBezTo>
                    <a:close/>
                  </a:path>
                </a:pathLst>
              </a:custGeom>
              <a:solidFill>
                <a:srgbClr val="7D9DCD">
                  <a:alpha val="5809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6" name="Google Shape;2856;p64"/>
              <p:cNvSpPr/>
              <p:nvPr/>
            </p:nvSpPr>
            <p:spPr>
              <a:xfrm flipH="1">
                <a:off x="5981933" y="4128162"/>
                <a:ext cx="1351109" cy="129727"/>
              </a:xfrm>
              <a:custGeom>
                <a:avLst/>
                <a:gdLst/>
                <a:ahLst/>
                <a:cxnLst/>
                <a:rect l="l" t="t" r="r" b="b"/>
                <a:pathLst>
                  <a:path w="31035" h="2980" fill="none" extrusionOk="0">
                    <a:moveTo>
                      <a:pt x="0" y="2979"/>
                    </a:moveTo>
                    <a:cubicBezTo>
                      <a:pt x="0" y="1338"/>
                      <a:pt x="6961" y="1"/>
                      <a:pt x="15533" y="1"/>
                    </a:cubicBezTo>
                    <a:cubicBezTo>
                      <a:pt x="24104" y="1"/>
                      <a:pt x="31034" y="1338"/>
                      <a:pt x="31034" y="2979"/>
                    </a:cubicBezTo>
                  </a:path>
                </a:pathLst>
              </a:custGeom>
              <a:noFill/>
              <a:ln w="455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7" name="Google Shape;2857;p64"/>
              <p:cNvSpPr/>
              <p:nvPr/>
            </p:nvSpPr>
            <p:spPr>
              <a:xfrm flipH="1">
                <a:off x="5936961" y="3541997"/>
                <a:ext cx="1720286" cy="330847"/>
              </a:xfrm>
              <a:custGeom>
                <a:avLst/>
                <a:gdLst/>
                <a:ahLst/>
                <a:cxnLst/>
                <a:rect l="l" t="t" r="r" b="b"/>
                <a:pathLst>
                  <a:path w="39515" h="7600" extrusionOk="0">
                    <a:moveTo>
                      <a:pt x="19727" y="0"/>
                    </a:moveTo>
                    <a:cubicBezTo>
                      <a:pt x="8815" y="0"/>
                      <a:pt x="0" y="1703"/>
                      <a:pt x="0" y="3800"/>
                    </a:cubicBezTo>
                    <a:cubicBezTo>
                      <a:pt x="0" y="5867"/>
                      <a:pt x="8815" y="7599"/>
                      <a:pt x="19727" y="7599"/>
                    </a:cubicBezTo>
                    <a:cubicBezTo>
                      <a:pt x="30670" y="7599"/>
                      <a:pt x="39515" y="5897"/>
                      <a:pt x="39515" y="3800"/>
                    </a:cubicBezTo>
                    <a:cubicBezTo>
                      <a:pt x="39515" y="1672"/>
                      <a:pt x="30670" y="0"/>
                      <a:pt x="19727" y="0"/>
                    </a:cubicBezTo>
                    <a:close/>
                  </a:path>
                </a:pathLst>
              </a:custGeom>
              <a:solidFill>
                <a:srgbClr val="7D9DCD">
                  <a:alpha val="58099"/>
                </a:srgbClr>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8" name="Google Shape;2858;p64"/>
              <p:cNvSpPr/>
              <p:nvPr/>
            </p:nvSpPr>
            <p:spPr>
              <a:xfrm flipH="1">
                <a:off x="5936961" y="3707377"/>
                <a:ext cx="1714974" cy="165467"/>
              </a:xfrm>
              <a:custGeom>
                <a:avLst/>
                <a:gdLst/>
                <a:ahLst/>
                <a:cxnLst/>
                <a:rect l="l" t="t" r="r" b="b"/>
                <a:pathLst>
                  <a:path w="39393" h="3801" fill="none" extrusionOk="0">
                    <a:moveTo>
                      <a:pt x="39393" y="1"/>
                    </a:moveTo>
                    <a:cubicBezTo>
                      <a:pt x="39393" y="2098"/>
                      <a:pt x="30548" y="3800"/>
                      <a:pt x="19605" y="3800"/>
                    </a:cubicBezTo>
                    <a:cubicBezTo>
                      <a:pt x="8693" y="3800"/>
                      <a:pt x="0" y="2068"/>
                      <a:pt x="0" y="1"/>
                    </a:cubicBezTo>
                  </a:path>
                </a:pathLst>
              </a:custGeom>
              <a:noFill/>
              <a:ln w="4550" cap="rnd" cmpd="sng">
                <a:solidFill>
                  <a:srgbClr val="B3CBEE"/>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9" name="Google Shape;2859;p64"/>
              <p:cNvSpPr/>
              <p:nvPr/>
            </p:nvSpPr>
            <p:spPr>
              <a:xfrm flipH="1">
                <a:off x="6152633" y="3911153"/>
                <a:ext cx="93992" cy="105915"/>
              </a:xfrm>
              <a:custGeom>
                <a:avLst/>
                <a:gdLst/>
                <a:ahLst/>
                <a:cxnLst/>
                <a:rect l="l" t="t" r="r" b="b"/>
                <a:pathLst>
                  <a:path w="2159" h="2433" fill="none" extrusionOk="0">
                    <a:moveTo>
                      <a:pt x="1854" y="791"/>
                    </a:moveTo>
                    <a:cubicBezTo>
                      <a:pt x="2158" y="1308"/>
                      <a:pt x="2067" y="1946"/>
                      <a:pt x="1642" y="2189"/>
                    </a:cubicBezTo>
                    <a:cubicBezTo>
                      <a:pt x="1216" y="2432"/>
                      <a:pt x="639" y="2189"/>
                      <a:pt x="304" y="1673"/>
                    </a:cubicBezTo>
                    <a:cubicBezTo>
                      <a:pt x="0" y="1125"/>
                      <a:pt x="91" y="487"/>
                      <a:pt x="517" y="244"/>
                    </a:cubicBezTo>
                    <a:cubicBezTo>
                      <a:pt x="943" y="1"/>
                      <a:pt x="1550" y="244"/>
                      <a:pt x="1854" y="791"/>
                    </a:cubicBezTo>
                    <a:close/>
                  </a:path>
                </a:pathLst>
              </a:custGeom>
              <a:noFill/>
              <a:ln w="4550" cap="rnd" cmpd="sng">
                <a:solidFill>
                  <a:srgbClr val="B3CBEE"/>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0" name="Google Shape;2860;p64"/>
              <p:cNvSpPr/>
              <p:nvPr/>
            </p:nvSpPr>
            <p:spPr>
              <a:xfrm flipH="1">
                <a:off x="7579145" y="3142369"/>
                <a:ext cx="197214" cy="207824"/>
              </a:xfrm>
              <a:custGeom>
                <a:avLst/>
                <a:gdLst/>
                <a:ahLst/>
                <a:cxnLst/>
                <a:rect l="l" t="t" r="r" b="b"/>
                <a:pathLst>
                  <a:path w="4530" h="4774" fill="none" extrusionOk="0">
                    <a:moveTo>
                      <a:pt x="4104" y="1"/>
                    </a:moveTo>
                    <a:cubicBezTo>
                      <a:pt x="4530" y="426"/>
                      <a:pt x="3952" y="1733"/>
                      <a:pt x="2828" y="2919"/>
                    </a:cubicBezTo>
                    <a:cubicBezTo>
                      <a:pt x="1703" y="4135"/>
                      <a:pt x="426" y="4773"/>
                      <a:pt x="1" y="4378"/>
                    </a:cubicBezTo>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1" name="Google Shape;2861;p64"/>
              <p:cNvSpPr/>
              <p:nvPr/>
            </p:nvSpPr>
            <p:spPr>
              <a:xfrm flipH="1">
                <a:off x="6148672" y="2894887"/>
                <a:ext cx="1016325" cy="390443"/>
              </a:xfrm>
              <a:custGeom>
                <a:avLst/>
                <a:gdLst/>
                <a:ahLst/>
                <a:cxnLst/>
                <a:rect l="l" t="t" r="r" b="b"/>
                <a:pathLst>
                  <a:path w="23345" h="8969" extrusionOk="0">
                    <a:moveTo>
                      <a:pt x="11440" y="1"/>
                    </a:moveTo>
                    <a:cubicBezTo>
                      <a:pt x="5136" y="1"/>
                      <a:pt x="1353" y="2452"/>
                      <a:pt x="92" y="6446"/>
                    </a:cubicBezTo>
                    <a:cubicBezTo>
                      <a:pt x="31" y="6537"/>
                      <a:pt x="1" y="6628"/>
                      <a:pt x="1" y="6719"/>
                    </a:cubicBezTo>
                    <a:cubicBezTo>
                      <a:pt x="1" y="7966"/>
                      <a:pt x="5229" y="8969"/>
                      <a:pt x="11673" y="8969"/>
                    </a:cubicBezTo>
                    <a:cubicBezTo>
                      <a:pt x="18117" y="8969"/>
                      <a:pt x="23345" y="7966"/>
                      <a:pt x="23345" y="6719"/>
                    </a:cubicBezTo>
                    <a:cubicBezTo>
                      <a:pt x="23345" y="6628"/>
                      <a:pt x="23314" y="6537"/>
                      <a:pt x="23253" y="6446"/>
                    </a:cubicBezTo>
                    <a:cubicBezTo>
                      <a:pt x="21992" y="2452"/>
                      <a:pt x="18209" y="1"/>
                      <a:pt x="11905" y="1"/>
                    </a:cubicBezTo>
                    <a:cubicBezTo>
                      <a:pt x="11828" y="1"/>
                      <a:pt x="11750" y="1"/>
                      <a:pt x="11673" y="2"/>
                    </a:cubicBezTo>
                    <a:cubicBezTo>
                      <a:pt x="11595" y="1"/>
                      <a:pt x="11517" y="1"/>
                      <a:pt x="114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2" name="Google Shape;2862;p64"/>
              <p:cNvSpPr/>
              <p:nvPr/>
            </p:nvSpPr>
            <p:spPr>
              <a:xfrm flipH="1">
                <a:off x="6265128" y="2893581"/>
                <a:ext cx="899868" cy="357358"/>
              </a:xfrm>
              <a:custGeom>
                <a:avLst/>
                <a:gdLst/>
                <a:ahLst/>
                <a:cxnLst/>
                <a:rect l="l" t="t" r="r" b="b"/>
                <a:pathLst>
                  <a:path w="20670" h="8209" extrusionOk="0">
                    <a:moveTo>
                      <a:pt x="11859" y="1"/>
                    </a:moveTo>
                    <a:cubicBezTo>
                      <a:pt x="11797" y="1"/>
                      <a:pt x="11735" y="1"/>
                      <a:pt x="11673" y="2"/>
                    </a:cubicBezTo>
                    <a:cubicBezTo>
                      <a:pt x="11633" y="1"/>
                      <a:pt x="11594" y="1"/>
                      <a:pt x="11555" y="1"/>
                    </a:cubicBezTo>
                    <a:cubicBezTo>
                      <a:pt x="5182" y="1"/>
                      <a:pt x="1361" y="2458"/>
                      <a:pt x="92" y="6476"/>
                    </a:cubicBezTo>
                    <a:cubicBezTo>
                      <a:pt x="31" y="6567"/>
                      <a:pt x="1" y="6658"/>
                      <a:pt x="1" y="6749"/>
                    </a:cubicBezTo>
                    <a:cubicBezTo>
                      <a:pt x="1" y="7296"/>
                      <a:pt x="1004" y="7813"/>
                      <a:pt x="2706" y="8208"/>
                    </a:cubicBezTo>
                    <a:cubicBezTo>
                      <a:pt x="4600" y="4514"/>
                      <a:pt x="9066" y="1809"/>
                      <a:pt x="14984" y="1809"/>
                    </a:cubicBezTo>
                    <a:cubicBezTo>
                      <a:pt x="16759" y="1809"/>
                      <a:pt x="18664" y="2052"/>
                      <a:pt x="20670" y="2585"/>
                    </a:cubicBezTo>
                    <a:cubicBezTo>
                      <a:pt x="18695" y="940"/>
                      <a:pt x="15748" y="1"/>
                      <a:pt x="11859" y="1"/>
                    </a:cubicBezTo>
                    <a:close/>
                  </a:path>
                </a:pathLst>
              </a:custGeom>
              <a:solidFill>
                <a:srgbClr val="A364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3" name="Google Shape;2863;p64"/>
              <p:cNvSpPr/>
              <p:nvPr/>
            </p:nvSpPr>
            <p:spPr>
              <a:xfrm flipH="1">
                <a:off x="6613147" y="2793064"/>
                <a:ext cx="103265" cy="138999"/>
              </a:xfrm>
              <a:custGeom>
                <a:avLst/>
                <a:gdLst/>
                <a:ahLst/>
                <a:cxnLst/>
                <a:rect l="l" t="t" r="r" b="b"/>
                <a:pathLst>
                  <a:path w="2372" h="3193" extrusionOk="0">
                    <a:moveTo>
                      <a:pt x="1186" y="0"/>
                    </a:moveTo>
                    <a:cubicBezTo>
                      <a:pt x="518" y="0"/>
                      <a:pt x="1" y="912"/>
                      <a:pt x="1" y="2007"/>
                    </a:cubicBezTo>
                    <a:cubicBezTo>
                      <a:pt x="1" y="2341"/>
                      <a:pt x="62" y="2675"/>
                      <a:pt x="183" y="3010"/>
                    </a:cubicBezTo>
                    <a:cubicBezTo>
                      <a:pt x="502" y="3131"/>
                      <a:pt x="844" y="3192"/>
                      <a:pt x="1190" y="3192"/>
                    </a:cubicBezTo>
                    <a:cubicBezTo>
                      <a:pt x="1536" y="3192"/>
                      <a:pt x="1885" y="3131"/>
                      <a:pt x="2220" y="3010"/>
                    </a:cubicBezTo>
                    <a:cubicBezTo>
                      <a:pt x="2311" y="2675"/>
                      <a:pt x="2372" y="2341"/>
                      <a:pt x="2372" y="2007"/>
                    </a:cubicBezTo>
                    <a:cubicBezTo>
                      <a:pt x="2372" y="912"/>
                      <a:pt x="1855" y="0"/>
                      <a:pt x="11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4" name="Google Shape;2864;p64"/>
              <p:cNvSpPr/>
              <p:nvPr/>
            </p:nvSpPr>
            <p:spPr>
              <a:xfrm flipH="1">
                <a:off x="7089507" y="3400429"/>
                <a:ext cx="349412" cy="827030"/>
              </a:xfrm>
              <a:custGeom>
                <a:avLst/>
                <a:gdLst/>
                <a:ahLst/>
                <a:cxnLst/>
                <a:rect l="l" t="t" r="r" b="b"/>
                <a:pathLst>
                  <a:path w="8026" h="18998" fill="none" extrusionOk="0">
                    <a:moveTo>
                      <a:pt x="1" y="18359"/>
                    </a:moveTo>
                    <a:cubicBezTo>
                      <a:pt x="4013" y="18997"/>
                      <a:pt x="8025" y="4924"/>
                      <a:pt x="4378" y="0"/>
                    </a:cubicBezTo>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65" name="Google Shape;2865;p64"/>
            <p:cNvSpPr/>
            <p:nvPr/>
          </p:nvSpPr>
          <p:spPr>
            <a:xfrm>
              <a:off x="7438925" y="1030350"/>
              <a:ext cx="628113" cy="207826"/>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005"/>
        <p:cNvGrpSpPr/>
        <p:nvPr/>
      </p:nvGrpSpPr>
      <p:grpSpPr>
        <a:xfrm>
          <a:off x="0" y="0"/>
          <a:ext cx="0" cy="0"/>
          <a:chOff x="0" y="0"/>
          <a:chExt cx="0" cy="0"/>
        </a:xfrm>
      </p:grpSpPr>
      <p:sp>
        <p:nvSpPr>
          <p:cNvPr id="3006" name="Google Shape;3006;p68"/>
          <p:cNvSpPr txBox="1">
            <a:spLocks noGrp="1"/>
          </p:cNvSpPr>
          <p:nvPr>
            <p:ph type="subTitle" idx="1"/>
          </p:nvPr>
        </p:nvSpPr>
        <p:spPr>
          <a:xfrm flipH="1">
            <a:off x="4139952" y="212545"/>
            <a:ext cx="4463072" cy="863434"/>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ar-JO" sz="4400" dirty="0" smtClean="0">
                <a:solidFill>
                  <a:schemeClr val="tx1">
                    <a:lumMod val="95000"/>
                    <a:lumOff val="5000"/>
                  </a:schemeClr>
                </a:solidFill>
              </a:rPr>
              <a:t>مصادر المياه العادمة </a:t>
            </a:r>
            <a:endParaRPr sz="4400" dirty="0">
              <a:solidFill>
                <a:schemeClr val="tx1">
                  <a:lumMod val="95000"/>
                  <a:lumOff val="5000"/>
                </a:schemeClr>
              </a:solidFill>
            </a:endParaRPr>
          </a:p>
        </p:txBody>
      </p:sp>
      <p:grpSp>
        <p:nvGrpSpPr>
          <p:cNvPr id="3009" name="Google Shape;3009;p68"/>
          <p:cNvGrpSpPr/>
          <p:nvPr/>
        </p:nvGrpSpPr>
        <p:grpSpPr>
          <a:xfrm flipH="1">
            <a:off x="-3525" y="4608662"/>
            <a:ext cx="9158100" cy="535483"/>
            <a:chOff x="-3525" y="3151625"/>
            <a:chExt cx="9158100" cy="1992125"/>
          </a:xfrm>
        </p:grpSpPr>
        <p:cxnSp>
          <p:nvCxnSpPr>
            <p:cNvPr id="3010" name="Google Shape;3010;p68"/>
            <p:cNvCxnSpPr/>
            <p:nvPr/>
          </p:nvCxnSpPr>
          <p:spPr>
            <a:xfrm>
              <a:off x="-3525" y="3151625"/>
              <a:ext cx="9158100" cy="0"/>
            </a:xfrm>
            <a:prstGeom prst="straightConnector1">
              <a:avLst/>
            </a:prstGeom>
            <a:noFill/>
            <a:ln w="9525" cap="flat" cmpd="sng">
              <a:solidFill>
                <a:schemeClr val="accent4"/>
              </a:solidFill>
              <a:prstDash val="solid"/>
              <a:round/>
              <a:headEnd type="none" w="med" len="med"/>
              <a:tailEnd type="none" w="med" len="med"/>
            </a:ln>
          </p:spPr>
        </p:cxnSp>
        <p:sp>
          <p:nvSpPr>
            <p:cNvPr id="3011" name="Google Shape;3011;p68"/>
            <p:cNvSpPr/>
            <p:nvPr/>
          </p:nvSpPr>
          <p:spPr>
            <a:xfrm>
              <a:off x="0" y="3163450"/>
              <a:ext cx="9144000" cy="1980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12" name="Google Shape;3012;p68"/>
          <p:cNvGrpSpPr/>
          <p:nvPr/>
        </p:nvGrpSpPr>
        <p:grpSpPr>
          <a:xfrm flipH="1">
            <a:off x="6775" y="4379650"/>
            <a:ext cx="1741163" cy="805486"/>
            <a:chOff x="7403112" y="4379650"/>
            <a:chExt cx="1741163" cy="805486"/>
          </a:xfrm>
        </p:grpSpPr>
        <p:sp>
          <p:nvSpPr>
            <p:cNvPr id="3013" name="Google Shape;3013;p68"/>
            <p:cNvSpPr/>
            <p:nvPr/>
          </p:nvSpPr>
          <p:spPr>
            <a:xfrm>
              <a:off x="812517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14" name="Google Shape;3014;p68"/>
            <p:cNvGrpSpPr/>
            <p:nvPr/>
          </p:nvGrpSpPr>
          <p:grpSpPr>
            <a:xfrm rot="739684">
              <a:off x="7445348" y="4564015"/>
              <a:ext cx="1077430" cy="512003"/>
              <a:chOff x="4925350" y="704275"/>
              <a:chExt cx="1077475" cy="512025"/>
            </a:xfrm>
          </p:grpSpPr>
          <p:sp>
            <p:nvSpPr>
              <p:cNvPr id="3015" name="Google Shape;3015;p68"/>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6" name="Google Shape;3016;p68"/>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7" name="Google Shape;3017;p68"/>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8" name="Google Shape;3018;p68"/>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9" name="Google Shape;3019;p68"/>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0" name="Google Shape;3020;p68"/>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1" name="Google Shape;3021;p68"/>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2" name="Google Shape;3022;p68"/>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023" name="Google Shape;3023;p68"/>
          <p:cNvSpPr/>
          <p:nvPr/>
        </p:nvSpPr>
        <p:spPr>
          <a:xfrm>
            <a:off x="813547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24" name="Google Shape;3024;p68"/>
          <p:cNvGrpSpPr/>
          <p:nvPr/>
        </p:nvGrpSpPr>
        <p:grpSpPr>
          <a:xfrm flipH="1">
            <a:off x="8230250" y="3780600"/>
            <a:ext cx="692200" cy="1356000"/>
            <a:chOff x="3978000" y="1359750"/>
            <a:chExt cx="692200" cy="1356000"/>
          </a:xfrm>
        </p:grpSpPr>
        <p:sp>
          <p:nvSpPr>
            <p:cNvPr id="3025" name="Google Shape;3025;p68"/>
            <p:cNvSpPr/>
            <p:nvPr/>
          </p:nvSpPr>
          <p:spPr>
            <a:xfrm>
              <a:off x="3996350" y="1359750"/>
              <a:ext cx="206850" cy="477025"/>
            </a:xfrm>
            <a:custGeom>
              <a:avLst/>
              <a:gdLst/>
              <a:ahLst/>
              <a:cxnLst/>
              <a:rect l="l" t="t" r="r" b="b"/>
              <a:pathLst>
                <a:path w="8274" h="19081" extrusionOk="0">
                  <a:moveTo>
                    <a:pt x="3837" y="0"/>
                  </a:moveTo>
                  <a:cubicBezTo>
                    <a:pt x="3837" y="1"/>
                    <a:pt x="2036" y="5271"/>
                    <a:pt x="1035" y="9541"/>
                  </a:cubicBezTo>
                  <a:cubicBezTo>
                    <a:pt x="1" y="13777"/>
                    <a:pt x="2603" y="19081"/>
                    <a:pt x="2603" y="19081"/>
                  </a:cubicBezTo>
                  <a:cubicBezTo>
                    <a:pt x="8273" y="7973"/>
                    <a:pt x="3837" y="1"/>
                    <a:pt x="38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6" name="Google Shape;3026;p68"/>
            <p:cNvSpPr/>
            <p:nvPr/>
          </p:nvSpPr>
          <p:spPr>
            <a:xfrm>
              <a:off x="4102275" y="1480675"/>
              <a:ext cx="159300" cy="813100"/>
            </a:xfrm>
            <a:custGeom>
              <a:avLst/>
              <a:gdLst/>
              <a:ahLst/>
              <a:cxnLst/>
              <a:rect l="l" t="t" r="r" b="b"/>
              <a:pathLst>
                <a:path w="6372" h="32524" extrusionOk="0">
                  <a:moveTo>
                    <a:pt x="3336" y="0"/>
                  </a:moveTo>
                  <a:cubicBezTo>
                    <a:pt x="3336" y="1"/>
                    <a:pt x="3803" y="935"/>
                    <a:pt x="3736" y="4704"/>
                  </a:cubicBezTo>
                  <a:cubicBezTo>
                    <a:pt x="3669" y="8473"/>
                    <a:pt x="2402" y="11542"/>
                    <a:pt x="1234" y="16645"/>
                  </a:cubicBezTo>
                  <a:cubicBezTo>
                    <a:pt x="67" y="21749"/>
                    <a:pt x="0" y="26586"/>
                    <a:pt x="4403" y="32524"/>
                  </a:cubicBezTo>
                  <a:cubicBezTo>
                    <a:pt x="4403" y="32524"/>
                    <a:pt x="4337" y="31022"/>
                    <a:pt x="4070" y="28621"/>
                  </a:cubicBezTo>
                  <a:cubicBezTo>
                    <a:pt x="3803" y="26186"/>
                    <a:pt x="5271" y="20415"/>
                    <a:pt x="5838" y="12176"/>
                  </a:cubicBezTo>
                  <a:cubicBezTo>
                    <a:pt x="6371" y="3970"/>
                    <a:pt x="3336" y="1"/>
                    <a:pt x="33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7" name="Google Shape;3027;p68"/>
            <p:cNvSpPr/>
            <p:nvPr/>
          </p:nvSpPr>
          <p:spPr>
            <a:xfrm>
              <a:off x="3978000" y="2038575"/>
              <a:ext cx="466200" cy="391575"/>
            </a:xfrm>
            <a:custGeom>
              <a:avLst/>
              <a:gdLst/>
              <a:ahLst/>
              <a:cxnLst/>
              <a:rect l="l" t="t" r="r" b="b"/>
              <a:pathLst>
                <a:path w="18648" h="15663" extrusionOk="0">
                  <a:moveTo>
                    <a:pt x="18322" y="15088"/>
                  </a:moveTo>
                  <a:cubicBezTo>
                    <a:pt x="18431" y="15139"/>
                    <a:pt x="18539" y="15191"/>
                    <a:pt x="18648" y="15244"/>
                  </a:cubicBezTo>
                  <a:cubicBezTo>
                    <a:pt x="18538" y="15190"/>
                    <a:pt x="18429" y="15138"/>
                    <a:pt x="18322" y="15088"/>
                  </a:cubicBezTo>
                  <a:close/>
                  <a:moveTo>
                    <a:pt x="1" y="0"/>
                  </a:moveTo>
                  <a:lnTo>
                    <a:pt x="1" y="0"/>
                  </a:lnTo>
                  <a:cubicBezTo>
                    <a:pt x="735" y="2936"/>
                    <a:pt x="1168" y="5938"/>
                    <a:pt x="1302" y="8973"/>
                  </a:cubicBezTo>
                  <a:cubicBezTo>
                    <a:pt x="1553" y="14117"/>
                    <a:pt x="4104" y="15663"/>
                    <a:pt x="7541" y="15663"/>
                  </a:cubicBezTo>
                  <a:cubicBezTo>
                    <a:pt x="7760" y="15663"/>
                    <a:pt x="7982" y="15657"/>
                    <a:pt x="8207" y="15645"/>
                  </a:cubicBezTo>
                  <a:cubicBezTo>
                    <a:pt x="10798" y="15507"/>
                    <a:pt x="12412" y="14203"/>
                    <a:pt x="14782" y="14203"/>
                  </a:cubicBezTo>
                  <a:cubicBezTo>
                    <a:pt x="15783" y="14203"/>
                    <a:pt x="16920" y="14436"/>
                    <a:pt x="18322" y="15088"/>
                  </a:cubicBezTo>
                  <a:lnTo>
                    <a:pt x="18322" y="15088"/>
                  </a:lnTo>
                  <a:cubicBezTo>
                    <a:pt x="16717" y="14331"/>
                    <a:pt x="15029" y="13751"/>
                    <a:pt x="13310" y="13376"/>
                  </a:cubicBezTo>
                  <a:cubicBezTo>
                    <a:pt x="10542" y="12809"/>
                    <a:pt x="5271" y="13910"/>
                    <a:pt x="4571" y="8973"/>
                  </a:cubicBezTo>
                  <a:cubicBezTo>
                    <a:pt x="3837" y="4037"/>
                    <a:pt x="1" y="1"/>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8" name="Google Shape;3028;p68"/>
            <p:cNvSpPr/>
            <p:nvPr/>
          </p:nvSpPr>
          <p:spPr>
            <a:xfrm>
              <a:off x="4273225" y="1963525"/>
              <a:ext cx="321075" cy="575425"/>
            </a:xfrm>
            <a:custGeom>
              <a:avLst/>
              <a:gdLst/>
              <a:ahLst/>
              <a:cxnLst/>
              <a:rect l="l" t="t" r="r" b="b"/>
              <a:pathLst>
                <a:path w="12843" h="23017" extrusionOk="0">
                  <a:moveTo>
                    <a:pt x="0" y="0"/>
                  </a:moveTo>
                  <a:lnTo>
                    <a:pt x="0" y="0"/>
                  </a:lnTo>
                  <a:cubicBezTo>
                    <a:pt x="0" y="0"/>
                    <a:pt x="668" y="3603"/>
                    <a:pt x="1401" y="8006"/>
                  </a:cubicBezTo>
                  <a:cubicBezTo>
                    <a:pt x="2135" y="12442"/>
                    <a:pt x="5738" y="13476"/>
                    <a:pt x="7939" y="15378"/>
                  </a:cubicBezTo>
                  <a:cubicBezTo>
                    <a:pt x="10174" y="17246"/>
                    <a:pt x="10541" y="19080"/>
                    <a:pt x="11175" y="20515"/>
                  </a:cubicBezTo>
                  <a:cubicBezTo>
                    <a:pt x="11609" y="21449"/>
                    <a:pt x="12142" y="22283"/>
                    <a:pt x="12843" y="23017"/>
                  </a:cubicBezTo>
                  <a:cubicBezTo>
                    <a:pt x="11275" y="18747"/>
                    <a:pt x="12476" y="13943"/>
                    <a:pt x="10241" y="11942"/>
                  </a:cubicBezTo>
                  <a:cubicBezTo>
                    <a:pt x="8039" y="9974"/>
                    <a:pt x="5037" y="8540"/>
                    <a:pt x="3269" y="4970"/>
                  </a:cubicBezTo>
                  <a:cubicBezTo>
                    <a:pt x="1502" y="1368"/>
                    <a:pt x="1"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9" name="Google Shape;3029;p68"/>
            <p:cNvSpPr/>
            <p:nvPr/>
          </p:nvSpPr>
          <p:spPr>
            <a:xfrm>
              <a:off x="4038050" y="2497175"/>
              <a:ext cx="628800" cy="180200"/>
            </a:xfrm>
            <a:custGeom>
              <a:avLst/>
              <a:gdLst/>
              <a:ahLst/>
              <a:cxnLst/>
              <a:rect l="l" t="t" r="r" b="b"/>
              <a:pathLst>
                <a:path w="25152" h="7208" extrusionOk="0">
                  <a:moveTo>
                    <a:pt x="3418" y="0"/>
                  </a:moveTo>
                  <a:cubicBezTo>
                    <a:pt x="2260" y="0"/>
                    <a:pt x="1107" y="208"/>
                    <a:pt x="1" y="603"/>
                  </a:cubicBezTo>
                  <a:cubicBezTo>
                    <a:pt x="92" y="601"/>
                    <a:pt x="183" y="599"/>
                    <a:pt x="274" y="599"/>
                  </a:cubicBezTo>
                  <a:cubicBezTo>
                    <a:pt x="2546" y="599"/>
                    <a:pt x="4740" y="1397"/>
                    <a:pt x="6472" y="2905"/>
                  </a:cubicBezTo>
                  <a:cubicBezTo>
                    <a:pt x="8918" y="5052"/>
                    <a:pt x="10744" y="6468"/>
                    <a:pt x="13321" y="6468"/>
                  </a:cubicBezTo>
                  <a:cubicBezTo>
                    <a:pt x="13907" y="6468"/>
                    <a:pt x="14532" y="6395"/>
                    <a:pt x="15212" y="6240"/>
                  </a:cubicBezTo>
                  <a:cubicBezTo>
                    <a:pt x="17832" y="5645"/>
                    <a:pt x="19585" y="4964"/>
                    <a:pt x="21090" y="4964"/>
                  </a:cubicBezTo>
                  <a:cubicBezTo>
                    <a:pt x="21692" y="4964"/>
                    <a:pt x="22255" y="5073"/>
                    <a:pt x="22817" y="5340"/>
                  </a:cubicBezTo>
                  <a:cubicBezTo>
                    <a:pt x="24478" y="6088"/>
                    <a:pt x="24991" y="6881"/>
                    <a:pt x="25117" y="7129"/>
                  </a:cubicBezTo>
                  <a:lnTo>
                    <a:pt x="25117" y="7129"/>
                  </a:lnTo>
                  <a:cubicBezTo>
                    <a:pt x="23466" y="3508"/>
                    <a:pt x="20008" y="2301"/>
                    <a:pt x="16214" y="2301"/>
                  </a:cubicBezTo>
                  <a:cubicBezTo>
                    <a:pt x="15674" y="2301"/>
                    <a:pt x="15127" y="2326"/>
                    <a:pt x="14578" y="2371"/>
                  </a:cubicBezTo>
                  <a:cubicBezTo>
                    <a:pt x="14141" y="2407"/>
                    <a:pt x="13735" y="2424"/>
                    <a:pt x="13357" y="2424"/>
                  </a:cubicBezTo>
                  <a:cubicBezTo>
                    <a:pt x="9898" y="2424"/>
                    <a:pt x="8692" y="1025"/>
                    <a:pt x="5805" y="303"/>
                  </a:cubicBezTo>
                  <a:cubicBezTo>
                    <a:pt x="5016" y="99"/>
                    <a:pt x="4216" y="0"/>
                    <a:pt x="3418" y="0"/>
                  </a:cubicBezTo>
                  <a:close/>
                  <a:moveTo>
                    <a:pt x="25117" y="7129"/>
                  </a:moveTo>
                  <a:cubicBezTo>
                    <a:pt x="25128" y="7155"/>
                    <a:pt x="25140" y="7182"/>
                    <a:pt x="25152" y="7208"/>
                  </a:cubicBezTo>
                  <a:cubicBezTo>
                    <a:pt x="25152" y="7208"/>
                    <a:pt x="25142" y="7180"/>
                    <a:pt x="25117" y="71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0" name="Google Shape;3030;p68"/>
            <p:cNvSpPr/>
            <p:nvPr/>
          </p:nvSpPr>
          <p:spPr>
            <a:xfrm>
              <a:off x="4033875" y="1359750"/>
              <a:ext cx="636325" cy="1356000"/>
            </a:xfrm>
            <a:custGeom>
              <a:avLst/>
              <a:gdLst/>
              <a:ahLst/>
              <a:cxnLst/>
              <a:rect l="l" t="t" r="r" b="b"/>
              <a:pathLst>
                <a:path w="25453" h="54240" fill="none" extrusionOk="0">
                  <a:moveTo>
                    <a:pt x="25452" y="54239"/>
                  </a:moveTo>
                  <a:cubicBezTo>
                    <a:pt x="25452" y="49703"/>
                    <a:pt x="21483" y="45300"/>
                    <a:pt x="16413" y="42397"/>
                  </a:cubicBezTo>
                  <a:cubicBezTo>
                    <a:pt x="11342" y="39495"/>
                    <a:pt x="5505" y="38461"/>
                    <a:pt x="2736" y="31456"/>
                  </a:cubicBezTo>
                  <a:cubicBezTo>
                    <a:pt x="1" y="24418"/>
                    <a:pt x="701" y="22450"/>
                    <a:pt x="1168" y="18113"/>
                  </a:cubicBezTo>
                  <a:cubicBezTo>
                    <a:pt x="1635" y="13810"/>
                    <a:pt x="3136" y="4470"/>
                    <a:pt x="2336"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1" name="Google Shape;3031;p68"/>
            <p:cNvSpPr/>
            <p:nvPr/>
          </p:nvSpPr>
          <p:spPr>
            <a:xfrm>
              <a:off x="4139800" y="1480675"/>
              <a:ext cx="91750" cy="813100"/>
            </a:xfrm>
            <a:custGeom>
              <a:avLst/>
              <a:gdLst/>
              <a:ahLst/>
              <a:cxnLst/>
              <a:rect l="l" t="t" r="r" b="b"/>
              <a:pathLst>
                <a:path w="3670" h="32524" fill="none" extrusionOk="0">
                  <a:moveTo>
                    <a:pt x="1835" y="0"/>
                  </a:moveTo>
                  <a:cubicBezTo>
                    <a:pt x="3403" y="6171"/>
                    <a:pt x="3670" y="10908"/>
                    <a:pt x="1835" y="18013"/>
                  </a:cubicBezTo>
                  <a:cubicBezTo>
                    <a:pt x="0" y="25118"/>
                    <a:pt x="2369" y="30789"/>
                    <a:pt x="2902" y="32524"/>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2" name="Google Shape;3032;p68"/>
            <p:cNvSpPr/>
            <p:nvPr/>
          </p:nvSpPr>
          <p:spPr>
            <a:xfrm>
              <a:off x="3978000" y="2037725"/>
              <a:ext cx="441175" cy="373625"/>
            </a:xfrm>
            <a:custGeom>
              <a:avLst/>
              <a:gdLst/>
              <a:ahLst/>
              <a:cxnLst/>
              <a:rect l="l" t="t" r="r" b="b"/>
              <a:pathLst>
                <a:path w="17647" h="14945" fill="none" extrusionOk="0">
                  <a:moveTo>
                    <a:pt x="1" y="1"/>
                  </a:moveTo>
                  <a:cubicBezTo>
                    <a:pt x="2503" y="5305"/>
                    <a:pt x="2203" y="10875"/>
                    <a:pt x="4571" y="12910"/>
                  </a:cubicBezTo>
                  <a:cubicBezTo>
                    <a:pt x="6906" y="14945"/>
                    <a:pt x="14311" y="12677"/>
                    <a:pt x="17647" y="1471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3" name="Google Shape;3033;p68"/>
            <p:cNvSpPr/>
            <p:nvPr/>
          </p:nvSpPr>
          <p:spPr>
            <a:xfrm>
              <a:off x="4273225" y="1963525"/>
              <a:ext cx="320250" cy="575425"/>
            </a:xfrm>
            <a:custGeom>
              <a:avLst/>
              <a:gdLst/>
              <a:ahLst/>
              <a:cxnLst/>
              <a:rect l="l" t="t" r="r" b="b"/>
              <a:pathLst>
                <a:path w="12810" h="23017" fill="none" extrusionOk="0">
                  <a:moveTo>
                    <a:pt x="0" y="0"/>
                  </a:moveTo>
                  <a:cubicBezTo>
                    <a:pt x="2135" y="5170"/>
                    <a:pt x="2335" y="9373"/>
                    <a:pt x="5838" y="11508"/>
                  </a:cubicBezTo>
                  <a:cubicBezTo>
                    <a:pt x="9340" y="13643"/>
                    <a:pt x="9707" y="13210"/>
                    <a:pt x="10541" y="16345"/>
                  </a:cubicBezTo>
                  <a:cubicBezTo>
                    <a:pt x="11175" y="18613"/>
                    <a:pt x="11942" y="20848"/>
                    <a:pt x="12810" y="2301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4" name="Google Shape;3034;p68"/>
            <p:cNvSpPr/>
            <p:nvPr/>
          </p:nvSpPr>
          <p:spPr>
            <a:xfrm>
              <a:off x="4038050" y="2504725"/>
              <a:ext cx="627975" cy="172650"/>
            </a:xfrm>
            <a:custGeom>
              <a:avLst/>
              <a:gdLst/>
              <a:ahLst/>
              <a:cxnLst/>
              <a:rect l="l" t="t" r="r" b="b"/>
              <a:pathLst>
                <a:path w="25119" h="6906" fill="none" extrusionOk="0">
                  <a:moveTo>
                    <a:pt x="1" y="301"/>
                  </a:moveTo>
                  <a:cubicBezTo>
                    <a:pt x="5805" y="1"/>
                    <a:pt x="8207" y="3270"/>
                    <a:pt x="11776" y="4204"/>
                  </a:cubicBezTo>
                  <a:cubicBezTo>
                    <a:pt x="15312" y="5105"/>
                    <a:pt x="16646" y="3337"/>
                    <a:pt x="19281" y="3337"/>
                  </a:cubicBezTo>
                  <a:cubicBezTo>
                    <a:pt x="21916" y="3303"/>
                    <a:pt x="25119" y="6906"/>
                    <a:pt x="25119" y="690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35" name="Google Shape;3035;p68"/>
          <p:cNvSpPr/>
          <p:nvPr/>
        </p:nvSpPr>
        <p:spPr>
          <a:xfrm rot="7184" flipH="1">
            <a:off x="7029824" y="4912757"/>
            <a:ext cx="287101" cy="122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6" name="Google Shape;3036;p68"/>
          <p:cNvSpPr/>
          <p:nvPr/>
        </p:nvSpPr>
        <p:spPr>
          <a:xfrm rot="4102" flipH="1">
            <a:off x="1882724" y="4805376"/>
            <a:ext cx="251400" cy="107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7" name="Google Shape;3037;p68"/>
          <p:cNvSpPr/>
          <p:nvPr/>
        </p:nvSpPr>
        <p:spPr>
          <a:xfrm rot="6095" flipH="1">
            <a:off x="1610776" y="493102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8" name="Google Shape;3038;p68"/>
          <p:cNvSpPr/>
          <p:nvPr/>
        </p:nvSpPr>
        <p:spPr>
          <a:xfrm rot="7361" flipH="1">
            <a:off x="4336374" y="4887528"/>
            <a:ext cx="280201" cy="1194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9" name="Google Shape;3039;p68"/>
          <p:cNvSpPr/>
          <p:nvPr/>
        </p:nvSpPr>
        <p:spPr>
          <a:xfrm rot="6095" flipH="1">
            <a:off x="6796451" y="482257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40" name="Google Shape;3040;p68"/>
          <p:cNvGrpSpPr/>
          <p:nvPr/>
        </p:nvGrpSpPr>
        <p:grpSpPr>
          <a:xfrm>
            <a:off x="2215464" y="4632580"/>
            <a:ext cx="1627676" cy="478232"/>
            <a:chOff x="8674525" y="3553425"/>
            <a:chExt cx="2514950" cy="738925"/>
          </a:xfrm>
        </p:grpSpPr>
        <p:sp>
          <p:nvSpPr>
            <p:cNvPr id="3041" name="Google Shape;3041;p68"/>
            <p:cNvSpPr/>
            <p:nvPr/>
          </p:nvSpPr>
          <p:spPr>
            <a:xfrm>
              <a:off x="9513875" y="3562600"/>
              <a:ext cx="1199925" cy="590600"/>
            </a:xfrm>
            <a:custGeom>
              <a:avLst/>
              <a:gdLst/>
              <a:ahLst/>
              <a:cxnLst/>
              <a:rect l="l" t="t" r="r" b="b"/>
              <a:pathLst>
                <a:path w="47997" h="23624" extrusionOk="0">
                  <a:moveTo>
                    <a:pt x="14770" y="0"/>
                  </a:moveTo>
                  <a:cubicBezTo>
                    <a:pt x="8133" y="0"/>
                    <a:pt x="0" y="3063"/>
                    <a:pt x="3041" y="5363"/>
                  </a:cubicBezTo>
                  <a:cubicBezTo>
                    <a:pt x="3763" y="5910"/>
                    <a:pt x="4686" y="6108"/>
                    <a:pt x="5732" y="6108"/>
                  </a:cubicBezTo>
                  <a:cubicBezTo>
                    <a:pt x="8462" y="6108"/>
                    <a:pt x="12028" y="4761"/>
                    <a:pt x="15051" y="4761"/>
                  </a:cubicBezTo>
                  <a:cubicBezTo>
                    <a:pt x="16102" y="4761"/>
                    <a:pt x="17088" y="4924"/>
                    <a:pt x="17950" y="5363"/>
                  </a:cubicBezTo>
                  <a:cubicBezTo>
                    <a:pt x="22238" y="7550"/>
                    <a:pt x="22636" y="11554"/>
                    <a:pt x="28514" y="12633"/>
                  </a:cubicBezTo>
                  <a:cubicBezTo>
                    <a:pt x="29468" y="12804"/>
                    <a:pt x="30368" y="12868"/>
                    <a:pt x="31222" y="12868"/>
                  </a:cubicBezTo>
                  <a:cubicBezTo>
                    <a:pt x="33844" y="12868"/>
                    <a:pt x="36024" y="12261"/>
                    <a:pt x="37966" y="12261"/>
                  </a:cubicBezTo>
                  <a:cubicBezTo>
                    <a:pt x="39287" y="12261"/>
                    <a:pt x="40498" y="12542"/>
                    <a:pt x="41663" y="13485"/>
                  </a:cubicBezTo>
                  <a:cubicBezTo>
                    <a:pt x="43821" y="15218"/>
                    <a:pt x="44191" y="18398"/>
                    <a:pt x="47996" y="23624"/>
                  </a:cubicBezTo>
                  <a:cubicBezTo>
                    <a:pt x="45809" y="17717"/>
                    <a:pt x="46292" y="11554"/>
                    <a:pt x="40470" y="9027"/>
                  </a:cubicBezTo>
                  <a:cubicBezTo>
                    <a:pt x="38993" y="8378"/>
                    <a:pt x="37874" y="8152"/>
                    <a:pt x="36946" y="8152"/>
                  </a:cubicBezTo>
                  <a:cubicBezTo>
                    <a:pt x="34808" y="8152"/>
                    <a:pt x="33683" y="9352"/>
                    <a:pt x="31523" y="9352"/>
                  </a:cubicBezTo>
                  <a:cubicBezTo>
                    <a:pt x="30926" y="9352"/>
                    <a:pt x="30250" y="9261"/>
                    <a:pt x="29452" y="9027"/>
                  </a:cubicBezTo>
                  <a:cubicBezTo>
                    <a:pt x="24482" y="7550"/>
                    <a:pt x="23033" y="592"/>
                    <a:pt x="16218" y="53"/>
                  </a:cubicBezTo>
                  <a:cubicBezTo>
                    <a:pt x="15747" y="17"/>
                    <a:pt x="15262" y="0"/>
                    <a:pt x="1477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2" name="Google Shape;3042;p68"/>
            <p:cNvSpPr/>
            <p:nvPr/>
          </p:nvSpPr>
          <p:spPr>
            <a:xfrm>
              <a:off x="9858975" y="4039550"/>
              <a:ext cx="854825" cy="249475"/>
            </a:xfrm>
            <a:custGeom>
              <a:avLst/>
              <a:gdLst/>
              <a:ahLst/>
              <a:cxnLst/>
              <a:rect l="l" t="t" r="r" b="b"/>
              <a:pathLst>
                <a:path w="34193" h="9979" extrusionOk="0">
                  <a:moveTo>
                    <a:pt x="18678" y="1"/>
                  </a:moveTo>
                  <a:cubicBezTo>
                    <a:pt x="15005" y="1"/>
                    <a:pt x="10976" y="836"/>
                    <a:pt x="6816" y="3211"/>
                  </a:cubicBezTo>
                  <a:cubicBezTo>
                    <a:pt x="1205" y="6388"/>
                    <a:pt x="0" y="9978"/>
                    <a:pt x="3787" y="9978"/>
                  </a:cubicBezTo>
                  <a:cubicBezTo>
                    <a:pt x="4333" y="9978"/>
                    <a:pt x="4982" y="9904"/>
                    <a:pt x="5736" y="9743"/>
                  </a:cubicBezTo>
                  <a:cubicBezTo>
                    <a:pt x="11757" y="8465"/>
                    <a:pt x="12836" y="5966"/>
                    <a:pt x="16698" y="4546"/>
                  </a:cubicBezTo>
                  <a:cubicBezTo>
                    <a:pt x="18889" y="3746"/>
                    <a:pt x="20269" y="3073"/>
                    <a:pt x="23247" y="3073"/>
                  </a:cubicBezTo>
                  <a:cubicBezTo>
                    <a:pt x="25558" y="3073"/>
                    <a:pt x="28831" y="3478"/>
                    <a:pt x="34192" y="4546"/>
                  </a:cubicBezTo>
                  <a:cubicBezTo>
                    <a:pt x="34192" y="4546"/>
                    <a:pt x="29307" y="1734"/>
                    <a:pt x="24309" y="627"/>
                  </a:cubicBezTo>
                  <a:cubicBezTo>
                    <a:pt x="22561" y="247"/>
                    <a:pt x="20672" y="1"/>
                    <a:pt x="186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3" name="Google Shape;3043;p68"/>
            <p:cNvSpPr/>
            <p:nvPr/>
          </p:nvSpPr>
          <p:spPr>
            <a:xfrm>
              <a:off x="8899075" y="3553425"/>
              <a:ext cx="1327675" cy="473200"/>
            </a:xfrm>
            <a:custGeom>
              <a:avLst/>
              <a:gdLst/>
              <a:ahLst/>
              <a:cxnLst/>
              <a:rect l="l" t="t" r="r" b="b"/>
              <a:pathLst>
                <a:path w="53107" h="18928" extrusionOk="0">
                  <a:moveTo>
                    <a:pt x="7686" y="1"/>
                  </a:moveTo>
                  <a:cubicBezTo>
                    <a:pt x="6786" y="1"/>
                    <a:pt x="5921" y="116"/>
                    <a:pt x="5112" y="363"/>
                  </a:cubicBezTo>
                  <a:cubicBezTo>
                    <a:pt x="0" y="1925"/>
                    <a:pt x="6220" y="5247"/>
                    <a:pt x="14853" y="8542"/>
                  </a:cubicBezTo>
                  <a:cubicBezTo>
                    <a:pt x="23458" y="11836"/>
                    <a:pt x="23856" y="16351"/>
                    <a:pt x="28967" y="18368"/>
                  </a:cubicBezTo>
                  <a:cubicBezTo>
                    <a:pt x="29993" y="18766"/>
                    <a:pt x="31059" y="18928"/>
                    <a:pt x="32150" y="18928"/>
                  </a:cubicBezTo>
                  <a:cubicBezTo>
                    <a:pt x="36497" y="18928"/>
                    <a:pt x="41233" y="16368"/>
                    <a:pt x="45297" y="16096"/>
                  </a:cubicBezTo>
                  <a:cubicBezTo>
                    <a:pt x="46911" y="15988"/>
                    <a:pt x="48285" y="15951"/>
                    <a:pt x="49408" y="15951"/>
                  </a:cubicBezTo>
                  <a:cubicBezTo>
                    <a:pt x="51843" y="15951"/>
                    <a:pt x="53106" y="16124"/>
                    <a:pt x="53106" y="16124"/>
                  </a:cubicBezTo>
                  <a:cubicBezTo>
                    <a:pt x="50460" y="15050"/>
                    <a:pt x="47877" y="14687"/>
                    <a:pt x="45244" y="14687"/>
                  </a:cubicBezTo>
                  <a:cubicBezTo>
                    <a:pt x="42310" y="14687"/>
                    <a:pt x="39313" y="15137"/>
                    <a:pt x="36095" y="15556"/>
                  </a:cubicBezTo>
                  <a:cubicBezTo>
                    <a:pt x="35628" y="15617"/>
                    <a:pt x="35173" y="15646"/>
                    <a:pt x="34731" y="15646"/>
                  </a:cubicBezTo>
                  <a:cubicBezTo>
                    <a:pt x="29400" y="15646"/>
                    <a:pt x="25827" y="11398"/>
                    <a:pt x="21868" y="7150"/>
                  </a:cubicBezTo>
                  <a:cubicBezTo>
                    <a:pt x="18258" y="3254"/>
                    <a:pt x="12475" y="1"/>
                    <a:pt x="76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4" name="Google Shape;3044;p68"/>
            <p:cNvSpPr/>
            <p:nvPr/>
          </p:nvSpPr>
          <p:spPr>
            <a:xfrm>
              <a:off x="8674525" y="3842775"/>
              <a:ext cx="853600" cy="238150"/>
            </a:xfrm>
            <a:custGeom>
              <a:avLst/>
              <a:gdLst/>
              <a:ahLst/>
              <a:cxnLst/>
              <a:rect l="l" t="t" r="r" b="b"/>
              <a:pathLst>
                <a:path w="34144" h="9526" extrusionOk="0">
                  <a:moveTo>
                    <a:pt x="9414" y="1"/>
                  </a:moveTo>
                  <a:cubicBezTo>
                    <a:pt x="4875" y="1"/>
                    <a:pt x="954" y="1081"/>
                    <a:pt x="378" y="3585"/>
                  </a:cubicBezTo>
                  <a:cubicBezTo>
                    <a:pt x="1" y="5220"/>
                    <a:pt x="978" y="5718"/>
                    <a:pt x="2724" y="5718"/>
                  </a:cubicBezTo>
                  <a:cubicBezTo>
                    <a:pt x="5441" y="5718"/>
                    <a:pt x="10020" y="4511"/>
                    <a:pt x="14252" y="4511"/>
                  </a:cubicBezTo>
                  <a:cubicBezTo>
                    <a:pt x="14475" y="4511"/>
                    <a:pt x="14697" y="4515"/>
                    <a:pt x="14918" y="4522"/>
                  </a:cubicBezTo>
                  <a:cubicBezTo>
                    <a:pt x="21795" y="4745"/>
                    <a:pt x="26597" y="9526"/>
                    <a:pt x="33714" y="9526"/>
                  </a:cubicBezTo>
                  <a:cubicBezTo>
                    <a:pt x="33857" y="9526"/>
                    <a:pt x="34000" y="9524"/>
                    <a:pt x="34144" y="9520"/>
                  </a:cubicBezTo>
                  <a:cubicBezTo>
                    <a:pt x="27697" y="6794"/>
                    <a:pt x="26135" y="3982"/>
                    <a:pt x="19206" y="1568"/>
                  </a:cubicBezTo>
                  <a:cubicBezTo>
                    <a:pt x="16308" y="567"/>
                    <a:pt x="12699" y="1"/>
                    <a:pt x="94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5" name="Google Shape;3045;p68"/>
            <p:cNvSpPr/>
            <p:nvPr/>
          </p:nvSpPr>
          <p:spPr>
            <a:xfrm>
              <a:off x="9589875" y="3583775"/>
              <a:ext cx="1123925" cy="694375"/>
            </a:xfrm>
            <a:custGeom>
              <a:avLst/>
              <a:gdLst/>
              <a:ahLst/>
              <a:cxnLst/>
              <a:rect l="l" t="t" r="r" b="b"/>
              <a:pathLst>
                <a:path w="44957" h="27775" fill="none" extrusionOk="0">
                  <a:moveTo>
                    <a:pt x="1" y="4516"/>
                  </a:moveTo>
                  <a:cubicBezTo>
                    <a:pt x="11275" y="910"/>
                    <a:pt x="14967" y="1"/>
                    <a:pt x="19283" y="5027"/>
                  </a:cubicBezTo>
                  <a:cubicBezTo>
                    <a:pt x="23600" y="10026"/>
                    <a:pt x="26014" y="11304"/>
                    <a:pt x="31722" y="9742"/>
                  </a:cubicBezTo>
                  <a:cubicBezTo>
                    <a:pt x="37402" y="8151"/>
                    <a:pt x="40639" y="10821"/>
                    <a:pt x="41946" y="14882"/>
                  </a:cubicBezTo>
                  <a:cubicBezTo>
                    <a:pt x="43224" y="18971"/>
                    <a:pt x="44956" y="22777"/>
                    <a:pt x="44956" y="22777"/>
                  </a:cubicBezTo>
                  <a:cubicBezTo>
                    <a:pt x="44956" y="22777"/>
                    <a:pt x="37913" y="18687"/>
                    <a:pt x="31097" y="19880"/>
                  </a:cubicBezTo>
                  <a:cubicBezTo>
                    <a:pt x="24282" y="21073"/>
                    <a:pt x="16216" y="25361"/>
                    <a:pt x="12780" y="2777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6" name="Google Shape;3046;p68"/>
            <p:cNvSpPr/>
            <p:nvPr/>
          </p:nvSpPr>
          <p:spPr>
            <a:xfrm>
              <a:off x="8980725" y="3598700"/>
              <a:ext cx="1246025" cy="411100"/>
            </a:xfrm>
            <a:custGeom>
              <a:avLst/>
              <a:gdLst/>
              <a:ahLst/>
              <a:cxnLst/>
              <a:rect l="l" t="t" r="r" b="b"/>
              <a:pathLst>
                <a:path w="49841" h="16444" fill="none" extrusionOk="0">
                  <a:moveTo>
                    <a:pt x="0" y="0"/>
                  </a:moveTo>
                  <a:cubicBezTo>
                    <a:pt x="8577" y="511"/>
                    <a:pt x="14086" y="2783"/>
                    <a:pt x="18488" y="7668"/>
                  </a:cubicBezTo>
                  <a:cubicBezTo>
                    <a:pt x="22890" y="12553"/>
                    <a:pt x="25332" y="16443"/>
                    <a:pt x="31182" y="15534"/>
                  </a:cubicBezTo>
                  <a:cubicBezTo>
                    <a:pt x="37033" y="14626"/>
                    <a:pt x="44984" y="12638"/>
                    <a:pt x="49840" y="1428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7" name="Google Shape;3047;p68"/>
            <p:cNvSpPr/>
            <p:nvPr/>
          </p:nvSpPr>
          <p:spPr>
            <a:xfrm>
              <a:off x="8682525" y="3877700"/>
              <a:ext cx="817925" cy="196700"/>
            </a:xfrm>
            <a:custGeom>
              <a:avLst/>
              <a:gdLst/>
              <a:ahLst/>
              <a:cxnLst/>
              <a:rect l="l" t="t" r="r" b="b"/>
              <a:pathLst>
                <a:path w="32717" h="7868" fill="none" extrusionOk="0">
                  <a:moveTo>
                    <a:pt x="1" y="3125"/>
                  </a:moveTo>
                  <a:cubicBezTo>
                    <a:pt x="8577" y="86"/>
                    <a:pt x="16501" y="1"/>
                    <a:pt x="22095" y="2898"/>
                  </a:cubicBezTo>
                  <a:cubicBezTo>
                    <a:pt x="27718" y="5794"/>
                    <a:pt x="29024" y="7498"/>
                    <a:pt x="32716" y="7867"/>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8" name="Google Shape;3048;p68"/>
            <p:cNvSpPr/>
            <p:nvPr/>
          </p:nvSpPr>
          <p:spPr>
            <a:xfrm>
              <a:off x="9408125" y="3898300"/>
              <a:ext cx="1781350" cy="394050"/>
            </a:xfrm>
            <a:custGeom>
              <a:avLst/>
              <a:gdLst/>
              <a:ahLst/>
              <a:cxnLst/>
              <a:rect l="l" t="t" r="r" b="b"/>
              <a:pathLst>
                <a:path w="71254" h="15762" fill="none" extrusionOk="0">
                  <a:moveTo>
                    <a:pt x="0" y="5084"/>
                  </a:moveTo>
                  <a:cubicBezTo>
                    <a:pt x="9088" y="10962"/>
                    <a:pt x="15961" y="7753"/>
                    <a:pt x="25503" y="3863"/>
                  </a:cubicBezTo>
                  <a:cubicBezTo>
                    <a:pt x="35016" y="1"/>
                    <a:pt x="41832" y="4062"/>
                    <a:pt x="48932" y="8321"/>
                  </a:cubicBezTo>
                  <a:cubicBezTo>
                    <a:pt x="56032" y="12553"/>
                    <a:pt x="62961" y="15762"/>
                    <a:pt x="71253" y="15364"/>
                  </a:cubicBezTo>
                </a:path>
              </a:pathLst>
            </a:custGeom>
            <a:noFill/>
            <a:ln w="92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49" name="Google Shape;3049;p68"/>
          <p:cNvGrpSpPr/>
          <p:nvPr/>
        </p:nvGrpSpPr>
        <p:grpSpPr>
          <a:xfrm>
            <a:off x="4959463" y="4377050"/>
            <a:ext cx="1306503" cy="768346"/>
            <a:chOff x="11944150" y="3369375"/>
            <a:chExt cx="1586525" cy="933025"/>
          </a:xfrm>
        </p:grpSpPr>
        <p:sp>
          <p:nvSpPr>
            <p:cNvPr id="3050" name="Google Shape;3050;p68"/>
            <p:cNvSpPr/>
            <p:nvPr/>
          </p:nvSpPr>
          <p:spPr>
            <a:xfrm>
              <a:off x="12532725" y="3369375"/>
              <a:ext cx="354000" cy="731300"/>
            </a:xfrm>
            <a:custGeom>
              <a:avLst/>
              <a:gdLst/>
              <a:ahLst/>
              <a:cxnLst/>
              <a:rect l="l" t="t" r="r" b="b"/>
              <a:pathLst>
                <a:path w="14160" h="29252" extrusionOk="0">
                  <a:moveTo>
                    <a:pt x="11212" y="0"/>
                  </a:moveTo>
                  <a:cubicBezTo>
                    <a:pt x="9469" y="0"/>
                    <a:pt x="7162" y="1378"/>
                    <a:pt x="5424" y="4175"/>
                  </a:cubicBezTo>
                  <a:cubicBezTo>
                    <a:pt x="1960" y="9798"/>
                    <a:pt x="2215" y="12808"/>
                    <a:pt x="2357" y="17238"/>
                  </a:cubicBezTo>
                  <a:cubicBezTo>
                    <a:pt x="2499" y="21697"/>
                    <a:pt x="0" y="29251"/>
                    <a:pt x="0" y="29251"/>
                  </a:cubicBezTo>
                  <a:cubicBezTo>
                    <a:pt x="5169" y="24764"/>
                    <a:pt x="6305" y="21016"/>
                    <a:pt x="5992" y="14484"/>
                  </a:cubicBezTo>
                  <a:cubicBezTo>
                    <a:pt x="5708" y="7924"/>
                    <a:pt x="12467" y="9684"/>
                    <a:pt x="13603" y="4175"/>
                  </a:cubicBezTo>
                  <a:cubicBezTo>
                    <a:pt x="14160" y="1406"/>
                    <a:pt x="12974" y="0"/>
                    <a:pt x="112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1" name="Google Shape;3051;p68"/>
            <p:cNvSpPr/>
            <p:nvPr/>
          </p:nvSpPr>
          <p:spPr>
            <a:xfrm>
              <a:off x="12458875" y="3660000"/>
              <a:ext cx="1011500" cy="515925"/>
            </a:xfrm>
            <a:custGeom>
              <a:avLst/>
              <a:gdLst/>
              <a:ahLst/>
              <a:cxnLst/>
              <a:rect l="l" t="t" r="r" b="b"/>
              <a:pathLst>
                <a:path w="40460" h="20637" extrusionOk="0">
                  <a:moveTo>
                    <a:pt x="35642" y="0"/>
                  </a:moveTo>
                  <a:cubicBezTo>
                    <a:pt x="35472" y="0"/>
                    <a:pt x="35293" y="6"/>
                    <a:pt x="35102" y="19"/>
                  </a:cubicBezTo>
                  <a:cubicBezTo>
                    <a:pt x="29507" y="416"/>
                    <a:pt x="28826" y="6039"/>
                    <a:pt x="22010" y="6721"/>
                  </a:cubicBezTo>
                  <a:cubicBezTo>
                    <a:pt x="15194" y="7374"/>
                    <a:pt x="13462" y="9050"/>
                    <a:pt x="10253" y="13224"/>
                  </a:cubicBezTo>
                  <a:cubicBezTo>
                    <a:pt x="7044" y="17399"/>
                    <a:pt x="1" y="20636"/>
                    <a:pt x="1" y="20636"/>
                  </a:cubicBezTo>
                  <a:cubicBezTo>
                    <a:pt x="8123" y="19927"/>
                    <a:pt x="12013" y="15014"/>
                    <a:pt x="16671" y="11946"/>
                  </a:cubicBezTo>
                  <a:cubicBezTo>
                    <a:pt x="21328" y="8851"/>
                    <a:pt x="22947" y="11520"/>
                    <a:pt x="29905" y="8198"/>
                  </a:cubicBezTo>
                  <a:cubicBezTo>
                    <a:pt x="36626" y="4960"/>
                    <a:pt x="40459" y="0"/>
                    <a:pt x="3564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2" name="Google Shape;3052;p68"/>
            <p:cNvSpPr/>
            <p:nvPr/>
          </p:nvSpPr>
          <p:spPr>
            <a:xfrm>
              <a:off x="12353800" y="3942625"/>
              <a:ext cx="1176875" cy="359775"/>
            </a:xfrm>
            <a:custGeom>
              <a:avLst/>
              <a:gdLst/>
              <a:ahLst/>
              <a:cxnLst/>
              <a:rect l="l" t="t" r="r" b="b"/>
              <a:pathLst>
                <a:path w="47075" h="14391" extrusionOk="0">
                  <a:moveTo>
                    <a:pt x="44882" y="1"/>
                  </a:moveTo>
                  <a:cubicBezTo>
                    <a:pt x="42116" y="1"/>
                    <a:pt x="37057" y="1922"/>
                    <a:pt x="32655" y="1922"/>
                  </a:cubicBezTo>
                  <a:cubicBezTo>
                    <a:pt x="32571" y="1922"/>
                    <a:pt x="32487" y="1921"/>
                    <a:pt x="32404" y="1919"/>
                  </a:cubicBezTo>
                  <a:cubicBezTo>
                    <a:pt x="32336" y="1919"/>
                    <a:pt x="32268" y="1918"/>
                    <a:pt x="32201" y="1918"/>
                  </a:cubicBezTo>
                  <a:cubicBezTo>
                    <a:pt x="25672" y="1918"/>
                    <a:pt x="22856" y="5981"/>
                    <a:pt x="19567" y="8764"/>
                  </a:cubicBezTo>
                  <a:cubicBezTo>
                    <a:pt x="16892" y="11008"/>
                    <a:pt x="13113" y="12058"/>
                    <a:pt x="10065" y="12058"/>
                  </a:cubicBezTo>
                  <a:cubicBezTo>
                    <a:pt x="9295" y="12058"/>
                    <a:pt x="8571" y="11991"/>
                    <a:pt x="7924" y="11859"/>
                  </a:cubicBezTo>
                  <a:cubicBezTo>
                    <a:pt x="6334" y="11518"/>
                    <a:pt x="4353" y="11433"/>
                    <a:pt x="2770" y="11433"/>
                  </a:cubicBezTo>
                  <a:cubicBezTo>
                    <a:pt x="1186" y="11433"/>
                    <a:pt x="1" y="11518"/>
                    <a:pt x="1" y="11518"/>
                  </a:cubicBezTo>
                  <a:cubicBezTo>
                    <a:pt x="5718" y="12209"/>
                    <a:pt x="9403" y="14391"/>
                    <a:pt x="13770" y="14391"/>
                  </a:cubicBezTo>
                  <a:cubicBezTo>
                    <a:pt x="15151" y="14391"/>
                    <a:pt x="16601" y="14172"/>
                    <a:pt x="18204" y="13620"/>
                  </a:cubicBezTo>
                  <a:cubicBezTo>
                    <a:pt x="24906" y="11319"/>
                    <a:pt x="24367" y="7031"/>
                    <a:pt x="30103" y="7031"/>
                  </a:cubicBezTo>
                  <a:cubicBezTo>
                    <a:pt x="35868" y="7031"/>
                    <a:pt x="46546" y="6293"/>
                    <a:pt x="46944" y="1919"/>
                  </a:cubicBezTo>
                  <a:cubicBezTo>
                    <a:pt x="47075" y="480"/>
                    <a:pt x="46265" y="1"/>
                    <a:pt x="4488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3" name="Google Shape;3053;p68"/>
            <p:cNvSpPr/>
            <p:nvPr/>
          </p:nvSpPr>
          <p:spPr>
            <a:xfrm>
              <a:off x="12539825" y="3393500"/>
              <a:ext cx="323050" cy="696525"/>
            </a:xfrm>
            <a:custGeom>
              <a:avLst/>
              <a:gdLst/>
              <a:ahLst/>
              <a:cxnLst/>
              <a:rect l="l" t="t" r="r" b="b"/>
              <a:pathLst>
                <a:path w="12922" h="27861" fill="none" extrusionOk="0">
                  <a:moveTo>
                    <a:pt x="12922" y="1"/>
                  </a:moveTo>
                  <a:cubicBezTo>
                    <a:pt x="8633" y="3608"/>
                    <a:pt x="4516" y="3295"/>
                    <a:pt x="4232" y="10679"/>
                  </a:cubicBezTo>
                  <a:cubicBezTo>
                    <a:pt x="3919" y="18063"/>
                    <a:pt x="3067" y="23856"/>
                    <a:pt x="0" y="27860"/>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4" name="Google Shape;3054;p68"/>
            <p:cNvSpPr/>
            <p:nvPr/>
          </p:nvSpPr>
          <p:spPr>
            <a:xfrm>
              <a:off x="12458875" y="3676075"/>
              <a:ext cx="940750" cy="500550"/>
            </a:xfrm>
            <a:custGeom>
              <a:avLst/>
              <a:gdLst/>
              <a:ahLst/>
              <a:cxnLst/>
              <a:rect l="l" t="t" r="r" b="b"/>
              <a:pathLst>
                <a:path w="37630" h="20022" fill="none" extrusionOk="0">
                  <a:moveTo>
                    <a:pt x="37629" y="1"/>
                  </a:moveTo>
                  <a:cubicBezTo>
                    <a:pt x="33114" y="1591"/>
                    <a:pt x="30984" y="5822"/>
                    <a:pt x="26298" y="6958"/>
                  </a:cubicBezTo>
                  <a:cubicBezTo>
                    <a:pt x="21641" y="8094"/>
                    <a:pt x="19340" y="7413"/>
                    <a:pt x="16160" y="9429"/>
                  </a:cubicBezTo>
                  <a:cubicBezTo>
                    <a:pt x="13007" y="11445"/>
                    <a:pt x="12468" y="13632"/>
                    <a:pt x="8606" y="15904"/>
                  </a:cubicBezTo>
                  <a:cubicBezTo>
                    <a:pt x="5822" y="17466"/>
                    <a:pt x="2954" y="18858"/>
                    <a:pt x="1" y="20022"/>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5" name="Google Shape;3055;p68"/>
            <p:cNvSpPr/>
            <p:nvPr/>
          </p:nvSpPr>
          <p:spPr>
            <a:xfrm>
              <a:off x="12354525" y="3967175"/>
              <a:ext cx="1170750" cy="318800"/>
            </a:xfrm>
            <a:custGeom>
              <a:avLst/>
              <a:gdLst/>
              <a:ahLst/>
              <a:cxnLst/>
              <a:rect l="l" t="t" r="r" b="b"/>
              <a:pathLst>
                <a:path w="46830" h="12752" fill="none" extrusionOk="0">
                  <a:moveTo>
                    <a:pt x="46830" y="0"/>
                  </a:moveTo>
                  <a:cubicBezTo>
                    <a:pt x="41491" y="3266"/>
                    <a:pt x="34079" y="2840"/>
                    <a:pt x="30500" y="3380"/>
                  </a:cubicBezTo>
                  <a:cubicBezTo>
                    <a:pt x="26894" y="3919"/>
                    <a:pt x="24849" y="6333"/>
                    <a:pt x="20362" y="9542"/>
                  </a:cubicBezTo>
                  <a:cubicBezTo>
                    <a:pt x="15847" y="12751"/>
                    <a:pt x="10990" y="12212"/>
                    <a:pt x="8633" y="11729"/>
                  </a:cubicBezTo>
                  <a:cubicBezTo>
                    <a:pt x="6305" y="11275"/>
                    <a:pt x="0" y="10536"/>
                    <a:pt x="0" y="10536"/>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6" name="Google Shape;3056;p68"/>
            <p:cNvSpPr/>
            <p:nvPr/>
          </p:nvSpPr>
          <p:spPr>
            <a:xfrm>
              <a:off x="11944150" y="4040300"/>
              <a:ext cx="626225" cy="242825"/>
            </a:xfrm>
            <a:custGeom>
              <a:avLst/>
              <a:gdLst/>
              <a:ahLst/>
              <a:cxnLst/>
              <a:rect l="l" t="t" r="r" b="b"/>
              <a:pathLst>
                <a:path w="25049" h="9713" fill="none" extrusionOk="0">
                  <a:moveTo>
                    <a:pt x="0" y="9713"/>
                  </a:moveTo>
                  <a:cubicBezTo>
                    <a:pt x="18233" y="9628"/>
                    <a:pt x="22038" y="5396"/>
                    <a:pt x="25048" y="0"/>
                  </a:cubicBezTo>
                </a:path>
              </a:pathLst>
            </a:custGeom>
            <a:solidFill>
              <a:schemeClr val="dk2"/>
            </a:solidFill>
            <a:ln w="9225" cap="rnd" cmpd="sng">
              <a:solidFill>
                <a:srgbClr val="1B273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57" name="Google Shape;3057;p68"/>
          <p:cNvGrpSpPr/>
          <p:nvPr/>
        </p:nvGrpSpPr>
        <p:grpSpPr>
          <a:xfrm rot="899892" flipH="1">
            <a:off x="2703328" y="4460934"/>
            <a:ext cx="969100" cy="483297"/>
            <a:chOff x="12353800" y="3715484"/>
            <a:chExt cx="1176875" cy="586916"/>
          </a:xfrm>
        </p:grpSpPr>
        <p:sp>
          <p:nvSpPr>
            <p:cNvPr id="3058" name="Google Shape;3058;p68"/>
            <p:cNvSpPr/>
            <p:nvPr/>
          </p:nvSpPr>
          <p:spPr>
            <a:xfrm>
              <a:off x="12363060" y="3715484"/>
              <a:ext cx="1011500" cy="515925"/>
            </a:xfrm>
            <a:custGeom>
              <a:avLst/>
              <a:gdLst/>
              <a:ahLst/>
              <a:cxnLst/>
              <a:rect l="l" t="t" r="r" b="b"/>
              <a:pathLst>
                <a:path w="40460" h="20637" extrusionOk="0">
                  <a:moveTo>
                    <a:pt x="35642" y="0"/>
                  </a:moveTo>
                  <a:cubicBezTo>
                    <a:pt x="35472" y="0"/>
                    <a:pt x="35293" y="6"/>
                    <a:pt x="35102" y="19"/>
                  </a:cubicBezTo>
                  <a:cubicBezTo>
                    <a:pt x="29507" y="416"/>
                    <a:pt x="28826" y="6039"/>
                    <a:pt x="22010" y="6721"/>
                  </a:cubicBezTo>
                  <a:cubicBezTo>
                    <a:pt x="15194" y="7374"/>
                    <a:pt x="13462" y="9050"/>
                    <a:pt x="10253" y="13224"/>
                  </a:cubicBezTo>
                  <a:cubicBezTo>
                    <a:pt x="7044" y="17399"/>
                    <a:pt x="1" y="20636"/>
                    <a:pt x="1" y="20636"/>
                  </a:cubicBezTo>
                  <a:cubicBezTo>
                    <a:pt x="8123" y="19927"/>
                    <a:pt x="12013" y="15014"/>
                    <a:pt x="16671" y="11946"/>
                  </a:cubicBezTo>
                  <a:cubicBezTo>
                    <a:pt x="21328" y="8851"/>
                    <a:pt x="22947" y="11520"/>
                    <a:pt x="29905" y="8198"/>
                  </a:cubicBezTo>
                  <a:cubicBezTo>
                    <a:pt x="36626" y="4960"/>
                    <a:pt x="40459" y="0"/>
                    <a:pt x="3564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9" name="Google Shape;3059;p68"/>
            <p:cNvSpPr/>
            <p:nvPr/>
          </p:nvSpPr>
          <p:spPr>
            <a:xfrm>
              <a:off x="12353800" y="3942625"/>
              <a:ext cx="1176875" cy="359775"/>
            </a:xfrm>
            <a:custGeom>
              <a:avLst/>
              <a:gdLst/>
              <a:ahLst/>
              <a:cxnLst/>
              <a:rect l="l" t="t" r="r" b="b"/>
              <a:pathLst>
                <a:path w="47075" h="14391" extrusionOk="0">
                  <a:moveTo>
                    <a:pt x="44882" y="1"/>
                  </a:moveTo>
                  <a:cubicBezTo>
                    <a:pt x="42116" y="1"/>
                    <a:pt x="37057" y="1922"/>
                    <a:pt x="32655" y="1922"/>
                  </a:cubicBezTo>
                  <a:cubicBezTo>
                    <a:pt x="32571" y="1922"/>
                    <a:pt x="32487" y="1921"/>
                    <a:pt x="32404" y="1919"/>
                  </a:cubicBezTo>
                  <a:cubicBezTo>
                    <a:pt x="32336" y="1919"/>
                    <a:pt x="32268" y="1918"/>
                    <a:pt x="32201" y="1918"/>
                  </a:cubicBezTo>
                  <a:cubicBezTo>
                    <a:pt x="25672" y="1918"/>
                    <a:pt x="22856" y="5981"/>
                    <a:pt x="19567" y="8764"/>
                  </a:cubicBezTo>
                  <a:cubicBezTo>
                    <a:pt x="16892" y="11008"/>
                    <a:pt x="13113" y="12058"/>
                    <a:pt x="10065" y="12058"/>
                  </a:cubicBezTo>
                  <a:cubicBezTo>
                    <a:pt x="9295" y="12058"/>
                    <a:pt x="8571" y="11991"/>
                    <a:pt x="7924" y="11859"/>
                  </a:cubicBezTo>
                  <a:cubicBezTo>
                    <a:pt x="6334" y="11518"/>
                    <a:pt x="4353" y="11433"/>
                    <a:pt x="2770" y="11433"/>
                  </a:cubicBezTo>
                  <a:cubicBezTo>
                    <a:pt x="1186" y="11433"/>
                    <a:pt x="1" y="11518"/>
                    <a:pt x="1" y="11518"/>
                  </a:cubicBezTo>
                  <a:cubicBezTo>
                    <a:pt x="5718" y="12209"/>
                    <a:pt x="9403" y="14391"/>
                    <a:pt x="13770" y="14391"/>
                  </a:cubicBezTo>
                  <a:cubicBezTo>
                    <a:pt x="15151" y="14391"/>
                    <a:pt x="16601" y="14172"/>
                    <a:pt x="18204" y="13620"/>
                  </a:cubicBezTo>
                  <a:cubicBezTo>
                    <a:pt x="24906" y="11319"/>
                    <a:pt x="24367" y="7031"/>
                    <a:pt x="30103" y="7031"/>
                  </a:cubicBezTo>
                  <a:cubicBezTo>
                    <a:pt x="35868" y="7031"/>
                    <a:pt x="46546" y="6293"/>
                    <a:pt x="46944" y="1919"/>
                  </a:cubicBezTo>
                  <a:cubicBezTo>
                    <a:pt x="47075" y="480"/>
                    <a:pt x="46265" y="1"/>
                    <a:pt x="4488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0" name="Google Shape;3060;p68"/>
            <p:cNvSpPr/>
            <p:nvPr/>
          </p:nvSpPr>
          <p:spPr>
            <a:xfrm>
              <a:off x="12363060" y="3731559"/>
              <a:ext cx="940750" cy="500550"/>
            </a:xfrm>
            <a:custGeom>
              <a:avLst/>
              <a:gdLst/>
              <a:ahLst/>
              <a:cxnLst/>
              <a:rect l="l" t="t" r="r" b="b"/>
              <a:pathLst>
                <a:path w="37630" h="20022" fill="none" extrusionOk="0">
                  <a:moveTo>
                    <a:pt x="37629" y="1"/>
                  </a:moveTo>
                  <a:cubicBezTo>
                    <a:pt x="33114" y="1591"/>
                    <a:pt x="30984" y="5822"/>
                    <a:pt x="26298" y="6958"/>
                  </a:cubicBezTo>
                  <a:cubicBezTo>
                    <a:pt x="21641" y="8094"/>
                    <a:pt x="19340" y="7413"/>
                    <a:pt x="16160" y="9429"/>
                  </a:cubicBezTo>
                  <a:cubicBezTo>
                    <a:pt x="13007" y="11445"/>
                    <a:pt x="12468" y="13632"/>
                    <a:pt x="8606" y="15904"/>
                  </a:cubicBezTo>
                  <a:cubicBezTo>
                    <a:pt x="5822" y="17466"/>
                    <a:pt x="2954" y="18858"/>
                    <a:pt x="1" y="20022"/>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1" name="Google Shape;3061;p68"/>
            <p:cNvSpPr/>
            <p:nvPr/>
          </p:nvSpPr>
          <p:spPr>
            <a:xfrm>
              <a:off x="12354525" y="3967175"/>
              <a:ext cx="1170750" cy="318800"/>
            </a:xfrm>
            <a:custGeom>
              <a:avLst/>
              <a:gdLst/>
              <a:ahLst/>
              <a:cxnLst/>
              <a:rect l="l" t="t" r="r" b="b"/>
              <a:pathLst>
                <a:path w="46830" h="12752" fill="none" extrusionOk="0">
                  <a:moveTo>
                    <a:pt x="46830" y="0"/>
                  </a:moveTo>
                  <a:cubicBezTo>
                    <a:pt x="41491" y="3266"/>
                    <a:pt x="34079" y="2840"/>
                    <a:pt x="30500" y="3380"/>
                  </a:cubicBezTo>
                  <a:cubicBezTo>
                    <a:pt x="26894" y="3919"/>
                    <a:pt x="24849" y="6333"/>
                    <a:pt x="20362" y="9542"/>
                  </a:cubicBezTo>
                  <a:cubicBezTo>
                    <a:pt x="15847" y="12751"/>
                    <a:pt x="10990" y="12212"/>
                    <a:pt x="8633" y="11729"/>
                  </a:cubicBezTo>
                  <a:cubicBezTo>
                    <a:pt x="6305" y="11275"/>
                    <a:pt x="0" y="10536"/>
                    <a:pt x="0" y="10536"/>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62" name="Google Shape;3062;p68"/>
          <p:cNvGrpSpPr/>
          <p:nvPr/>
        </p:nvGrpSpPr>
        <p:grpSpPr>
          <a:xfrm>
            <a:off x="899472" y="691897"/>
            <a:ext cx="2391203" cy="3522597"/>
            <a:chOff x="899472" y="691897"/>
            <a:chExt cx="2391203" cy="3522597"/>
          </a:xfrm>
        </p:grpSpPr>
        <p:grpSp>
          <p:nvGrpSpPr>
            <p:cNvPr id="3063" name="Google Shape;3063;p68"/>
            <p:cNvGrpSpPr/>
            <p:nvPr/>
          </p:nvGrpSpPr>
          <p:grpSpPr>
            <a:xfrm flipH="1">
              <a:off x="1085188" y="1138301"/>
              <a:ext cx="1220359" cy="2579921"/>
              <a:chOff x="1691813" y="1082926"/>
              <a:chExt cx="1220359" cy="2579921"/>
            </a:xfrm>
          </p:grpSpPr>
          <p:sp>
            <p:nvSpPr>
              <p:cNvPr id="3064" name="Google Shape;3064;p68"/>
              <p:cNvSpPr/>
              <p:nvPr/>
            </p:nvSpPr>
            <p:spPr>
              <a:xfrm>
                <a:off x="1691813" y="1082926"/>
                <a:ext cx="1220359" cy="2579921"/>
              </a:xfrm>
              <a:custGeom>
                <a:avLst/>
                <a:gdLst/>
                <a:ahLst/>
                <a:cxnLst/>
                <a:rect l="l" t="t" r="r" b="b"/>
                <a:pathLst>
                  <a:path w="55686" h="117724" extrusionOk="0">
                    <a:moveTo>
                      <a:pt x="54136" y="1"/>
                    </a:moveTo>
                    <a:lnTo>
                      <a:pt x="23740" y="4925"/>
                    </a:lnTo>
                    <a:cubicBezTo>
                      <a:pt x="19333" y="5624"/>
                      <a:pt x="15928" y="9089"/>
                      <a:pt x="15260" y="13496"/>
                    </a:cubicBezTo>
                    <a:lnTo>
                      <a:pt x="1" y="116659"/>
                    </a:lnTo>
                    <a:lnTo>
                      <a:pt x="8177" y="117723"/>
                    </a:lnTo>
                    <a:lnTo>
                      <a:pt x="23375" y="15107"/>
                    </a:lnTo>
                    <a:cubicBezTo>
                      <a:pt x="23527" y="14135"/>
                      <a:pt x="24287" y="13345"/>
                      <a:pt x="25290" y="13193"/>
                    </a:cubicBezTo>
                    <a:lnTo>
                      <a:pt x="55686" y="8086"/>
                    </a:lnTo>
                    <a:lnTo>
                      <a:pt x="541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5" name="Google Shape;3065;p68"/>
              <p:cNvSpPr/>
              <p:nvPr/>
            </p:nvSpPr>
            <p:spPr>
              <a:xfrm>
                <a:off x="2211395" y="1190835"/>
                <a:ext cx="33990" cy="181215"/>
              </a:xfrm>
              <a:custGeom>
                <a:avLst/>
                <a:gdLst/>
                <a:ahLst/>
                <a:cxnLst/>
                <a:rect l="l" t="t" r="r" b="b"/>
                <a:pathLst>
                  <a:path w="1551" h="8269" fill="none" extrusionOk="0">
                    <a:moveTo>
                      <a:pt x="1" y="1"/>
                    </a:moveTo>
                    <a:lnTo>
                      <a:pt x="1551" y="8269"/>
                    </a:lnTo>
                  </a:path>
                </a:pathLst>
              </a:custGeom>
              <a:noFill/>
              <a:ln w="98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6" name="Google Shape;3066;p68"/>
              <p:cNvSpPr/>
              <p:nvPr/>
            </p:nvSpPr>
            <p:spPr>
              <a:xfrm>
                <a:off x="2126803" y="1223489"/>
                <a:ext cx="101927" cy="154566"/>
              </a:xfrm>
              <a:custGeom>
                <a:avLst/>
                <a:gdLst/>
                <a:ahLst/>
                <a:cxnLst/>
                <a:rect l="l" t="t" r="r" b="b"/>
                <a:pathLst>
                  <a:path w="4651" h="7053" fill="none" extrusionOk="0">
                    <a:moveTo>
                      <a:pt x="0" y="0"/>
                    </a:moveTo>
                    <a:lnTo>
                      <a:pt x="4651" y="7052"/>
                    </a:lnTo>
                  </a:path>
                </a:pathLst>
              </a:custGeom>
              <a:noFill/>
              <a:ln w="98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7" name="Google Shape;3067;p68"/>
              <p:cNvSpPr/>
              <p:nvPr/>
            </p:nvSpPr>
            <p:spPr>
              <a:xfrm>
                <a:off x="2070854" y="1274112"/>
                <a:ext cx="144551" cy="115251"/>
              </a:xfrm>
              <a:custGeom>
                <a:avLst/>
                <a:gdLst/>
                <a:ahLst/>
                <a:cxnLst/>
                <a:rect l="l" t="t" r="r" b="b"/>
                <a:pathLst>
                  <a:path w="6596" h="5259" fill="none" extrusionOk="0">
                    <a:moveTo>
                      <a:pt x="0" y="0"/>
                    </a:moveTo>
                    <a:lnTo>
                      <a:pt x="6596" y="5259"/>
                    </a:lnTo>
                  </a:path>
                </a:pathLst>
              </a:custGeom>
              <a:noFill/>
              <a:ln w="98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8" name="Google Shape;3068;p68"/>
              <p:cNvSpPr/>
              <p:nvPr/>
            </p:nvSpPr>
            <p:spPr>
              <a:xfrm>
                <a:off x="2038201" y="1331398"/>
                <a:ext cx="165897" cy="82620"/>
              </a:xfrm>
              <a:custGeom>
                <a:avLst/>
                <a:gdLst/>
                <a:ahLst/>
                <a:cxnLst/>
                <a:rect l="l" t="t" r="r" b="b"/>
                <a:pathLst>
                  <a:path w="7570" h="3770" fill="none" extrusionOk="0">
                    <a:moveTo>
                      <a:pt x="1" y="0"/>
                    </a:moveTo>
                    <a:lnTo>
                      <a:pt x="7569" y="3769"/>
                    </a:lnTo>
                  </a:path>
                </a:pathLst>
              </a:custGeom>
              <a:noFill/>
              <a:ln w="98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69" name="Google Shape;3069;p68"/>
            <p:cNvSpPr/>
            <p:nvPr/>
          </p:nvSpPr>
          <p:spPr>
            <a:xfrm flipH="1">
              <a:off x="899472" y="3681177"/>
              <a:ext cx="2391203" cy="533317"/>
            </a:xfrm>
            <a:custGeom>
              <a:avLst/>
              <a:gdLst/>
              <a:ahLst/>
              <a:cxnLst/>
              <a:rect l="l" t="t" r="r" b="b"/>
              <a:pathLst>
                <a:path w="54926" h="12251" extrusionOk="0">
                  <a:moveTo>
                    <a:pt x="27448" y="1"/>
                  </a:moveTo>
                  <a:cubicBezTo>
                    <a:pt x="12280" y="1"/>
                    <a:pt x="0" y="2736"/>
                    <a:pt x="0" y="6110"/>
                  </a:cubicBezTo>
                  <a:cubicBezTo>
                    <a:pt x="0" y="9484"/>
                    <a:pt x="12280" y="12250"/>
                    <a:pt x="27448" y="12250"/>
                  </a:cubicBezTo>
                  <a:cubicBezTo>
                    <a:pt x="42615" y="12250"/>
                    <a:pt x="54925" y="9484"/>
                    <a:pt x="54925" y="6110"/>
                  </a:cubicBezTo>
                  <a:cubicBezTo>
                    <a:pt x="54925" y="2736"/>
                    <a:pt x="42615" y="1"/>
                    <a:pt x="274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0" name="Google Shape;3070;p68"/>
            <p:cNvSpPr/>
            <p:nvPr/>
          </p:nvSpPr>
          <p:spPr>
            <a:xfrm>
              <a:off x="2112800" y="1691768"/>
              <a:ext cx="340428" cy="2164873"/>
            </a:xfrm>
            <a:custGeom>
              <a:avLst/>
              <a:gdLst/>
              <a:ahLst/>
              <a:cxnLst/>
              <a:rect l="l" t="t" r="r" b="b"/>
              <a:pathLst>
                <a:path w="15534" h="98785" extrusionOk="0">
                  <a:moveTo>
                    <a:pt x="14530" y="0"/>
                  </a:moveTo>
                  <a:cubicBezTo>
                    <a:pt x="14530" y="0"/>
                    <a:pt x="6019" y="13830"/>
                    <a:pt x="2797" y="43861"/>
                  </a:cubicBezTo>
                  <a:cubicBezTo>
                    <a:pt x="1" y="69758"/>
                    <a:pt x="4621" y="96324"/>
                    <a:pt x="4621" y="96324"/>
                  </a:cubicBezTo>
                  <a:cubicBezTo>
                    <a:pt x="4621" y="96324"/>
                    <a:pt x="5847" y="98784"/>
                    <a:pt x="6569" y="98784"/>
                  </a:cubicBezTo>
                  <a:cubicBezTo>
                    <a:pt x="7220" y="98784"/>
                    <a:pt x="7461" y="96779"/>
                    <a:pt x="6019" y="89151"/>
                  </a:cubicBezTo>
                  <a:cubicBezTo>
                    <a:pt x="2980" y="73041"/>
                    <a:pt x="2433" y="33132"/>
                    <a:pt x="15533" y="4377"/>
                  </a:cubicBezTo>
                  <a:lnTo>
                    <a:pt x="14530" y="0"/>
                  </a:lnTo>
                  <a:close/>
                </a:path>
              </a:pathLst>
            </a:custGeom>
            <a:solidFill>
              <a:srgbClr val="3247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1" name="Google Shape;3071;p68"/>
            <p:cNvSpPr/>
            <p:nvPr/>
          </p:nvSpPr>
          <p:spPr>
            <a:xfrm>
              <a:off x="1536895" y="1462625"/>
              <a:ext cx="916332" cy="416385"/>
            </a:xfrm>
            <a:custGeom>
              <a:avLst/>
              <a:gdLst/>
              <a:ahLst/>
              <a:cxnLst/>
              <a:rect l="l" t="t" r="r" b="b"/>
              <a:pathLst>
                <a:path w="41813" h="19000" extrusionOk="0">
                  <a:moveTo>
                    <a:pt x="39563" y="0"/>
                  </a:moveTo>
                  <a:cubicBezTo>
                    <a:pt x="39563" y="0"/>
                    <a:pt x="28195" y="699"/>
                    <a:pt x="17921" y="4317"/>
                  </a:cubicBezTo>
                  <a:cubicBezTo>
                    <a:pt x="7686" y="7909"/>
                    <a:pt x="0" y="18999"/>
                    <a:pt x="11485" y="18999"/>
                  </a:cubicBezTo>
                  <a:cubicBezTo>
                    <a:pt x="11562" y="18999"/>
                    <a:pt x="11641" y="18999"/>
                    <a:pt x="11720" y="18998"/>
                  </a:cubicBezTo>
                  <a:cubicBezTo>
                    <a:pt x="23575" y="18876"/>
                    <a:pt x="32511" y="11520"/>
                    <a:pt x="41812" y="3435"/>
                  </a:cubicBezTo>
                  <a:lnTo>
                    <a:pt x="3956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2" name="Google Shape;3072;p68"/>
            <p:cNvSpPr/>
            <p:nvPr/>
          </p:nvSpPr>
          <p:spPr>
            <a:xfrm>
              <a:off x="1617192" y="1186672"/>
              <a:ext cx="836035" cy="319433"/>
            </a:xfrm>
            <a:custGeom>
              <a:avLst/>
              <a:gdLst/>
              <a:ahLst/>
              <a:cxnLst/>
              <a:rect l="l" t="t" r="r" b="b"/>
              <a:pathLst>
                <a:path w="38149" h="14576" extrusionOk="0">
                  <a:moveTo>
                    <a:pt x="10170" y="0"/>
                  </a:moveTo>
                  <a:cubicBezTo>
                    <a:pt x="3933" y="0"/>
                    <a:pt x="1" y="2744"/>
                    <a:pt x="3406" y="6908"/>
                  </a:cubicBezTo>
                  <a:cubicBezTo>
                    <a:pt x="7530" y="11949"/>
                    <a:pt x="17319" y="14575"/>
                    <a:pt x="29891" y="14575"/>
                  </a:cubicBezTo>
                  <a:cubicBezTo>
                    <a:pt x="31496" y="14575"/>
                    <a:pt x="33146" y="14532"/>
                    <a:pt x="34835" y="14446"/>
                  </a:cubicBezTo>
                  <a:lnTo>
                    <a:pt x="38148" y="11437"/>
                  </a:lnTo>
                  <a:cubicBezTo>
                    <a:pt x="38148" y="11437"/>
                    <a:pt x="33285" y="8307"/>
                    <a:pt x="21978" y="2835"/>
                  </a:cubicBezTo>
                  <a:cubicBezTo>
                    <a:pt x="17909" y="867"/>
                    <a:pt x="13676" y="0"/>
                    <a:pt x="1017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3" name="Google Shape;3073;p68"/>
            <p:cNvSpPr/>
            <p:nvPr/>
          </p:nvSpPr>
          <p:spPr>
            <a:xfrm>
              <a:off x="1883656" y="802874"/>
              <a:ext cx="627514" cy="672418"/>
            </a:xfrm>
            <a:custGeom>
              <a:avLst/>
              <a:gdLst/>
              <a:ahLst/>
              <a:cxnLst/>
              <a:rect l="l" t="t" r="r" b="b"/>
              <a:pathLst>
                <a:path w="28634" h="30683" extrusionOk="0">
                  <a:moveTo>
                    <a:pt x="6242" y="0"/>
                  </a:moveTo>
                  <a:cubicBezTo>
                    <a:pt x="2185" y="0"/>
                    <a:pt x="0" y="3647"/>
                    <a:pt x="3101" y="9771"/>
                  </a:cubicBezTo>
                  <a:cubicBezTo>
                    <a:pt x="9089" y="21655"/>
                    <a:pt x="26992" y="30683"/>
                    <a:pt x="26992" y="30683"/>
                  </a:cubicBezTo>
                  <a:cubicBezTo>
                    <a:pt x="26992" y="30683"/>
                    <a:pt x="28634" y="25941"/>
                    <a:pt x="19819" y="10652"/>
                  </a:cubicBezTo>
                  <a:cubicBezTo>
                    <a:pt x="15532" y="3227"/>
                    <a:pt x="10059" y="0"/>
                    <a:pt x="624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4" name="Google Shape;3074;p68"/>
            <p:cNvSpPr/>
            <p:nvPr/>
          </p:nvSpPr>
          <p:spPr>
            <a:xfrm>
              <a:off x="2233376" y="691897"/>
              <a:ext cx="439966" cy="768165"/>
            </a:xfrm>
            <a:custGeom>
              <a:avLst/>
              <a:gdLst/>
              <a:ahLst/>
              <a:cxnLst/>
              <a:rect l="l" t="t" r="r" b="b"/>
              <a:pathLst>
                <a:path w="20076" h="35052" extrusionOk="0">
                  <a:moveTo>
                    <a:pt x="12227" y="0"/>
                  </a:moveTo>
                  <a:cubicBezTo>
                    <a:pt x="11148" y="0"/>
                    <a:pt x="9937" y="605"/>
                    <a:pt x="8603" y="1977"/>
                  </a:cubicBezTo>
                  <a:cubicBezTo>
                    <a:pt x="1" y="10853"/>
                    <a:pt x="9302" y="32586"/>
                    <a:pt x="9302" y="32586"/>
                  </a:cubicBezTo>
                  <a:lnTo>
                    <a:pt x="12463" y="34014"/>
                  </a:lnTo>
                  <a:cubicBezTo>
                    <a:pt x="12463" y="34014"/>
                    <a:pt x="12586" y="35051"/>
                    <a:pt x="13093" y="35051"/>
                  </a:cubicBezTo>
                  <a:cubicBezTo>
                    <a:pt x="13683" y="35051"/>
                    <a:pt x="14795" y="33642"/>
                    <a:pt x="16840" y="27540"/>
                  </a:cubicBezTo>
                  <a:cubicBezTo>
                    <a:pt x="20076" y="17936"/>
                    <a:pt x="18104" y="0"/>
                    <a:pt x="122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5" name="Google Shape;3075;p68"/>
            <p:cNvSpPr/>
            <p:nvPr/>
          </p:nvSpPr>
          <p:spPr>
            <a:xfrm>
              <a:off x="2474507" y="897503"/>
              <a:ext cx="526924" cy="593108"/>
            </a:xfrm>
            <a:custGeom>
              <a:avLst/>
              <a:gdLst/>
              <a:ahLst/>
              <a:cxnLst/>
              <a:rect l="l" t="t" r="r" b="b"/>
              <a:pathLst>
                <a:path w="24044" h="27064" extrusionOk="0">
                  <a:moveTo>
                    <a:pt x="17770" y="1"/>
                  </a:moveTo>
                  <a:cubicBezTo>
                    <a:pt x="13699" y="1"/>
                    <a:pt x="7713" y="5813"/>
                    <a:pt x="4408" y="14632"/>
                  </a:cubicBezTo>
                  <a:cubicBezTo>
                    <a:pt x="1" y="26365"/>
                    <a:pt x="5837" y="27064"/>
                    <a:pt x="5837" y="27064"/>
                  </a:cubicBezTo>
                  <a:cubicBezTo>
                    <a:pt x="19029" y="22201"/>
                    <a:pt x="24044" y="7611"/>
                    <a:pt x="21035" y="2048"/>
                  </a:cubicBezTo>
                  <a:cubicBezTo>
                    <a:pt x="20274" y="649"/>
                    <a:pt x="19129" y="1"/>
                    <a:pt x="177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6" name="Google Shape;3076;p68"/>
            <p:cNvSpPr/>
            <p:nvPr/>
          </p:nvSpPr>
          <p:spPr>
            <a:xfrm>
              <a:off x="2512485" y="1298394"/>
              <a:ext cx="623153" cy="288971"/>
            </a:xfrm>
            <a:custGeom>
              <a:avLst/>
              <a:gdLst/>
              <a:ahLst/>
              <a:cxnLst/>
              <a:rect l="l" t="t" r="r" b="b"/>
              <a:pathLst>
                <a:path w="28435" h="13186" extrusionOk="0">
                  <a:moveTo>
                    <a:pt x="22648" y="1"/>
                  </a:moveTo>
                  <a:cubicBezTo>
                    <a:pt x="17482" y="1"/>
                    <a:pt x="9533" y="3161"/>
                    <a:pt x="5624" y="5914"/>
                  </a:cubicBezTo>
                  <a:cubicBezTo>
                    <a:pt x="0" y="9926"/>
                    <a:pt x="5624" y="11811"/>
                    <a:pt x="5624" y="11811"/>
                  </a:cubicBezTo>
                  <a:cubicBezTo>
                    <a:pt x="8827" y="12777"/>
                    <a:pt x="11637" y="13185"/>
                    <a:pt x="14079" y="13185"/>
                  </a:cubicBezTo>
                  <a:cubicBezTo>
                    <a:pt x="24778" y="13185"/>
                    <a:pt x="28434" y="5348"/>
                    <a:pt x="27296" y="2206"/>
                  </a:cubicBezTo>
                  <a:cubicBezTo>
                    <a:pt x="26705" y="630"/>
                    <a:pt x="24953" y="1"/>
                    <a:pt x="226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7" name="Google Shape;3077;p68"/>
            <p:cNvSpPr/>
            <p:nvPr/>
          </p:nvSpPr>
          <p:spPr>
            <a:xfrm>
              <a:off x="2581101" y="1526968"/>
              <a:ext cx="486294" cy="329098"/>
            </a:xfrm>
            <a:custGeom>
              <a:avLst/>
              <a:gdLst/>
              <a:ahLst/>
              <a:cxnLst/>
              <a:rect l="l" t="t" r="r" b="b"/>
              <a:pathLst>
                <a:path w="22190" h="15017" extrusionOk="0">
                  <a:moveTo>
                    <a:pt x="5628" y="0"/>
                  </a:moveTo>
                  <a:cubicBezTo>
                    <a:pt x="1456" y="0"/>
                    <a:pt x="0" y="2748"/>
                    <a:pt x="0" y="2748"/>
                  </a:cubicBezTo>
                  <a:cubicBezTo>
                    <a:pt x="4015" y="10779"/>
                    <a:pt x="11806" y="15016"/>
                    <a:pt x="16444" y="15016"/>
                  </a:cubicBezTo>
                  <a:cubicBezTo>
                    <a:pt x="17950" y="15016"/>
                    <a:pt x="19123" y="14569"/>
                    <a:pt x="19727" y="13660"/>
                  </a:cubicBezTo>
                  <a:cubicBezTo>
                    <a:pt x="22189" y="9952"/>
                    <a:pt x="19940" y="5089"/>
                    <a:pt x="11307" y="1350"/>
                  </a:cubicBezTo>
                  <a:cubicBezTo>
                    <a:pt x="9016" y="362"/>
                    <a:pt x="7143" y="0"/>
                    <a:pt x="56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8" name="Google Shape;3078;p68"/>
            <p:cNvSpPr/>
            <p:nvPr/>
          </p:nvSpPr>
          <p:spPr>
            <a:xfrm>
              <a:off x="1529291" y="2061001"/>
              <a:ext cx="1123757" cy="1918439"/>
            </a:xfrm>
            <a:custGeom>
              <a:avLst/>
              <a:gdLst/>
              <a:ahLst/>
              <a:cxnLst/>
              <a:rect l="l" t="t" r="r" b="b"/>
              <a:pathLst>
                <a:path w="51278" h="87540" extrusionOk="0">
                  <a:moveTo>
                    <a:pt x="0" y="0"/>
                  </a:moveTo>
                  <a:lnTo>
                    <a:pt x="0" y="87540"/>
                  </a:lnTo>
                  <a:lnTo>
                    <a:pt x="51278" y="87540"/>
                  </a:lnTo>
                  <a:lnTo>
                    <a:pt x="51278" y="0"/>
                  </a:lnTo>
                  <a:close/>
                </a:path>
              </a:pathLst>
            </a:custGeom>
            <a:solidFill>
              <a:srgbClr val="7D9DCD">
                <a:alpha val="5809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9" name="Google Shape;3079;p68"/>
            <p:cNvSpPr/>
            <p:nvPr/>
          </p:nvSpPr>
          <p:spPr>
            <a:xfrm>
              <a:off x="2438698" y="1607527"/>
              <a:ext cx="556751" cy="584122"/>
            </a:xfrm>
            <a:custGeom>
              <a:avLst/>
              <a:gdLst/>
              <a:ahLst/>
              <a:cxnLst/>
              <a:rect l="l" t="t" r="r" b="b"/>
              <a:pathLst>
                <a:path w="25405" h="26654" extrusionOk="0">
                  <a:moveTo>
                    <a:pt x="3662" y="1"/>
                  </a:moveTo>
                  <a:cubicBezTo>
                    <a:pt x="0" y="1"/>
                    <a:pt x="3094" y="4392"/>
                    <a:pt x="3094" y="4392"/>
                  </a:cubicBezTo>
                  <a:cubicBezTo>
                    <a:pt x="4470" y="16589"/>
                    <a:pt x="13536" y="26653"/>
                    <a:pt x="18850" y="26653"/>
                  </a:cubicBezTo>
                  <a:cubicBezTo>
                    <a:pt x="19522" y="26653"/>
                    <a:pt x="20134" y="26493"/>
                    <a:pt x="20663" y="26155"/>
                  </a:cubicBezTo>
                  <a:cubicBezTo>
                    <a:pt x="25404" y="23146"/>
                    <a:pt x="16529" y="3936"/>
                    <a:pt x="7471" y="835"/>
                  </a:cubicBezTo>
                  <a:cubicBezTo>
                    <a:pt x="5747" y="241"/>
                    <a:pt x="4519" y="1"/>
                    <a:pt x="36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0" name="Google Shape;3080;p68"/>
            <p:cNvSpPr/>
            <p:nvPr/>
          </p:nvSpPr>
          <p:spPr>
            <a:xfrm>
              <a:off x="1965239" y="1565198"/>
              <a:ext cx="526289" cy="668802"/>
            </a:xfrm>
            <a:custGeom>
              <a:avLst/>
              <a:gdLst/>
              <a:ahLst/>
              <a:cxnLst/>
              <a:rect l="l" t="t" r="r" b="b"/>
              <a:pathLst>
                <a:path w="24015" h="30518" extrusionOk="0">
                  <a:moveTo>
                    <a:pt x="21735" y="1"/>
                  </a:moveTo>
                  <a:cubicBezTo>
                    <a:pt x="21735" y="1"/>
                    <a:pt x="21127" y="396"/>
                    <a:pt x="20093" y="1125"/>
                  </a:cubicBezTo>
                  <a:cubicBezTo>
                    <a:pt x="17054" y="3222"/>
                    <a:pt x="10488" y="8086"/>
                    <a:pt x="6841" y="13131"/>
                  </a:cubicBezTo>
                  <a:cubicBezTo>
                    <a:pt x="2176" y="19574"/>
                    <a:pt x="0" y="30518"/>
                    <a:pt x="5381" y="30518"/>
                  </a:cubicBezTo>
                  <a:cubicBezTo>
                    <a:pt x="5610" y="30518"/>
                    <a:pt x="5854" y="30498"/>
                    <a:pt x="6111" y="30457"/>
                  </a:cubicBezTo>
                  <a:cubicBezTo>
                    <a:pt x="12403" y="29423"/>
                    <a:pt x="20853" y="17144"/>
                    <a:pt x="24014" y="2827"/>
                  </a:cubicBezTo>
                  <a:lnTo>
                    <a:pt x="2173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1" name="Google Shape;3081;p68"/>
            <p:cNvSpPr/>
            <p:nvPr/>
          </p:nvSpPr>
          <p:spPr>
            <a:xfrm>
              <a:off x="2345340" y="1660452"/>
              <a:ext cx="311040" cy="698913"/>
            </a:xfrm>
            <a:custGeom>
              <a:avLst/>
              <a:gdLst/>
              <a:ahLst/>
              <a:cxnLst/>
              <a:rect l="l" t="t" r="r" b="b"/>
              <a:pathLst>
                <a:path w="14193" h="31892" extrusionOk="0">
                  <a:moveTo>
                    <a:pt x="4345" y="1"/>
                  </a:moveTo>
                  <a:cubicBezTo>
                    <a:pt x="4345" y="1"/>
                    <a:pt x="180" y="4803"/>
                    <a:pt x="89" y="10974"/>
                  </a:cubicBezTo>
                  <a:cubicBezTo>
                    <a:pt x="1" y="16975"/>
                    <a:pt x="3133" y="31891"/>
                    <a:pt x="7024" y="31891"/>
                  </a:cubicBezTo>
                  <a:cubicBezTo>
                    <a:pt x="7133" y="31891"/>
                    <a:pt x="7243" y="31880"/>
                    <a:pt x="7354" y="31855"/>
                  </a:cubicBezTo>
                  <a:cubicBezTo>
                    <a:pt x="11396" y="31004"/>
                    <a:pt x="14193" y="16262"/>
                    <a:pt x="847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2" name="Google Shape;3082;p68"/>
            <p:cNvSpPr/>
            <p:nvPr/>
          </p:nvSpPr>
          <p:spPr>
            <a:xfrm>
              <a:off x="2238614" y="1367273"/>
              <a:ext cx="467337" cy="379940"/>
            </a:xfrm>
            <a:custGeom>
              <a:avLst/>
              <a:gdLst/>
              <a:ahLst/>
              <a:cxnLst/>
              <a:rect l="l" t="t" r="r" b="b"/>
              <a:pathLst>
                <a:path w="21325" h="17337" extrusionOk="0">
                  <a:moveTo>
                    <a:pt x="10861" y="0"/>
                  </a:moveTo>
                  <a:cubicBezTo>
                    <a:pt x="9839" y="0"/>
                    <a:pt x="8730" y="236"/>
                    <a:pt x="7543" y="765"/>
                  </a:cubicBezTo>
                  <a:cubicBezTo>
                    <a:pt x="0" y="4108"/>
                    <a:pt x="4391" y="17337"/>
                    <a:pt x="11953" y="17337"/>
                  </a:cubicBezTo>
                  <a:cubicBezTo>
                    <a:pt x="12985" y="17337"/>
                    <a:pt x="14075" y="17091"/>
                    <a:pt x="15203" y="16540"/>
                  </a:cubicBezTo>
                  <a:cubicBezTo>
                    <a:pt x="21325" y="13560"/>
                    <a:pt x="18599" y="0"/>
                    <a:pt x="108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083" name="Google Shape;3083;p68"/>
            <p:cNvCxnSpPr/>
            <p:nvPr/>
          </p:nvCxnSpPr>
          <p:spPr>
            <a:xfrm>
              <a:off x="1522250" y="2053500"/>
              <a:ext cx="1134000" cy="3900"/>
            </a:xfrm>
            <a:prstGeom prst="straightConnector1">
              <a:avLst/>
            </a:prstGeom>
            <a:noFill/>
            <a:ln w="9525" cap="flat" cmpd="sng">
              <a:solidFill>
                <a:schemeClr val="accent4"/>
              </a:solidFill>
              <a:prstDash val="solid"/>
              <a:round/>
              <a:headEnd type="none" w="med" len="med"/>
              <a:tailEnd type="none" w="med" len="med"/>
            </a:ln>
          </p:spPr>
        </p:cxnSp>
        <p:sp>
          <p:nvSpPr>
            <p:cNvPr id="3084" name="Google Shape;3084;p68"/>
            <p:cNvSpPr/>
            <p:nvPr/>
          </p:nvSpPr>
          <p:spPr>
            <a:xfrm>
              <a:off x="1529291" y="2501769"/>
              <a:ext cx="1123757" cy="1485464"/>
            </a:xfrm>
            <a:custGeom>
              <a:avLst/>
              <a:gdLst/>
              <a:ahLst/>
              <a:cxnLst/>
              <a:rect l="l" t="t" r="r" b="b"/>
              <a:pathLst>
                <a:path w="51278" h="67783" extrusionOk="0">
                  <a:moveTo>
                    <a:pt x="0" y="1"/>
                  </a:moveTo>
                  <a:lnTo>
                    <a:pt x="0" y="67783"/>
                  </a:lnTo>
                  <a:lnTo>
                    <a:pt x="51278" y="67783"/>
                  </a:lnTo>
                  <a:lnTo>
                    <a:pt x="51278" y="1"/>
                  </a:lnTo>
                  <a:close/>
                </a:path>
              </a:pathLst>
            </a:custGeom>
            <a:solidFill>
              <a:srgbClr val="7D9DCD">
                <a:alpha val="5809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85" name="Google Shape;3085;p68"/>
          <p:cNvGrpSpPr/>
          <p:nvPr/>
        </p:nvGrpSpPr>
        <p:grpSpPr>
          <a:xfrm>
            <a:off x="3576912" y="591368"/>
            <a:ext cx="4134033" cy="1418426"/>
            <a:chOff x="3576912" y="1048568"/>
            <a:chExt cx="4134033" cy="1418426"/>
          </a:xfrm>
        </p:grpSpPr>
        <p:sp>
          <p:nvSpPr>
            <p:cNvPr id="3086" name="Google Shape;3086;p68"/>
            <p:cNvSpPr/>
            <p:nvPr/>
          </p:nvSpPr>
          <p:spPr>
            <a:xfrm>
              <a:off x="6265967" y="1988801"/>
              <a:ext cx="1444978" cy="478193"/>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7" name="Google Shape;3087;p68"/>
            <p:cNvSpPr/>
            <p:nvPr/>
          </p:nvSpPr>
          <p:spPr>
            <a:xfrm>
              <a:off x="3576912" y="1177287"/>
              <a:ext cx="1306496" cy="432362"/>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8" name="Google Shape;3088;p68"/>
            <p:cNvSpPr/>
            <p:nvPr/>
          </p:nvSpPr>
          <p:spPr>
            <a:xfrm flipH="1">
              <a:off x="4671553" y="1048568"/>
              <a:ext cx="639702" cy="211710"/>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rgbClr val="D7DFE5">
                <a:alpha val="65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96542" y="1197069"/>
            <a:ext cx="4976520" cy="2238777"/>
          </a:xfrm>
          <a:prstGeom prst="rect">
            <a:avLst/>
          </a:prstGeom>
        </p:spPr>
      </p:pic>
    </p:spTree>
  </p:cSld>
  <p:clrMapOvr>
    <a:masterClrMapping/>
  </p:clrMapOvr>
</p:sld>
</file>

<file path=ppt/theme/theme1.xml><?xml version="1.0" encoding="utf-8"?>
<a:theme xmlns:a="http://schemas.openxmlformats.org/drawingml/2006/main" name="Action Plan for Water Pollution Prevention by Slidesgo">
  <a:themeElements>
    <a:clrScheme name="Simple Light">
      <a:dk1>
        <a:srgbClr val="000000"/>
      </a:dk1>
      <a:lt1>
        <a:srgbClr val="FFFFFF"/>
      </a:lt1>
      <a:dk2>
        <a:srgbClr val="324766"/>
      </a:dk2>
      <a:lt2>
        <a:srgbClr val="7D9DCD"/>
      </a:lt2>
      <a:accent1>
        <a:srgbClr val="A36483"/>
      </a:accent1>
      <a:accent2>
        <a:srgbClr val="DBB950"/>
      </a:accent2>
      <a:accent3>
        <a:srgbClr val="728463"/>
      </a:accent3>
      <a:accent4>
        <a:srgbClr val="EFEFEF"/>
      </a:accent4>
      <a:accent5>
        <a:srgbClr val="DC9FBD"/>
      </a:accent5>
      <a:accent6>
        <a:srgbClr val="FFDA6B"/>
      </a:accent6>
      <a:hlink>
        <a:srgbClr val="EFEFE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366</Words>
  <Application>Microsoft Office PowerPoint</Application>
  <PresentationFormat>On-screen Show (16:9)</PresentationFormat>
  <Paragraphs>29</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Action Plan for Water Pollution Prevention by Slidesgo</vt:lpstr>
      <vt:lpstr>المياه العادمة </vt:lpstr>
      <vt:lpstr>PowerPoint Presentation</vt:lpstr>
      <vt:lpstr>ملاحظة : يجي تجميعها في اماكن خاصة لمعالجتها و التخلص من الاثار السلبية التي تتركها على البيئة و صحة الانسان </vt:lpstr>
      <vt:lpstr>الخصائص الكيميائية و الفيزيائية و الحيوية للمياه العادمة :</vt:lpstr>
      <vt:lpstr> : اللون01</vt:lpstr>
      <vt:lpstr>PowerPoint Presentation</vt:lpstr>
      <vt:lpstr>:العكورة 03</vt:lpstr>
      <vt:lpstr>:مسببات الامراض 04</vt:lpstr>
      <vt:lpstr>PowerPoint Presentation</vt:lpstr>
      <vt:lpstr>PowerPoint Presentation</vt:lpstr>
      <vt:lpstr>مياه عادمة صناعية</vt:lpstr>
      <vt:lpstr>المياه العادمة الزراعية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المياه العادمة</dc:title>
  <dc:creator>Maria</dc:creator>
  <cp:lastModifiedBy>ms</cp:lastModifiedBy>
  <cp:revision>8</cp:revision>
  <dcterms:modified xsi:type="dcterms:W3CDTF">2023-03-27T15:18:25Z</dcterms:modified>
</cp:coreProperties>
</file>