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71896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58F4B4-8DEC-42DD-A516-8858D9AF772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77786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2908045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669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4252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332155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82389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2649405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16099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71548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186473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58F4B4-8DEC-42DD-A516-8858D9AF772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414372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58F4B4-8DEC-42DD-A516-8858D9AF7729}"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358650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20721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110192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858F4B4-8DEC-42DD-A516-8858D9AF7729}" type="datetimeFigureOut">
              <a:rPr lang="en-US" smtClean="0"/>
              <a:t>3/27/2023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78808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58F4B4-8DEC-42DD-A516-8858D9AF7729}"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9B282-9AF2-44A4-A666-1FACD081C1AE}" type="slidenum">
              <a:rPr lang="en-US" smtClean="0"/>
              <a:t>‹#›</a:t>
            </a:fld>
            <a:endParaRPr lang="en-US"/>
          </a:p>
        </p:txBody>
      </p:sp>
    </p:spTree>
    <p:extLst>
      <p:ext uri="{BB962C8B-B14F-4D97-AF65-F5344CB8AC3E}">
        <p14:creationId xmlns:p14="http://schemas.microsoft.com/office/powerpoint/2010/main" val="11518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58F4B4-8DEC-42DD-A516-8858D9AF7729}" type="datetimeFigureOut">
              <a:rPr lang="en-US" smtClean="0"/>
              <a:t>3/27/2023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C9B282-9AF2-44A4-A666-1FACD081C1AE}" type="slidenum">
              <a:rPr lang="en-US" smtClean="0"/>
              <a:t>‹#›</a:t>
            </a:fld>
            <a:endParaRPr lang="en-US"/>
          </a:p>
        </p:txBody>
      </p:sp>
    </p:spTree>
    <p:extLst>
      <p:ext uri="{BB962C8B-B14F-4D97-AF65-F5344CB8AC3E}">
        <p14:creationId xmlns:p14="http://schemas.microsoft.com/office/powerpoint/2010/main" val="372299217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ethub.bnext.com.tw/ccia-x-garage-%E5%8F%B0%E7%81%A3%E6%96%B0%E5%89%B5%E5%9C%88%E6%9C%80%E5%BC%B7%E8%81%AF%E5%90%8Dai%E7%94%A2%E6%A5%AD%E5%BE%AE%E5%9E%8B%E6%B2%99%E9%BE%8D-meet-taipei-2017/"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oonpost.com/content/29158"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smiley-face-smile-happy-1972458/"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772F2-F396-453F-946C-D1FA69BEB1BB}"/>
              </a:ext>
            </a:extLst>
          </p:cNvPr>
          <p:cNvSpPr txBox="1"/>
          <p:nvPr/>
        </p:nvSpPr>
        <p:spPr>
          <a:xfrm>
            <a:off x="1481389" y="1547446"/>
            <a:ext cx="9242474" cy="4586068"/>
          </a:xfrm>
          <a:prstGeom prst="rect">
            <a:avLst/>
          </a:prstGeom>
          <a:solidFill>
            <a:schemeClr val="bg1">
              <a:alpha val="64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5FB96FE4-9C55-4597-AA0F-6157839D27B2}"/>
              </a:ext>
            </a:extLst>
          </p:cNvPr>
          <p:cNvSpPr txBox="1"/>
          <p:nvPr/>
        </p:nvSpPr>
        <p:spPr>
          <a:xfrm>
            <a:off x="1881809" y="2120348"/>
            <a:ext cx="8441634" cy="1200329"/>
          </a:xfrm>
          <a:prstGeom prst="rect">
            <a:avLst/>
          </a:prstGeom>
          <a:noFill/>
        </p:spPr>
        <p:txBody>
          <a:bodyPr wrap="square" rtlCol="0">
            <a:spAutoFit/>
          </a:bodyPr>
          <a:lstStyle/>
          <a:p>
            <a:r>
              <a:rPr lang="en-US" sz="3600" dirty="0"/>
              <a:t>Art</a:t>
            </a:r>
            <a:r>
              <a:rPr lang="en-US" dirty="0"/>
              <a:t>i</a:t>
            </a:r>
            <a:r>
              <a:rPr lang="en-US" sz="3600" dirty="0"/>
              <a:t>ficial intelligence</a:t>
            </a:r>
          </a:p>
          <a:p>
            <a:r>
              <a:rPr lang="en-US" sz="3600" dirty="0"/>
              <a:t>Done by: Saif Jumaian and Jad Gammoh </a:t>
            </a:r>
          </a:p>
        </p:txBody>
      </p:sp>
    </p:spTree>
    <p:extLst>
      <p:ext uri="{BB962C8B-B14F-4D97-AF65-F5344CB8AC3E}">
        <p14:creationId xmlns:p14="http://schemas.microsoft.com/office/powerpoint/2010/main" val="197694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854D-7713-4C58-80C6-6035E2DC5BB1}"/>
              </a:ext>
            </a:extLst>
          </p:cNvPr>
          <p:cNvSpPr>
            <a:spLocks noGrp="1"/>
          </p:cNvSpPr>
          <p:nvPr>
            <p:ph type="title"/>
          </p:nvPr>
        </p:nvSpPr>
        <p:spPr/>
        <p:txBody>
          <a:bodyPr/>
          <a:lstStyle/>
          <a:p>
            <a:r>
              <a:rPr lang="en-US" dirty="0"/>
              <a:t>What is artificial intelligence?</a:t>
            </a:r>
          </a:p>
        </p:txBody>
      </p:sp>
      <p:sp>
        <p:nvSpPr>
          <p:cNvPr id="3" name="Content Placeholder 2">
            <a:extLst>
              <a:ext uri="{FF2B5EF4-FFF2-40B4-BE49-F238E27FC236}">
                <a16:creationId xmlns:a16="http://schemas.microsoft.com/office/drawing/2014/main" id="{1A3A3406-A57F-46A9-B38C-93AB9683C395}"/>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Artificial intelligence(AI), is the study of evolving computer systems leading to helping us do everyday tasks such as humans, it has also helped us in many ways while developing things such as science, translation and many more things which humans couldn’t do on their own</a:t>
            </a:r>
          </a:p>
        </p:txBody>
      </p:sp>
    </p:spTree>
    <p:extLst>
      <p:ext uri="{BB962C8B-B14F-4D97-AF65-F5344CB8AC3E}">
        <p14:creationId xmlns:p14="http://schemas.microsoft.com/office/powerpoint/2010/main" val="352977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F046A-10A5-4672-823F-03E32B5A24DC}"/>
              </a:ext>
            </a:extLst>
          </p:cNvPr>
          <p:cNvSpPr/>
          <p:nvPr/>
        </p:nvSpPr>
        <p:spPr>
          <a:xfrm>
            <a:off x="0" y="0"/>
            <a:ext cx="5917095" cy="6858000"/>
          </a:xfrm>
          <a:prstGeom prst="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AEEC765-AA3D-4187-AC39-77B7D0A93B7F}"/>
              </a:ext>
            </a:extLst>
          </p:cNvPr>
          <p:cNvSpPr/>
          <p:nvPr/>
        </p:nvSpPr>
        <p:spPr>
          <a:xfrm>
            <a:off x="5917095" y="0"/>
            <a:ext cx="6255029" cy="685800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88F51BE-614F-44CD-A6B5-A7066AFF7167}"/>
              </a:ext>
            </a:extLst>
          </p:cNvPr>
          <p:cNvSpPr/>
          <p:nvPr/>
        </p:nvSpPr>
        <p:spPr>
          <a:xfrm>
            <a:off x="0" y="-26505"/>
            <a:ext cx="12191999" cy="1166191"/>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335F4-75E0-43FB-BEB9-8467749DA1FC}"/>
              </a:ext>
            </a:extLst>
          </p:cNvPr>
          <p:cNvSpPr txBox="1"/>
          <p:nvPr/>
        </p:nvSpPr>
        <p:spPr>
          <a:xfrm>
            <a:off x="569843" y="198783"/>
            <a:ext cx="10694505" cy="369332"/>
          </a:xfrm>
          <a:prstGeom prst="rect">
            <a:avLst/>
          </a:prstGeom>
          <a:noFill/>
        </p:spPr>
        <p:txBody>
          <a:bodyPr wrap="square" rtlCol="0">
            <a:spAutoFit/>
          </a:bodyPr>
          <a:lstStyle/>
          <a:p>
            <a:r>
              <a:rPr lang="en-US" dirty="0"/>
              <a:t>Some of the ways that ai has helped humans </a:t>
            </a:r>
          </a:p>
        </p:txBody>
      </p:sp>
      <p:sp>
        <p:nvSpPr>
          <p:cNvPr id="6" name="TextBox 5">
            <a:extLst>
              <a:ext uri="{FF2B5EF4-FFF2-40B4-BE49-F238E27FC236}">
                <a16:creationId xmlns:a16="http://schemas.microsoft.com/office/drawing/2014/main" id="{D4C18544-001F-4548-819E-0C9F07D57757}"/>
              </a:ext>
            </a:extLst>
          </p:cNvPr>
          <p:cNvSpPr txBox="1"/>
          <p:nvPr/>
        </p:nvSpPr>
        <p:spPr>
          <a:xfrm>
            <a:off x="569843" y="2319130"/>
            <a:ext cx="4837044" cy="523220"/>
          </a:xfrm>
          <a:prstGeom prst="rect">
            <a:avLst/>
          </a:prstGeom>
          <a:noFill/>
        </p:spPr>
        <p:txBody>
          <a:bodyPr wrap="square" rtlCol="0">
            <a:spAutoFit/>
          </a:bodyPr>
          <a:lstStyle/>
          <a:p>
            <a:r>
              <a:rPr lang="en-US" sz="2800" dirty="0"/>
              <a:t>machinery</a:t>
            </a:r>
          </a:p>
        </p:txBody>
      </p:sp>
      <p:sp>
        <p:nvSpPr>
          <p:cNvPr id="7" name="TextBox 6">
            <a:extLst>
              <a:ext uri="{FF2B5EF4-FFF2-40B4-BE49-F238E27FC236}">
                <a16:creationId xmlns:a16="http://schemas.microsoft.com/office/drawing/2014/main" id="{1E2EBD89-620C-41C4-8B33-B60B1A26CC09}"/>
              </a:ext>
            </a:extLst>
          </p:cNvPr>
          <p:cNvSpPr txBox="1"/>
          <p:nvPr/>
        </p:nvSpPr>
        <p:spPr>
          <a:xfrm>
            <a:off x="7248939" y="2623930"/>
            <a:ext cx="3776870" cy="523220"/>
          </a:xfrm>
          <a:prstGeom prst="rect">
            <a:avLst/>
          </a:prstGeom>
          <a:noFill/>
        </p:spPr>
        <p:txBody>
          <a:bodyPr wrap="square" rtlCol="0">
            <a:spAutoFit/>
          </a:bodyPr>
          <a:lstStyle/>
          <a:p>
            <a:r>
              <a:rPr lang="en-US" sz="2800" dirty="0"/>
              <a:t>healthcare</a:t>
            </a:r>
          </a:p>
        </p:txBody>
      </p:sp>
    </p:spTree>
    <p:extLst>
      <p:ext uri="{BB962C8B-B14F-4D97-AF65-F5344CB8AC3E}">
        <p14:creationId xmlns:p14="http://schemas.microsoft.com/office/powerpoint/2010/main" val="28251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F046A-10A5-4672-823F-03E32B5A24DC}"/>
              </a:ext>
            </a:extLst>
          </p:cNvPr>
          <p:cNvSpPr/>
          <p:nvPr/>
        </p:nvSpPr>
        <p:spPr>
          <a:xfrm>
            <a:off x="19876" y="0"/>
            <a:ext cx="9515066" cy="6858000"/>
          </a:xfrm>
          <a:prstGeom prst="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9AEEC765-AA3D-4187-AC39-77B7D0A93B7F}"/>
              </a:ext>
            </a:extLst>
          </p:cNvPr>
          <p:cNvSpPr/>
          <p:nvPr/>
        </p:nvSpPr>
        <p:spPr>
          <a:xfrm>
            <a:off x="9554817" y="0"/>
            <a:ext cx="2617307" cy="685800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88F51BE-614F-44CD-A6B5-A7066AFF7167}"/>
              </a:ext>
            </a:extLst>
          </p:cNvPr>
          <p:cNvSpPr/>
          <p:nvPr/>
        </p:nvSpPr>
        <p:spPr>
          <a:xfrm>
            <a:off x="0" y="-26505"/>
            <a:ext cx="12191999" cy="1166191"/>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335F4-75E0-43FB-BEB9-8467749DA1FC}"/>
              </a:ext>
            </a:extLst>
          </p:cNvPr>
          <p:cNvSpPr txBox="1"/>
          <p:nvPr/>
        </p:nvSpPr>
        <p:spPr>
          <a:xfrm>
            <a:off x="569843" y="198783"/>
            <a:ext cx="10694505" cy="369332"/>
          </a:xfrm>
          <a:prstGeom prst="rect">
            <a:avLst/>
          </a:prstGeom>
          <a:noFill/>
        </p:spPr>
        <p:txBody>
          <a:bodyPr wrap="square" rtlCol="0">
            <a:spAutoFit/>
          </a:bodyPr>
          <a:lstStyle/>
          <a:p>
            <a:r>
              <a:rPr lang="en-US" dirty="0"/>
              <a:t>Some of the ways that ai has helped humans </a:t>
            </a:r>
          </a:p>
        </p:txBody>
      </p:sp>
      <p:sp>
        <p:nvSpPr>
          <p:cNvPr id="7" name="TextBox 6">
            <a:extLst>
              <a:ext uri="{FF2B5EF4-FFF2-40B4-BE49-F238E27FC236}">
                <a16:creationId xmlns:a16="http://schemas.microsoft.com/office/drawing/2014/main" id="{9CDFB9F7-C54D-4953-ADC0-D0B6D9B4ED36}"/>
              </a:ext>
            </a:extLst>
          </p:cNvPr>
          <p:cNvSpPr txBox="1"/>
          <p:nvPr/>
        </p:nvSpPr>
        <p:spPr>
          <a:xfrm>
            <a:off x="463826" y="2001078"/>
            <a:ext cx="2928731" cy="369332"/>
          </a:xfrm>
          <a:prstGeom prst="rect">
            <a:avLst/>
          </a:prstGeom>
          <a:noFill/>
        </p:spPr>
        <p:txBody>
          <a:bodyPr wrap="square" rtlCol="0">
            <a:spAutoFit/>
          </a:bodyPr>
          <a:lstStyle/>
          <a:p>
            <a:r>
              <a:rPr lang="en-US" dirty="0"/>
              <a:t>machinery</a:t>
            </a:r>
          </a:p>
        </p:txBody>
      </p:sp>
      <p:sp>
        <p:nvSpPr>
          <p:cNvPr id="8" name="TextBox 7">
            <a:extLst>
              <a:ext uri="{FF2B5EF4-FFF2-40B4-BE49-F238E27FC236}">
                <a16:creationId xmlns:a16="http://schemas.microsoft.com/office/drawing/2014/main" id="{7DF4A5B8-819B-483C-9118-EC86E26D9A29}"/>
              </a:ext>
            </a:extLst>
          </p:cNvPr>
          <p:cNvSpPr txBox="1"/>
          <p:nvPr/>
        </p:nvSpPr>
        <p:spPr>
          <a:xfrm>
            <a:off x="834887" y="3922643"/>
            <a:ext cx="7553739" cy="1200329"/>
          </a:xfrm>
          <a:prstGeom prst="rect">
            <a:avLst/>
          </a:prstGeom>
          <a:noFill/>
        </p:spPr>
        <p:txBody>
          <a:bodyPr wrap="square" rtlCol="0">
            <a:spAutoFit/>
          </a:bodyPr>
          <a:lstStyle/>
          <a:p>
            <a:r>
              <a:rPr lang="en-US" dirty="0"/>
              <a:t>Though a lot of machines were many by humans, ai has helped us develop them into things that humans could have never made,  some of these machines have helped humans in many ways such as learning for people with disabilities.</a:t>
            </a:r>
          </a:p>
        </p:txBody>
      </p:sp>
      <p:pic>
        <p:nvPicPr>
          <p:cNvPr id="10" name="Picture 9">
            <a:extLst>
              <a:ext uri="{FF2B5EF4-FFF2-40B4-BE49-F238E27FC236}">
                <a16:creationId xmlns:a16="http://schemas.microsoft.com/office/drawing/2014/main" id="{92BB924E-16ED-49BB-BE82-DBF4DEFDE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3" y="5179292"/>
            <a:ext cx="2400635" cy="1705213"/>
          </a:xfrm>
          <a:prstGeom prst="rect">
            <a:avLst/>
          </a:prstGeom>
        </p:spPr>
      </p:pic>
    </p:spTree>
    <p:extLst>
      <p:ext uri="{BB962C8B-B14F-4D97-AF65-F5344CB8AC3E}">
        <p14:creationId xmlns:p14="http://schemas.microsoft.com/office/powerpoint/2010/main" val="1388098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F046A-10A5-4672-823F-03E32B5A24DC}"/>
              </a:ext>
            </a:extLst>
          </p:cNvPr>
          <p:cNvSpPr/>
          <p:nvPr/>
        </p:nvSpPr>
        <p:spPr>
          <a:xfrm>
            <a:off x="0" y="0"/>
            <a:ext cx="2703443" cy="6858000"/>
          </a:xfrm>
          <a:prstGeom prst="rect">
            <a:avLst/>
          </a:prstGeom>
          <a:solidFill>
            <a:schemeClr val="bg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AEEC765-AA3D-4187-AC39-77B7D0A93B7F}"/>
              </a:ext>
            </a:extLst>
          </p:cNvPr>
          <p:cNvSpPr/>
          <p:nvPr/>
        </p:nvSpPr>
        <p:spPr>
          <a:xfrm>
            <a:off x="2703443" y="0"/>
            <a:ext cx="9468681" cy="685800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88F51BE-614F-44CD-A6B5-A7066AFF7167}"/>
              </a:ext>
            </a:extLst>
          </p:cNvPr>
          <p:cNvSpPr/>
          <p:nvPr/>
        </p:nvSpPr>
        <p:spPr>
          <a:xfrm>
            <a:off x="0" y="-26505"/>
            <a:ext cx="12191999" cy="1166191"/>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335F4-75E0-43FB-BEB9-8467749DA1FC}"/>
              </a:ext>
            </a:extLst>
          </p:cNvPr>
          <p:cNvSpPr txBox="1"/>
          <p:nvPr/>
        </p:nvSpPr>
        <p:spPr>
          <a:xfrm>
            <a:off x="569843" y="198783"/>
            <a:ext cx="10694505" cy="369332"/>
          </a:xfrm>
          <a:prstGeom prst="rect">
            <a:avLst/>
          </a:prstGeom>
          <a:noFill/>
        </p:spPr>
        <p:txBody>
          <a:bodyPr wrap="square" rtlCol="0">
            <a:spAutoFit/>
          </a:bodyPr>
          <a:lstStyle/>
          <a:p>
            <a:r>
              <a:rPr lang="en-US" dirty="0"/>
              <a:t>Some of the ways that ai has helped humans </a:t>
            </a:r>
          </a:p>
        </p:txBody>
      </p:sp>
      <p:sp>
        <p:nvSpPr>
          <p:cNvPr id="7" name="TextBox 6">
            <a:extLst>
              <a:ext uri="{FF2B5EF4-FFF2-40B4-BE49-F238E27FC236}">
                <a16:creationId xmlns:a16="http://schemas.microsoft.com/office/drawing/2014/main" id="{1E2EBD89-620C-41C4-8B33-B60B1A26CC09}"/>
              </a:ext>
            </a:extLst>
          </p:cNvPr>
          <p:cNvSpPr txBox="1"/>
          <p:nvPr/>
        </p:nvSpPr>
        <p:spPr>
          <a:xfrm>
            <a:off x="4028660" y="1900320"/>
            <a:ext cx="3776870" cy="523220"/>
          </a:xfrm>
          <a:prstGeom prst="rect">
            <a:avLst/>
          </a:prstGeom>
          <a:noFill/>
        </p:spPr>
        <p:txBody>
          <a:bodyPr wrap="square" rtlCol="0">
            <a:spAutoFit/>
          </a:bodyPr>
          <a:lstStyle/>
          <a:p>
            <a:r>
              <a:rPr lang="en-US" sz="2800" dirty="0"/>
              <a:t>healthcare</a:t>
            </a:r>
          </a:p>
        </p:txBody>
      </p:sp>
      <p:sp>
        <p:nvSpPr>
          <p:cNvPr id="8" name="TextBox 7">
            <a:extLst>
              <a:ext uri="{FF2B5EF4-FFF2-40B4-BE49-F238E27FC236}">
                <a16:creationId xmlns:a16="http://schemas.microsoft.com/office/drawing/2014/main" id="{E94FA4F8-8330-40FA-B886-1D90DE20CE1F}"/>
              </a:ext>
            </a:extLst>
          </p:cNvPr>
          <p:cNvSpPr txBox="1"/>
          <p:nvPr/>
        </p:nvSpPr>
        <p:spPr>
          <a:xfrm>
            <a:off x="3578086" y="2968487"/>
            <a:ext cx="7527235" cy="646331"/>
          </a:xfrm>
          <a:prstGeom prst="rect">
            <a:avLst/>
          </a:prstGeom>
          <a:noFill/>
        </p:spPr>
        <p:txBody>
          <a:bodyPr wrap="square" rtlCol="0">
            <a:spAutoFit/>
          </a:bodyPr>
          <a:lstStyle/>
          <a:p>
            <a:endParaRPr lang="en-US" dirty="0"/>
          </a:p>
          <a:p>
            <a:endParaRPr lang="en-US" dirty="0"/>
          </a:p>
        </p:txBody>
      </p:sp>
      <p:sp>
        <p:nvSpPr>
          <p:cNvPr id="9" name="TextBox 8">
            <a:extLst>
              <a:ext uri="{FF2B5EF4-FFF2-40B4-BE49-F238E27FC236}">
                <a16:creationId xmlns:a16="http://schemas.microsoft.com/office/drawing/2014/main" id="{6869CA06-EEE8-497B-832C-B7EFF499C87E}"/>
              </a:ext>
            </a:extLst>
          </p:cNvPr>
          <p:cNvSpPr txBox="1"/>
          <p:nvPr/>
        </p:nvSpPr>
        <p:spPr>
          <a:xfrm>
            <a:off x="3101009" y="4625009"/>
            <a:ext cx="7871791" cy="1477328"/>
          </a:xfrm>
          <a:prstGeom prst="rect">
            <a:avLst/>
          </a:prstGeom>
          <a:noFill/>
        </p:spPr>
        <p:txBody>
          <a:bodyPr wrap="square" rtlCol="0">
            <a:spAutoFit/>
          </a:bodyPr>
          <a:lstStyle/>
          <a:p>
            <a:r>
              <a:rPr lang="en-US" dirty="0"/>
              <a:t>Ai has helped in healthcare in many ways such as getting more accurate results to help doctors give the right medication for the safety and health of the patient, also ai in healthcare can be used to help with public health information policy and also </a:t>
            </a:r>
            <a:r>
              <a:rPr lang="en-US" dirty="0" err="1"/>
              <a:t>coule</a:t>
            </a:r>
            <a:r>
              <a:rPr lang="en-US" dirty="0"/>
              <a:t> be able to detect early signs of illnesses.</a:t>
            </a:r>
          </a:p>
        </p:txBody>
      </p:sp>
      <p:pic>
        <p:nvPicPr>
          <p:cNvPr id="14" name="Picture 13">
            <a:extLst>
              <a:ext uri="{FF2B5EF4-FFF2-40B4-BE49-F238E27FC236}">
                <a16:creationId xmlns:a16="http://schemas.microsoft.com/office/drawing/2014/main" id="{3D518B69-B5A9-40FB-B1DF-B0B256E5E7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4331" y="2623931"/>
            <a:ext cx="2004392" cy="1862218"/>
          </a:xfrm>
          <a:prstGeom prst="rect">
            <a:avLst/>
          </a:prstGeom>
        </p:spPr>
      </p:pic>
    </p:spTree>
    <p:extLst>
      <p:ext uri="{BB962C8B-B14F-4D97-AF65-F5344CB8AC3E}">
        <p14:creationId xmlns:p14="http://schemas.microsoft.com/office/powerpoint/2010/main" val="288891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8E5FB1-1704-4022-B1AF-82F99C39C885}"/>
              </a:ext>
            </a:extLst>
          </p:cNvPr>
          <p:cNvSpPr txBox="1"/>
          <p:nvPr/>
        </p:nvSpPr>
        <p:spPr>
          <a:xfrm>
            <a:off x="1470991" y="2491409"/>
            <a:ext cx="8998226" cy="923330"/>
          </a:xfrm>
          <a:prstGeom prst="rect">
            <a:avLst/>
          </a:prstGeom>
          <a:noFill/>
        </p:spPr>
        <p:txBody>
          <a:bodyPr wrap="square" rtlCol="0">
            <a:spAutoFit/>
          </a:bodyPr>
          <a:lstStyle/>
          <a:p>
            <a:pPr algn="ctr"/>
            <a:r>
              <a:rPr lang="en-US" sz="5400" b="1" dirty="0">
                <a:solidFill>
                  <a:schemeClr val="bg1"/>
                </a:solidFill>
              </a:rPr>
              <a:t>Thank</a:t>
            </a:r>
            <a:r>
              <a:rPr lang="en-US" sz="5400" dirty="0">
                <a:solidFill>
                  <a:schemeClr val="bg1"/>
                </a:solidFill>
              </a:rPr>
              <a:t> </a:t>
            </a:r>
            <a:r>
              <a:rPr lang="en-US" sz="5400" b="1" dirty="0">
                <a:solidFill>
                  <a:schemeClr val="bg1"/>
                </a:solidFill>
              </a:rPr>
              <a:t>you</a:t>
            </a:r>
            <a:r>
              <a:rPr lang="en-US" sz="5400" dirty="0">
                <a:solidFill>
                  <a:schemeClr val="bg1"/>
                </a:solidFill>
              </a:rPr>
              <a:t> </a:t>
            </a:r>
            <a:r>
              <a:rPr lang="en-US" sz="5400" b="1" dirty="0">
                <a:solidFill>
                  <a:schemeClr val="bg1"/>
                </a:solidFill>
              </a:rPr>
              <a:t>for</a:t>
            </a:r>
            <a:r>
              <a:rPr lang="en-US" sz="5400" dirty="0">
                <a:solidFill>
                  <a:schemeClr val="bg1"/>
                </a:solidFill>
              </a:rPr>
              <a:t> </a:t>
            </a:r>
            <a:r>
              <a:rPr lang="en-US" sz="5400" b="1" dirty="0">
                <a:solidFill>
                  <a:schemeClr val="bg1"/>
                </a:solidFill>
              </a:rPr>
              <a:t>listening</a:t>
            </a:r>
          </a:p>
        </p:txBody>
      </p:sp>
      <p:pic>
        <p:nvPicPr>
          <p:cNvPr id="4" name="Picture 3">
            <a:extLst>
              <a:ext uri="{FF2B5EF4-FFF2-40B4-BE49-F238E27FC236}">
                <a16:creationId xmlns:a16="http://schemas.microsoft.com/office/drawing/2014/main" id="{1C73BDB2-D559-4120-AB07-544C7AAF49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0" y="3085597"/>
            <a:ext cx="6858000" cy="3474230"/>
          </a:xfrm>
          <a:prstGeom prst="rect">
            <a:avLst/>
          </a:prstGeom>
        </p:spPr>
      </p:pic>
    </p:spTree>
    <p:extLst>
      <p:ext uri="{BB962C8B-B14F-4D97-AF65-F5344CB8AC3E}">
        <p14:creationId xmlns:p14="http://schemas.microsoft.com/office/powerpoint/2010/main" val="418911735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TotalTime>
  <Words>199</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PowerPoint Presentation</vt:lpstr>
      <vt:lpstr>What is artificial intelligence?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J.AlSawalha</dc:creator>
  <cp:lastModifiedBy>J.AlSawalha</cp:lastModifiedBy>
  <cp:revision>6</cp:revision>
  <dcterms:created xsi:type="dcterms:W3CDTF">2023-03-27T14:12:01Z</dcterms:created>
  <dcterms:modified xsi:type="dcterms:W3CDTF">2023-03-27T14:42:09Z</dcterms:modified>
</cp:coreProperties>
</file>