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6" r:id="rId3"/>
    <p:sldId id="258" r:id="rId4"/>
    <p:sldId id="259" r:id="rId5"/>
  </p:sldIdLst>
  <p:sldSz type="screen4x3" cy="6858000" cx="9144000"/>
  <p:notesSz cx="6858000" cy="9144000"/>
  <p:defaultTextStyle>
    <a:defPPr>
      <a:defRPr lang="zh-CN"/>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15987" autoAdjust="0"/>
    <p:restoredTop sz="94660"/>
  </p:normalViewPr>
  <p:slideViewPr>
    <p:cSldViewPr snapToGrid="0">
      <p:cViewPr varScale="1">
        <p:scale>
          <a:sx n="116" d="100"/>
          <a:sy n="116" d="100"/>
        </p:scale>
        <p:origin x="1446" y="108"/>
      </p:cViewPr>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tableStyles" Target="tableStyles.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27" name=""/>
        <p:cNvGrpSpPr/>
        <p:nvPr/>
      </p:nvGrpSpPr>
      <p:grpSpPr>
        <a:xfrm>
          <a:off x="0" y="0"/>
          <a:ext cx="0" cy="0"/>
          <a:chOff x="0" y="0"/>
          <a:chExt cx="0" cy="0"/>
        </a:xfrm>
      </p:grpSpPr>
      <p:sp>
        <p:nvSpPr>
          <p:cNvPr id="1048641"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42"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43"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44"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45"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46"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14" name=""/>
        <p:cNvGrpSpPr/>
        <p:nvPr/>
      </p:nvGrpSpPr>
      <p:grpSpPr>
        <a:xfrm>
          <a:off x="0" y="0"/>
          <a:ext cx="0" cy="0"/>
          <a:chOff x="0" y="0"/>
          <a:chExt cx="0" cy="0"/>
        </a:xfrm>
      </p:grpSpPr>
      <p:sp>
        <p:nvSpPr>
          <p:cNvPr id="1048581" name="Title 1"/>
          <p:cNvSpPr>
            <a:spLocks noGrp="1"/>
          </p:cNvSpPr>
          <p:nvPr>
            <p:ph type="ctrTitle"/>
          </p:nvPr>
        </p:nvSpPr>
        <p:spPr>
          <a:xfrm>
            <a:off x="685800" y="1122363"/>
            <a:ext cx="7772400" cy="2387600"/>
          </a:xfrm>
        </p:spPr>
        <p:txBody>
          <a:bodyPr anchor="b"/>
          <a:lstStyle>
            <a:lvl1pPr algn="ctr">
              <a:defRPr sz="6000"/>
            </a:lvl1pPr>
          </a:lstStyle>
          <a:p>
            <a:r>
              <a:rPr altLang="zh-CN" lang="en-US" smtClean="0"/>
              <a:t>Click to edit Master title style</a:t>
            </a:r>
            <a:endParaRPr dirty="0" lang="en-US"/>
          </a:p>
        </p:txBody>
      </p:sp>
      <p:sp>
        <p:nvSpPr>
          <p:cNvPr id="1048582" name="Subtitle 2"/>
          <p:cNvSpPr>
            <a:spLocks noGrp="1"/>
          </p:cNvSpPr>
          <p:nvPr>
            <p:ph type="subTitle" idx="1"/>
          </p:nvPr>
        </p:nvSpPr>
        <p:spPr>
          <a:xfrm>
            <a:off x="1143000" y="3602038"/>
            <a:ext cx="6858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altLang="zh-CN" lang="en-US" smtClean="0"/>
              <a:t>Click to edit Master subtitle style</a:t>
            </a:r>
            <a:endParaRPr dirty="0" lang="en-US"/>
          </a:p>
        </p:txBody>
      </p:sp>
      <p:sp>
        <p:nvSpPr>
          <p:cNvPr id="1048583"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584" name="Footer Placeholder 4"/>
          <p:cNvSpPr>
            <a:spLocks noGrp="1"/>
          </p:cNvSpPr>
          <p:nvPr>
            <p:ph type="ftr" sz="quarter" idx="11"/>
          </p:nvPr>
        </p:nvSpPr>
        <p:spPr/>
        <p:txBody>
          <a:bodyPr/>
          <a:p>
            <a:endParaRPr altLang="en-US" lang="zh-CN"/>
          </a:p>
        </p:txBody>
      </p:sp>
      <p:sp>
        <p:nvSpPr>
          <p:cNvPr id="1048585"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20" name=""/>
        <p:cNvGrpSpPr/>
        <p:nvPr/>
      </p:nvGrpSpPr>
      <p:grpSpPr>
        <a:xfrm>
          <a:off x="0" y="0"/>
          <a:ext cx="0" cy="0"/>
          <a:chOff x="0" y="0"/>
          <a:chExt cx="0" cy="0"/>
        </a:xfrm>
      </p:grpSpPr>
      <p:sp>
        <p:nvSpPr>
          <p:cNvPr id="1048608" name="Title 1"/>
          <p:cNvSpPr>
            <a:spLocks noGrp="1"/>
          </p:cNvSpPr>
          <p:nvPr>
            <p:ph type="title"/>
          </p:nvPr>
        </p:nvSpPr>
        <p:spPr/>
        <p:txBody>
          <a:bodyPr/>
          <a:p>
            <a:r>
              <a:rPr altLang="zh-CN" lang="en-US" smtClean="0"/>
              <a:t>Click to edit Master title style</a:t>
            </a:r>
            <a:endParaRPr dirty="0" lang="en-US"/>
          </a:p>
        </p:txBody>
      </p:sp>
      <p:sp>
        <p:nvSpPr>
          <p:cNvPr id="1048609" name="Vertical Text Placeholder 2"/>
          <p:cNvSpPr>
            <a:spLocks noGrp="1"/>
          </p:cNvSpPr>
          <p:nvPr>
            <p:ph type="body" orient="vert" idx="1"/>
          </p:nvPr>
        </p:nvSpPr>
        <p:spPr/>
        <p:txBody>
          <a:bodyPr vert="eaVert"/>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10"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11" name="Footer Placeholder 4"/>
          <p:cNvSpPr>
            <a:spLocks noGrp="1"/>
          </p:cNvSpPr>
          <p:nvPr>
            <p:ph type="ftr" sz="quarter" idx="11"/>
          </p:nvPr>
        </p:nvSpPr>
        <p:spPr/>
        <p:txBody>
          <a:bodyPr/>
          <a:p>
            <a:endParaRPr altLang="en-US" lang="zh-CN"/>
          </a:p>
        </p:txBody>
      </p:sp>
      <p:sp>
        <p:nvSpPr>
          <p:cNvPr id="1048612"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7" name=""/>
        <p:cNvGrpSpPr/>
        <p:nvPr/>
      </p:nvGrpSpPr>
      <p:grpSpPr>
        <a:xfrm>
          <a:off x="0" y="0"/>
          <a:ext cx="0" cy="0"/>
          <a:chOff x="0" y="0"/>
          <a:chExt cx="0" cy="0"/>
        </a:xfrm>
      </p:grpSpPr>
      <p:sp>
        <p:nvSpPr>
          <p:cNvPr id="1048592" name="Vertical Title 1"/>
          <p:cNvSpPr>
            <a:spLocks noGrp="1"/>
          </p:cNvSpPr>
          <p:nvPr>
            <p:ph type="title" orient="vert"/>
          </p:nvPr>
        </p:nvSpPr>
        <p:spPr>
          <a:xfrm>
            <a:off x="6543675" y="365125"/>
            <a:ext cx="1971675" cy="5811838"/>
          </a:xfrm>
        </p:spPr>
        <p:txBody>
          <a:bodyPr vert="eaVert"/>
          <a:p>
            <a:r>
              <a:rPr altLang="zh-CN" lang="en-US" smtClean="0"/>
              <a:t>Click to edit Master title style</a:t>
            </a:r>
            <a:endParaRPr dirty="0" lang="en-US"/>
          </a:p>
        </p:txBody>
      </p:sp>
      <p:sp>
        <p:nvSpPr>
          <p:cNvPr id="1048593" name="Vertical Text Placeholder 2"/>
          <p:cNvSpPr>
            <a:spLocks noGrp="1"/>
          </p:cNvSpPr>
          <p:nvPr>
            <p:ph type="body" orient="vert" idx="1"/>
          </p:nvPr>
        </p:nvSpPr>
        <p:spPr>
          <a:xfrm>
            <a:off x="628650" y="365125"/>
            <a:ext cx="5800725" cy="5811838"/>
          </a:xfrm>
        </p:spPr>
        <p:txBody>
          <a:bodyPr vert="eaVert"/>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594"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595" name="Footer Placeholder 4"/>
          <p:cNvSpPr>
            <a:spLocks noGrp="1"/>
          </p:cNvSpPr>
          <p:nvPr>
            <p:ph type="ftr" sz="quarter" idx="11"/>
          </p:nvPr>
        </p:nvSpPr>
        <p:spPr/>
        <p:txBody>
          <a:bodyPr/>
          <a:p>
            <a:endParaRPr altLang="en-US" lang="zh-CN"/>
          </a:p>
        </p:txBody>
      </p:sp>
      <p:sp>
        <p:nvSpPr>
          <p:cNvPr id="1048596"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8" name=""/>
        <p:cNvGrpSpPr/>
        <p:nvPr/>
      </p:nvGrpSpPr>
      <p:grpSpPr>
        <a:xfrm>
          <a:off x="0" y="0"/>
          <a:ext cx="0" cy="0"/>
          <a:chOff x="0" y="0"/>
          <a:chExt cx="0" cy="0"/>
        </a:xfrm>
      </p:grpSpPr>
      <p:sp>
        <p:nvSpPr>
          <p:cNvPr id="1048597" name="Title 1"/>
          <p:cNvSpPr>
            <a:spLocks noGrp="1"/>
          </p:cNvSpPr>
          <p:nvPr>
            <p:ph type="title"/>
          </p:nvPr>
        </p:nvSpPr>
        <p:spPr/>
        <p:txBody>
          <a:bodyPr/>
          <a:p>
            <a:r>
              <a:rPr altLang="zh-CN" lang="en-US" smtClean="0"/>
              <a:t>Click to edit Master title style</a:t>
            </a:r>
            <a:endParaRPr dirty="0" lang="en-US"/>
          </a:p>
        </p:txBody>
      </p:sp>
      <p:sp>
        <p:nvSpPr>
          <p:cNvPr id="1048598" name="Content Placeholder 2"/>
          <p:cNvSpPr>
            <a:spLocks noGrp="1"/>
          </p:cNvSpPr>
          <p:nvPr>
            <p:ph idx="1"/>
          </p:nvPr>
        </p:nvSpPr>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599"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00" name="Footer Placeholder 4"/>
          <p:cNvSpPr>
            <a:spLocks noGrp="1"/>
          </p:cNvSpPr>
          <p:nvPr>
            <p:ph type="ftr" sz="quarter" idx="11"/>
          </p:nvPr>
        </p:nvSpPr>
        <p:spPr/>
        <p:txBody>
          <a:bodyPr/>
          <a:p>
            <a:endParaRPr altLang="en-US" lang="zh-CN"/>
          </a:p>
        </p:txBody>
      </p:sp>
      <p:sp>
        <p:nvSpPr>
          <p:cNvPr id="1048601"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21" name=""/>
        <p:cNvGrpSpPr/>
        <p:nvPr/>
      </p:nvGrpSpPr>
      <p:grpSpPr>
        <a:xfrm>
          <a:off x="0" y="0"/>
          <a:ext cx="0" cy="0"/>
          <a:chOff x="0" y="0"/>
          <a:chExt cx="0" cy="0"/>
        </a:xfrm>
      </p:grpSpPr>
      <p:sp>
        <p:nvSpPr>
          <p:cNvPr id="1048613" name="Title 1"/>
          <p:cNvSpPr>
            <a:spLocks noGrp="1"/>
          </p:cNvSpPr>
          <p:nvPr>
            <p:ph type="title"/>
          </p:nvPr>
        </p:nvSpPr>
        <p:spPr>
          <a:xfrm>
            <a:off x="623888" y="1709739"/>
            <a:ext cx="7886700" cy="2852737"/>
          </a:xfrm>
        </p:spPr>
        <p:txBody>
          <a:bodyPr anchor="b"/>
          <a:lstStyle>
            <a:lvl1pPr>
              <a:defRPr sz="6000"/>
            </a:lvl1pPr>
          </a:lstStyle>
          <a:p>
            <a:r>
              <a:rPr altLang="zh-CN" lang="en-US" smtClean="0"/>
              <a:t>Click to edit Master title style</a:t>
            </a:r>
            <a:endParaRPr dirty="0" lang="en-US"/>
          </a:p>
        </p:txBody>
      </p:sp>
      <p:sp>
        <p:nvSpPr>
          <p:cNvPr id="1048614" name="Text Placeholder 2"/>
          <p:cNvSpPr>
            <a:spLocks noGrp="1"/>
          </p:cNvSpPr>
          <p:nvPr>
            <p:ph type="body" idx="1"/>
          </p:nvPr>
        </p:nvSpPr>
        <p:spPr>
          <a:xfrm>
            <a:off x="623888" y="4589464"/>
            <a:ext cx="7886700" cy="1500187"/>
          </a:xfrm>
        </p:spPr>
        <p:txBody>
          <a:bodyPr/>
          <a:lstStyle>
            <a:lvl1pPr indent="0" marL="0">
              <a:buNone/>
              <a:defRPr sz="2400">
                <a:solidFill>
                  <a:schemeClr val="tx1"/>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altLang="zh-CN" lang="en-US" smtClean="0"/>
              <a:t>Click to edit Master text styles</a:t>
            </a:r>
          </a:p>
        </p:txBody>
      </p:sp>
      <p:sp>
        <p:nvSpPr>
          <p:cNvPr id="1048615" name="Date Placeholder 3"/>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16" name="Footer Placeholder 4"/>
          <p:cNvSpPr>
            <a:spLocks noGrp="1"/>
          </p:cNvSpPr>
          <p:nvPr>
            <p:ph type="ftr" sz="quarter" idx="11"/>
          </p:nvPr>
        </p:nvSpPr>
        <p:spPr/>
        <p:txBody>
          <a:bodyPr/>
          <a:p>
            <a:endParaRPr altLang="en-US" lang="zh-CN"/>
          </a:p>
        </p:txBody>
      </p:sp>
      <p:sp>
        <p:nvSpPr>
          <p:cNvPr id="1048617" name="Slide Number Placeholder 5"/>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22" name=""/>
        <p:cNvGrpSpPr/>
        <p:nvPr/>
      </p:nvGrpSpPr>
      <p:grpSpPr>
        <a:xfrm>
          <a:off x="0" y="0"/>
          <a:ext cx="0" cy="0"/>
          <a:chOff x="0" y="0"/>
          <a:chExt cx="0" cy="0"/>
        </a:xfrm>
      </p:grpSpPr>
      <p:sp>
        <p:nvSpPr>
          <p:cNvPr id="1048618" name="Title 1"/>
          <p:cNvSpPr>
            <a:spLocks noGrp="1"/>
          </p:cNvSpPr>
          <p:nvPr>
            <p:ph type="title"/>
          </p:nvPr>
        </p:nvSpPr>
        <p:spPr/>
        <p:txBody>
          <a:bodyPr/>
          <a:p>
            <a:r>
              <a:rPr altLang="zh-CN" lang="en-US" smtClean="0"/>
              <a:t>Click to edit Master title style</a:t>
            </a:r>
            <a:endParaRPr dirty="0" lang="en-US"/>
          </a:p>
        </p:txBody>
      </p:sp>
      <p:sp>
        <p:nvSpPr>
          <p:cNvPr id="1048619" name="Content Placeholder 2"/>
          <p:cNvSpPr>
            <a:spLocks noGrp="1"/>
          </p:cNvSpPr>
          <p:nvPr>
            <p:ph sz="half" idx="1"/>
          </p:nvPr>
        </p:nvSpPr>
        <p:spPr>
          <a:xfrm>
            <a:off x="628650" y="1825625"/>
            <a:ext cx="3886200" cy="435133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20" name="Content Placeholder 3"/>
          <p:cNvSpPr>
            <a:spLocks noGrp="1"/>
          </p:cNvSpPr>
          <p:nvPr>
            <p:ph sz="half" idx="2"/>
          </p:nvPr>
        </p:nvSpPr>
        <p:spPr>
          <a:xfrm>
            <a:off x="4629150" y="1825625"/>
            <a:ext cx="3886200" cy="435133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21" name="Date Placeholder 4"/>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22" name="Footer Placeholder 5"/>
          <p:cNvSpPr>
            <a:spLocks noGrp="1"/>
          </p:cNvSpPr>
          <p:nvPr>
            <p:ph type="ftr" sz="quarter" idx="11"/>
          </p:nvPr>
        </p:nvSpPr>
        <p:spPr/>
        <p:txBody>
          <a:bodyPr/>
          <a:p>
            <a:endParaRPr altLang="en-US" lang="zh-CN"/>
          </a:p>
        </p:txBody>
      </p:sp>
      <p:sp>
        <p:nvSpPr>
          <p:cNvPr id="1048623" name="Slide Number Placeholder 6"/>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23" name=""/>
        <p:cNvGrpSpPr/>
        <p:nvPr/>
      </p:nvGrpSpPr>
      <p:grpSpPr>
        <a:xfrm>
          <a:off x="0" y="0"/>
          <a:ext cx="0" cy="0"/>
          <a:chOff x="0" y="0"/>
          <a:chExt cx="0" cy="0"/>
        </a:xfrm>
      </p:grpSpPr>
      <p:sp>
        <p:nvSpPr>
          <p:cNvPr id="1048624" name="Title 1"/>
          <p:cNvSpPr>
            <a:spLocks noGrp="1"/>
          </p:cNvSpPr>
          <p:nvPr>
            <p:ph type="title"/>
          </p:nvPr>
        </p:nvSpPr>
        <p:spPr>
          <a:xfrm>
            <a:off x="629841" y="365126"/>
            <a:ext cx="7886700" cy="1325563"/>
          </a:xfrm>
        </p:spPr>
        <p:txBody>
          <a:bodyPr/>
          <a:p>
            <a:r>
              <a:rPr altLang="zh-CN" lang="en-US" smtClean="0"/>
              <a:t>Click to edit Master title style</a:t>
            </a:r>
            <a:endParaRPr dirty="0" lang="en-US"/>
          </a:p>
        </p:txBody>
      </p:sp>
      <p:sp>
        <p:nvSpPr>
          <p:cNvPr id="1048625" name="Text Placeholder 2"/>
          <p:cNvSpPr>
            <a:spLocks noGrp="1"/>
          </p:cNvSpPr>
          <p:nvPr>
            <p:ph type="body" idx="1"/>
          </p:nvPr>
        </p:nvSpPr>
        <p:spPr>
          <a:xfrm>
            <a:off x="629842" y="1681163"/>
            <a:ext cx="3868340"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zh-CN" lang="en-US" smtClean="0"/>
              <a:t>Click to edit Master text styles</a:t>
            </a:r>
          </a:p>
        </p:txBody>
      </p:sp>
      <p:sp>
        <p:nvSpPr>
          <p:cNvPr id="1048626" name="Content Placeholder 3"/>
          <p:cNvSpPr>
            <a:spLocks noGrp="1"/>
          </p:cNvSpPr>
          <p:nvPr>
            <p:ph sz="half" idx="2"/>
          </p:nvPr>
        </p:nvSpPr>
        <p:spPr>
          <a:xfrm>
            <a:off x="629842" y="2505075"/>
            <a:ext cx="3868340" cy="368458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27" name="Text Placeholder 4"/>
          <p:cNvSpPr>
            <a:spLocks noGrp="1"/>
          </p:cNvSpPr>
          <p:nvPr>
            <p:ph type="body" sz="quarter" idx="3"/>
          </p:nvPr>
        </p:nvSpPr>
        <p:spPr>
          <a:xfrm>
            <a:off x="4629150" y="1681163"/>
            <a:ext cx="3887391"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zh-CN" lang="en-US" smtClean="0"/>
              <a:t>Click to edit Master text styles</a:t>
            </a:r>
          </a:p>
        </p:txBody>
      </p:sp>
      <p:sp>
        <p:nvSpPr>
          <p:cNvPr id="1048628" name="Content Placeholder 5"/>
          <p:cNvSpPr>
            <a:spLocks noGrp="1"/>
          </p:cNvSpPr>
          <p:nvPr>
            <p:ph sz="quarter" idx="4"/>
          </p:nvPr>
        </p:nvSpPr>
        <p:spPr>
          <a:xfrm>
            <a:off x="4629150" y="2505075"/>
            <a:ext cx="3887391" cy="368458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29" name="Date Placeholder 6"/>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30" name="Footer Placeholder 7"/>
          <p:cNvSpPr>
            <a:spLocks noGrp="1"/>
          </p:cNvSpPr>
          <p:nvPr>
            <p:ph type="ftr" sz="quarter" idx="11"/>
          </p:nvPr>
        </p:nvSpPr>
        <p:spPr/>
        <p:txBody>
          <a:bodyPr/>
          <a:p>
            <a:endParaRPr altLang="en-US" lang="zh-CN"/>
          </a:p>
        </p:txBody>
      </p:sp>
      <p:sp>
        <p:nvSpPr>
          <p:cNvPr id="1048631" name="Slide Number Placeholder 8"/>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6" name=""/>
        <p:cNvGrpSpPr/>
        <p:nvPr/>
      </p:nvGrpSpPr>
      <p:grpSpPr>
        <a:xfrm>
          <a:off x="0" y="0"/>
          <a:ext cx="0" cy="0"/>
          <a:chOff x="0" y="0"/>
          <a:chExt cx="0" cy="0"/>
        </a:xfrm>
      </p:grpSpPr>
      <p:sp>
        <p:nvSpPr>
          <p:cNvPr id="1048588" name="Title 1"/>
          <p:cNvSpPr>
            <a:spLocks noGrp="1"/>
          </p:cNvSpPr>
          <p:nvPr>
            <p:ph type="title"/>
          </p:nvPr>
        </p:nvSpPr>
        <p:spPr/>
        <p:txBody>
          <a:bodyPr/>
          <a:p>
            <a:r>
              <a:rPr altLang="zh-CN" lang="en-US" smtClean="0"/>
              <a:t>Click to edit Master title style</a:t>
            </a:r>
            <a:endParaRPr dirty="0" lang="en-US"/>
          </a:p>
        </p:txBody>
      </p:sp>
      <p:sp>
        <p:nvSpPr>
          <p:cNvPr id="1048589" name="Date Placeholder 2"/>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590" name="Footer Placeholder 3"/>
          <p:cNvSpPr>
            <a:spLocks noGrp="1"/>
          </p:cNvSpPr>
          <p:nvPr>
            <p:ph type="ftr" sz="quarter" idx="11"/>
          </p:nvPr>
        </p:nvSpPr>
        <p:spPr/>
        <p:txBody>
          <a:bodyPr/>
          <a:p>
            <a:endParaRPr altLang="en-US" lang="zh-CN"/>
          </a:p>
        </p:txBody>
      </p:sp>
      <p:sp>
        <p:nvSpPr>
          <p:cNvPr id="1048591" name="Slide Number Placeholder 4"/>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24" name=""/>
        <p:cNvGrpSpPr/>
        <p:nvPr/>
      </p:nvGrpSpPr>
      <p:grpSpPr>
        <a:xfrm>
          <a:off x="0" y="0"/>
          <a:ext cx="0" cy="0"/>
          <a:chOff x="0" y="0"/>
          <a:chExt cx="0" cy="0"/>
        </a:xfrm>
      </p:grpSpPr>
      <p:sp>
        <p:nvSpPr>
          <p:cNvPr id="1048632" name="Date Placeholder 1"/>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33" name="Footer Placeholder 2"/>
          <p:cNvSpPr>
            <a:spLocks noGrp="1"/>
          </p:cNvSpPr>
          <p:nvPr>
            <p:ph type="ftr" sz="quarter" idx="11"/>
          </p:nvPr>
        </p:nvSpPr>
        <p:spPr/>
        <p:txBody>
          <a:bodyPr/>
          <a:p>
            <a:endParaRPr altLang="en-US" lang="zh-CN"/>
          </a:p>
        </p:txBody>
      </p:sp>
      <p:sp>
        <p:nvSpPr>
          <p:cNvPr id="1048634" name="Slide Number Placeholder 3"/>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25" name=""/>
        <p:cNvGrpSpPr/>
        <p:nvPr/>
      </p:nvGrpSpPr>
      <p:grpSpPr>
        <a:xfrm>
          <a:off x="0" y="0"/>
          <a:ext cx="0" cy="0"/>
          <a:chOff x="0" y="0"/>
          <a:chExt cx="0" cy="0"/>
        </a:xfrm>
      </p:grpSpPr>
      <p:sp>
        <p:nvSpPr>
          <p:cNvPr id="1048635" name="Title 1"/>
          <p:cNvSpPr>
            <a:spLocks noGrp="1"/>
          </p:cNvSpPr>
          <p:nvPr>
            <p:ph type="title"/>
          </p:nvPr>
        </p:nvSpPr>
        <p:spPr>
          <a:xfrm>
            <a:off x="629841" y="457200"/>
            <a:ext cx="2949178" cy="1600200"/>
          </a:xfrm>
        </p:spPr>
        <p:txBody>
          <a:bodyPr anchor="b"/>
          <a:lstStyle>
            <a:lvl1pPr>
              <a:defRPr sz="3200"/>
            </a:lvl1pPr>
          </a:lstStyle>
          <a:p>
            <a:r>
              <a:rPr altLang="zh-CN" lang="en-US" smtClean="0"/>
              <a:t>Click to edit Master title style</a:t>
            </a:r>
            <a:endParaRPr dirty="0" lang="en-US"/>
          </a:p>
        </p:txBody>
      </p:sp>
      <p:sp>
        <p:nvSpPr>
          <p:cNvPr id="1048636"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37" name="Text Placeholder 3"/>
          <p:cNvSpPr>
            <a:spLocks noGrp="1"/>
          </p:cNvSpPr>
          <p:nvPr>
            <p:ph type="body" sz="half" idx="2"/>
          </p:nvPr>
        </p:nvSpPr>
        <p:spPr>
          <a:xfrm>
            <a:off x="629841" y="2057400"/>
            <a:ext cx="2949178"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zh-CN" lang="en-US" smtClean="0"/>
              <a:t>Click to edit Master text styles</a:t>
            </a:r>
          </a:p>
        </p:txBody>
      </p:sp>
      <p:sp>
        <p:nvSpPr>
          <p:cNvPr id="1048638" name="Date Placeholder 4"/>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39" name="Footer Placeholder 5"/>
          <p:cNvSpPr>
            <a:spLocks noGrp="1"/>
          </p:cNvSpPr>
          <p:nvPr>
            <p:ph type="ftr" sz="quarter" idx="11"/>
          </p:nvPr>
        </p:nvSpPr>
        <p:spPr/>
        <p:txBody>
          <a:bodyPr/>
          <a:p>
            <a:endParaRPr altLang="en-US" lang="zh-CN"/>
          </a:p>
        </p:txBody>
      </p:sp>
      <p:sp>
        <p:nvSpPr>
          <p:cNvPr id="1048640" name="Slide Number Placeholder 6"/>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19" name=""/>
        <p:cNvGrpSpPr/>
        <p:nvPr/>
      </p:nvGrpSpPr>
      <p:grpSpPr>
        <a:xfrm>
          <a:off x="0" y="0"/>
          <a:ext cx="0" cy="0"/>
          <a:chOff x="0" y="0"/>
          <a:chExt cx="0" cy="0"/>
        </a:xfrm>
      </p:grpSpPr>
      <p:sp>
        <p:nvSpPr>
          <p:cNvPr id="1048602" name="Title 1"/>
          <p:cNvSpPr>
            <a:spLocks noGrp="1"/>
          </p:cNvSpPr>
          <p:nvPr>
            <p:ph type="title"/>
          </p:nvPr>
        </p:nvSpPr>
        <p:spPr>
          <a:xfrm>
            <a:off x="629841" y="457200"/>
            <a:ext cx="2949178" cy="1600200"/>
          </a:xfrm>
        </p:spPr>
        <p:txBody>
          <a:bodyPr anchor="b"/>
          <a:lstStyle>
            <a:lvl1pPr>
              <a:defRPr sz="3200"/>
            </a:lvl1pPr>
          </a:lstStyle>
          <a:p>
            <a:r>
              <a:rPr altLang="zh-CN" lang="en-US" smtClean="0"/>
              <a:t>Click to edit Master title style</a:t>
            </a:r>
            <a:endParaRPr dirty="0" lang="en-US"/>
          </a:p>
        </p:txBody>
      </p:sp>
      <p:sp>
        <p:nvSpPr>
          <p:cNvPr id="1048603" name="Picture Placeholder 2"/>
          <p:cNvSpPr>
            <a:spLocks noChangeAspect="1" noGrp="1"/>
          </p:cNvSpPr>
          <p:nvPr>
            <p:ph type="pic" idx="1"/>
          </p:nvPr>
        </p:nvSpPr>
        <p:spPr>
          <a:xfrm>
            <a:off x="3887391" y="987426"/>
            <a:ext cx="4629150" cy="4873625"/>
          </a:xfrm>
        </p:spPr>
        <p:txBody>
          <a:bodyPr anchor="t"/>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r>
              <a:rPr altLang="zh-CN" lang="en-US" smtClean="0"/>
              <a:t>Click icon to add picture</a:t>
            </a:r>
            <a:endParaRPr dirty="0" lang="en-US"/>
          </a:p>
        </p:txBody>
      </p:sp>
      <p:sp>
        <p:nvSpPr>
          <p:cNvPr id="1048604" name="Text Placeholder 3"/>
          <p:cNvSpPr>
            <a:spLocks noGrp="1"/>
          </p:cNvSpPr>
          <p:nvPr>
            <p:ph type="body" sz="half" idx="2"/>
          </p:nvPr>
        </p:nvSpPr>
        <p:spPr>
          <a:xfrm>
            <a:off x="629841" y="2057400"/>
            <a:ext cx="2949178"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zh-CN" lang="en-US" smtClean="0"/>
              <a:t>Click to edit Master text styles</a:t>
            </a:r>
          </a:p>
        </p:txBody>
      </p:sp>
      <p:sp>
        <p:nvSpPr>
          <p:cNvPr id="1048605" name="Date Placeholder 4"/>
          <p:cNvSpPr>
            <a:spLocks noGrp="1"/>
          </p:cNvSpPr>
          <p:nvPr>
            <p:ph type="dt" sz="half" idx="10"/>
          </p:nvPr>
        </p:nvSpPr>
        <p:spPr/>
        <p:txBody>
          <a:bodyPr/>
          <a:p>
            <a:fld id="{70BC1078-46ED-40F9-8930-935BAD7C2B02}" type="datetimeFigureOut">
              <a:rPr altLang="en-US" lang="zh-CN" smtClean="0"/>
              <a:t>2015/5/12</a:t>
            </a:fld>
            <a:endParaRPr altLang="en-US" lang="zh-CN"/>
          </a:p>
        </p:txBody>
      </p:sp>
      <p:sp>
        <p:nvSpPr>
          <p:cNvPr id="1048606" name="Footer Placeholder 5"/>
          <p:cNvSpPr>
            <a:spLocks noGrp="1"/>
          </p:cNvSpPr>
          <p:nvPr>
            <p:ph type="ftr" sz="quarter" idx="11"/>
          </p:nvPr>
        </p:nvSpPr>
        <p:spPr/>
        <p:txBody>
          <a:bodyPr/>
          <a:p>
            <a:endParaRPr altLang="en-US" lang="zh-CN"/>
          </a:p>
        </p:txBody>
      </p:sp>
      <p:sp>
        <p:nvSpPr>
          <p:cNvPr id="1048607" name="Slide Number Placeholder 6"/>
          <p:cNvSpPr>
            <a:spLocks noGrp="1"/>
          </p:cNvSpPr>
          <p:nvPr>
            <p:ph type="sldNum" sz="quarter" idx="12"/>
          </p:nvPr>
        </p:nvSpPr>
        <p:spPr/>
        <p:txBody>
          <a:bodyPr/>
          <a:p>
            <a:fld id="{D5B52ADC-5BFA-4FBD-BEE2-16096B7F4166}" type="slidenum">
              <a:rPr altLang="en-US" lang="zh-CN" smtClean="0"/>
              <a:t>‹#›</a:t>
            </a:fld>
            <a:endParaRPr altLang="en-US" lang="zh-CN"/>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2"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p:spPr>
        <p:txBody>
          <a:bodyPr anchor="ctr" bIns="45720" lIns="91440" rIns="91440" rtlCol="0" tIns="45720" vert="horz">
            <a:normAutofit/>
          </a:bodyPr>
          <a:p>
            <a:r>
              <a:rPr altLang="zh-CN" lang="en-US" smtClean="0"/>
              <a:t>Click to edit Master title style</a:t>
            </a:r>
            <a:endParaRPr dirty="0" lang="en-US"/>
          </a:p>
        </p:txBody>
      </p:sp>
      <p:sp>
        <p:nvSpPr>
          <p:cNvPr id="1048577" name="Text Placeholder 2"/>
          <p:cNvSpPr>
            <a:spLocks noGrp="1"/>
          </p:cNvSpPr>
          <p:nvPr>
            <p:ph type="body" idx="1"/>
          </p:nvPr>
        </p:nvSpPr>
        <p:spPr>
          <a:xfrm>
            <a:off x="628650" y="1825625"/>
            <a:ext cx="7886700" cy="4351338"/>
          </a:xfrm>
          <a:prstGeom prst="rect"/>
        </p:spPr>
        <p:txBody>
          <a:bodyPr bIns="45720" lIns="91440" rIns="91440" rtlCol="0" tIns="45720" vert="horz">
            <a:normAutofit/>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578" name="Date Placeholder 3"/>
          <p:cNvSpPr>
            <a:spLocks noGrp="1"/>
          </p:cNvSpPr>
          <p:nvPr>
            <p:ph type="dt" sz="half" idx="2"/>
          </p:nvPr>
        </p:nvSpPr>
        <p:spPr>
          <a:xfrm>
            <a:off x="628650" y="6356351"/>
            <a:ext cx="2057400" cy="365125"/>
          </a:xfrm>
          <a:prstGeom prst="rect"/>
        </p:spPr>
        <p:txBody>
          <a:bodyPr anchor="ctr" bIns="45720" lIns="91440" rIns="91440" rtlCol="0" tIns="45720" vert="horz"/>
          <a:lstStyle>
            <a:lvl1pPr algn="l">
              <a:defRPr sz="1200">
                <a:solidFill>
                  <a:schemeClr val="tx1">
                    <a:tint val="75000"/>
                  </a:schemeClr>
                </a:solidFill>
              </a:defRPr>
            </a:lvl1pPr>
          </a:lstStyle>
          <a:p>
            <a:fld id="{70BC1078-46ED-40F9-8930-935BAD7C2B02}" type="datetimeFigureOut">
              <a:rPr altLang="en-US" lang="zh-CN" smtClean="0"/>
              <a:t>2015/5/12</a:t>
            </a:fld>
            <a:endParaRPr altLang="en-US" lang="zh-CN"/>
          </a:p>
        </p:txBody>
      </p:sp>
      <p:sp>
        <p:nvSpPr>
          <p:cNvPr id="1048579" name="Footer Placeholder 4"/>
          <p:cNvSpPr>
            <a:spLocks noGrp="1"/>
          </p:cNvSpPr>
          <p:nvPr>
            <p:ph type="ftr" sz="quarter" idx="3"/>
          </p:nvPr>
        </p:nvSpPr>
        <p:spPr>
          <a:xfrm>
            <a:off x="3028950" y="6356351"/>
            <a:ext cx="3086100" cy="365125"/>
          </a:xfrm>
          <a:prstGeom prst="rect"/>
        </p:spPr>
        <p:txBody>
          <a:bodyPr anchor="ctr" bIns="45720" lIns="91440" rIns="91440" rtlCol="0" tIns="45720" vert="horz"/>
          <a:lstStyle>
            <a:lvl1pPr algn="ctr">
              <a:defRPr sz="1200">
                <a:solidFill>
                  <a:schemeClr val="tx1">
                    <a:tint val="75000"/>
                  </a:schemeClr>
                </a:solidFill>
              </a:defRPr>
            </a:lvl1pPr>
          </a:lstStyle>
          <a:p>
            <a:endParaRPr altLang="en-US" lang="zh-CN"/>
          </a:p>
        </p:txBody>
      </p:sp>
      <p:sp>
        <p:nvSpPr>
          <p:cNvPr id="1048580" name="Slide Number Placeholder 5"/>
          <p:cNvSpPr>
            <a:spLocks noGrp="1"/>
          </p:cNvSpPr>
          <p:nvPr>
            <p:ph type="sldNum" sz="quarter" idx="4"/>
          </p:nvPr>
        </p:nvSpPr>
        <p:spPr>
          <a:xfrm>
            <a:off x="6457950" y="6356351"/>
            <a:ext cx="2057400" cy="365125"/>
          </a:xfrm>
          <a:prstGeom prst="rect"/>
        </p:spPr>
        <p:txBody>
          <a:bodyPr anchor="ctr" bIns="45720" lIns="91440" rIns="91440" rtlCol="0" tIns="45720" vert="horz"/>
          <a:lstStyle>
            <a:lvl1pPr algn="r">
              <a:defRPr sz="1200">
                <a:solidFill>
                  <a:schemeClr val="tx1">
                    <a:tint val="75000"/>
                  </a:schemeClr>
                </a:solidFill>
              </a:defRPr>
            </a:lvl1pPr>
          </a:lstStyle>
          <a:p>
            <a:fld id="{D5B52ADC-5BFA-4FBD-BEE2-16096B7F4166}" type="slidenum">
              <a:rPr altLang="en-US" lang="zh-CN" smtClean="0"/>
              <a:t>‹#›</a:t>
            </a:fld>
            <a:endParaRPr altLang="en-US" lang="zh-CN"/>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5" name=""/>
        <p:cNvGrpSpPr/>
        <p:nvPr/>
      </p:nvGrpSpPr>
      <p:grpSpPr>
        <a:xfrm>
          <a:off x="0" y="0"/>
          <a:ext cx="0" cy="0"/>
          <a:chOff x="0" y="0"/>
          <a:chExt cx="0" cy="0"/>
        </a:xfrm>
      </p:grpSpPr>
      <p:sp>
        <p:nvSpPr>
          <p:cNvPr id="1048586" name="Title 1"/>
          <p:cNvSpPr>
            <a:spLocks noGrp="1"/>
          </p:cNvSpPr>
          <p:nvPr>
            <p:ph type="ctrTitle"/>
          </p:nvPr>
        </p:nvSpPr>
        <p:spPr>
          <a:xfrm>
            <a:off x="685800" y="301644"/>
            <a:ext cx="7772400" cy="888708"/>
          </a:xfrm>
        </p:spPr>
        <p:txBody>
          <a:bodyPr>
            <a:normAutofit fontScale="90000"/>
          </a:bodyPr>
          <a:p>
            <a:r>
              <a:rPr altLang="zh-CN" lang="en-US"/>
              <a:t>ا</a:t>
            </a:r>
            <a:r>
              <a:rPr altLang="zh-CN" lang="en-US"/>
              <a:t>ل</a:t>
            </a:r>
            <a:r>
              <a:rPr altLang="zh-CN" lang="en-US"/>
              <a:t>م</a:t>
            </a:r>
            <a:r>
              <a:rPr altLang="zh-CN" lang="en-US"/>
              <a:t>ي</a:t>
            </a:r>
            <a:r>
              <a:rPr altLang="zh-CN" lang="en-US"/>
              <a:t>ا</a:t>
            </a:r>
            <a:r>
              <a:rPr altLang="zh-CN" lang="en-US"/>
              <a:t>ه</a:t>
            </a:r>
            <a:r>
              <a:rPr altLang="zh-CN" lang="en-US"/>
              <a:t> </a:t>
            </a:r>
            <a:r>
              <a:rPr altLang="zh-CN" lang="en-US"/>
              <a:t>ا</a:t>
            </a:r>
            <a:r>
              <a:rPr altLang="zh-CN" lang="en-US"/>
              <a:t>ل</a:t>
            </a:r>
            <a:r>
              <a:rPr altLang="zh-CN" lang="en-US"/>
              <a:t>ع</a:t>
            </a:r>
            <a:r>
              <a:rPr altLang="zh-CN" lang="en-US"/>
              <a:t>ا</a:t>
            </a:r>
            <a:r>
              <a:rPr altLang="zh-CN" lang="en-US"/>
              <a:t>د</a:t>
            </a:r>
            <a:r>
              <a:rPr altLang="zh-CN" lang="en-US"/>
              <a:t>م</a:t>
            </a:r>
            <a:r>
              <a:rPr altLang="zh-CN" lang="en-US"/>
              <a:t>ة</a:t>
            </a:r>
            <a:r>
              <a:rPr altLang="zh-CN" lang="en-US"/>
              <a:t> </a:t>
            </a:r>
            <a:endParaRPr altLang="zh-CN" lang="en-US"/>
          </a:p>
        </p:txBody>
      </p:sp>
      <p:sp>
        <p:nvSpPr>
          <p:cNvPr id="1048587" name="Subtitle 2"/>
          <p:cNvSpPr>
            <a:spLocks noGrp="1"/>
          </p:cNvSpPr>
          <p:nvPr>
            <p:ph type="subTitle" idx="1"/>
          </p:nvPr>
        </p:nvSpPr>
        <p:spPr>
          <a:xfrm>
            <a:off x="685800" y="1550239"/>
            <a:ext cx="8213652" cy="4515318"/>
          </a:xfrm>
        </p:spPr>
        <p:txBody>
          <a:bodyPr/>
          <a:p>
            <a:pPr algn="r"/>
            <a:r>
              <a:rPr altLang="zh-CN" lang="en-US"/>
              <a:t>معالجة المياه العادمة </a:t>
            </a:r>
            <a:r>
              <a:rPr altLang="zh-CN" lang="en-US"/>
              <a:t>:</a:t>
            </a:r>
            <a:r>
              <a:rPr altLang="zh-CN" lang="en-US"/>
              <a:t>هي عملية تستخدم لإزالة الملوثات من مياه الصرف الصحي أو المياه العادمة وتحويلها إلى مياه معالجة متدفقة والتي يمكن إرجاعها إلى دورة الماء الطبيعية مع حد أدنى من التأثير على البيئة، أو إعادة استخدامها بشكل مباشر. هذا الأخير يسمى استصلاح المياه لأنه يمكن استخدام المياه العادمة المعالجة لأغراض أخرى.</a:t>
            </a:r>
            <a:endParaRPr altLang="zh-CN" lang="en-US"/>
          </a:p>
        </p:txBody>
      </p:sp>
      <p:pic>
        <p:nvPicPr>
          <p:cNvPr id="2097152" name=""/>
          <p:cNvPicPr>
            <a:picLocks/>
          </p:cNvPicPr>
          <p:nvPr/>
        </p:nvPicPr>
        <p:blipFill>
          <a:blip xmlns:r="http://schemas.openxmlformats.org/officeDocument/2006/relationships" r:embed="rId1"/>
          <a:stretch>
            <a:fillRect/>
          </a:stretch>
        </p:blipFill>
        <p:spPr>
          <a:xfrm rot="0">
            <a:off x="440450" y="3429000"/>
            <a:ext cx="8075718" cy="2965817"/>
          </a:xfrm>
          <a:prstGeom prst="rec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8" name=""/>
        <p:cNvGrpSpPr/>
        <p:nvPr/>
      </p:nvGrpSpPr>
      <p:grpSpPr>
        <a:xfrm>
          <a:off x="0" y="0"/>
          <a:ext cx="0" cy="0"/>
          <a:chOff x="0" y="0"/>
          <a:chExt cx="0" cy="0"/>
        </a:xfrm>
      </p:grpSpPr>
      <p:sp>
        <p:nvSpPr>
          <p:cNvPr id="1048647" name=""/>
          <p:cNvSpPr>
            <a:spLocks noGrp="1"/>
          </p:cNvSpPr>
          <p:nvPr>
            <p:ph type="ctrTitle"/>
          </p:nvPr>
        </p:nvSpPr>
        <p:spPr>
          <a:xfrm>
            <a:off x="685799" y="180698"/>
            <a:ext cx="7772400" cy="944863"/>
          </a:xfrm>
        </p:spPr>
        <p:txBody>
          <a:bodyPr/>
          <a:p>
            <a:r>
              <a:rPr lang="en-US"/>
              <a:t>ا</a:t>
            </a:r>
            <a:r>
              <a:rPr lang="en-US"/>
              <a:t>ن</a:t>
            </a:r>
            <a:r>
              <a:rPr lang="en-US"/>
              <a:t>و</a:t>
            </a:r>
            <a:r>
              <a:rPr lang="en-US"/>
              <a:t>ا</a:t>
            </a:r>
            <a:r>
              <a:rPr lang="en-US"/>
              <a:t>ع</a:t>
            </a:r>
            <a:r>
              <a:rPr lang="en-US"/>
              <a:t> </a:t>
            </a:r>
            <a:r>
              <a:rPr lang="en-US"/>
              <a:t>م</a:t>
            </a:r>
            <a:r>
              <a:rPr lang="en-US"/>
              <a:t>ع</a:t>
            </a:r>
            <a:r>
              <a:rPr lang="en-US"/>
              <a:t>ا</a:t>
            </a:r>
            <a:r>
              <a:rPr lang="en-US"/>
              <a:t>ل</a:t>
            </a:r>
            <a:r>
              <a:rPr lang="en-US"/>
              <a:t>ج</a:t>
            </a:r>
            <a:r>
              <a:rPr lang="en-US"/>
              <a:t>ة</a:t>
            </a:r>
            <a:r>
              <a:rPr lang="en-US"/>
              <a:t> </a:t>
            </a:r>
            <a:r>
              <a:rPr lang="en-US"/>
              <a:t>ا</a:t>
            </a:r>
            <a:r>
              <a:rPr lang="en-US"/>
              <a:t>ل</a:t>
            </a:r>
            <a:r>
              <a:rPr lang="en-US"/>
              <a:t>م</a:t>
            </a:r>
            <a:r>
              <a:rPr lang="en-US"/>
              <a:t>ي</a:t>
            </a:r>
            <a:r>
              <a:rPr lang="en-US"/>
              <a:t>ا</a:t>
            </a:r>
            <a:r>
              <a:rPr lang="en-US"/>
              <a:t>ه</a:t>
            </a:r>
            <a:r>
              <a:rPr lang="en-US"/>
              <a:t> </a:t>
            </a:r>
            <a:r>
              <a:rPr lang="en-US"/>
              <a:t>ا</a:t>
            </a:r>
            <a:r>
              <a:rPr lang="en-US"/>
              <a:t>ل</a:t>
            </a:r>
            <a:r>
              <a:rPr lang="en-US"/>
              <a:t>ع</a:t>
            </a:r>
            <a:r>
              <a:rPr lang="en-US"/>
              <a:t>ا</a:t>
            </a:r>
            <a:r>
              <a:rPr lang="en-US"/>
              <a:t>د</a:t>
            </a:r>
            <a:r>
              <a:rPr lang="en-US"/>
              <a:t>م</a:t>
            </a:r>
            <a:r>
              <a:rPr lang="en-US"/>
              <a:t>ة</a:t>
            </a:r>
            <a:endParaRPr lang="en-US"/>
          </a:p>
        </p:txBody>
      </p:sp>
      <p:sp>
        <p:nvSpPr>
          <p:cNvPr id="1048648" name=""/>
          <p:cNvSpPr>
            <a:spLocks noGrp="1"/>
          </p:cNvSpPr>
          <p:nvPr>
            <p:ph type="subTitle" idx="1"/>
          </p:nvPr>
        </p:nvSpPr>
        <p:spPr>
          <a:xfrm>
            <a:off x="387258" y="1357082"/>
            <a:ext cx="8515044" cy="5020709"/>
          </a:xfrm>
        </p:spPr>
        <p:txBody>
          <a:bodyPr/>
          <a:p>
            <a:pPr algn="r"/>
            <a:r>
              <a:rPr lang="en-US"/>
              <a:t>ا</a:t>
            </a:r>
            <a:r>
              <a:rPr lang="en-US"/>
              <a:t>ل</a:t>
            </a:r>
            <a:r>
              <a:rPr lang="en-US"/>
              <a:t>م</a:t>
            </a:r>
            <a:r>
              <a:rPr lang="en-US"/>
              <a:t>ع</a:t>
            </a:r>
            <a:r>
              <a:rPr lang="en-US"/>
              <a:t>ا</a:t>
            </a:r>
            <a:r>
              <a:rPr lang="en-US"/>
              <a:t>ل</a:t>
            </a:r>
            <a:r>
              <a:rPr lang="en-US"/>
              <a:t>ج</a:t>
            </a:r>
            <a:r>
              <a:rPr lang="en-US"/>
              <a:t>ة</a:t>
            </a:r>
            <a:r>
              <a:rPr lang="en-US"/>
              <a:t> </a:t>
            </a:r>
            <a:r>
              <a:rPr lang="en-US"/>
              <a:t>ا</a:t>
            </a:r>
            <a:r>
              <a:rPr lang="en-US"/>
              <a:t>ل</a:t>
            </a:r>
            <a:r>
              <a:rPr lang="en-US"/>
              <a:t>ف</a:t>
            </a:r>
            <a:r>
              <a:rPr lang="en-US"/>
              <a:t>ي</a:t>
            </a:r>
            <a:r>
              <a:rPr lang="en-US"/>
              <a:t>ز</a:t>
            </a:r>
            <a:r>
              <a:rPr lang="en-US"/>
              <a:t>ي</a:t>
            </a:r>
            <a:r>
              <a:rPr lang="en-US"/>
              <a:t>ائية</a:t>
            </a:r>
            <a:r>
              <a:rPr lang="en-US"/>
              <a:t>:</a:t>
            </a:r>
            <a:r>
              <a:rPr lang="en-US"/>
              <a:t> </a:t>
            </a:r>
            <a:r>
              <a:rPr lang="en-US"/>
              <a:t>ت</a:t>
            </a:r>
            <a:r>
              <a:rPr lang="en-US"/>
              <a:t>ع</a:t>
            </a:r>
            <a:r>
              <a:rPr lang="en-US"/>
              <a:t>ت</a:t>
            </a:r>
            <a:r>
              <a:rPr lang="en-US"/>
              <a:t>م</a:t>
            </a:r>
            <a:r>
              <a:rPr lang="en-US"/>
              <a:t>د</a:t>
            </a:r>
            <a:r>
              <a:rPr lang="en-US"/>
              <a:t> </a:t>
            </a:r>
            <a:r>
              <a:rPr lang="en-US"/>
              <a:t>ع</a:t>
            </a:r>
            <a:r>
              <a:rPr lang="en-US"/>
              <a:t>ل</a:t>
            </a:r>
            <a:r>
              <a:rPr lang="en-US"/>
              <a:t>ى</a:t>
            </a:r>
            <a:r>
              <a:rPr lang="en-US"/>
              <a:t> </a:t>
            </a:r>
            <a:r>
              <a:rPr lang="en-US"/>
              <a:t>خ</a:t>
            </a:r>
            <a:r>
              <a:rPr lang="en-US"/>
              <a:t>و</a:t>
            </a:r>
            <a:r>
              <a:rPr lang="en-US"/>
              <a:t>ا</a:t>
            </a:r>
            <a:r>
              <a:rPr lang="en-US"/>
              <a:t>ص</a:t>
            </a:r>
            <a:r>
              <a:rPr lang="en-US"/>
              <a:t> </a:t>
            </a:r>
            <a:r>
              <a:rPr lang="en-US"/>
              <a:t>ط</a:t>
            </a:r>
            <a:r>
              <a:rPr lang="en-US"/>
              <a:t>ب</a:t>
            </a:r>
            <a:r>
              <a:rPr lang="en-US"/>
              <a:t>ي</a:t>
            </a:r>
            <a:r>
              <a:rPr lang="en-US"/>
              <a:t>ع</a:t>
            </a:r>
            <a:r>
              <a:rPr lang="en-US"/>
              <a:t>ي</a:t>
            </a:r>
            <a:r>
              <a:rPr lang="en-US"/>
              <a:t>ة</a:t>
            </a:r>
            <a:r>
              <a:rPr lang="en-US"/>
              <a:t> </a:t>
            </a:r>
            <a:r>
              <a:rPr lang="en-US"/>
              <a:t>ل</a:t>
            </a:r>
            <a:r>
              <a:rPr lang="en-US"/>
              <a:t>ل</a:t>
            </a:r>
            <a:r>
              <a:rPr lang="en-US"/>
              <a:t>م</a:t>
            </a:r>
            <a:r>
              <a:rPr lang="en-US"/>
              <a:t>و</a:t>
            </a:r>
            <a:r>
              <a:rPr lang="en-US"/>
              <a:t>ا</a:t>
            </a:r>
            <a:r>
              <a:rPr lang="en-US"/>
              <a:t>د</a:t>
            </a:r>
            <a:r>
              <a:rPr lang="en-US"/>
              <a:t> </a:t>
            </a:r>
            <a:r>
              <a:rPr lang="en-US"/>
              <a:t>و</a:t>
            </a:r>
            <a:r>
              <a:rPr lang="en-US"/>
              <a:t> </a:t>
            </a:r>
            <a:r>
              <a:rPr lang="en-US"/>
              <a:t>ا</a:t>
            </a:r>
            <a:r>
              <a:rPr lang="en-US"/>
              <a:t>ل</a:t>
            </a:r>
            <a:r>
              <a:rPr lang="en-US"/>
              <a:t>س</a:t>
            </a:r>
            <a:r>
              <a:rPr lang="en-US"/>
              <a:t>و</a:t>
            </a:r>
            <a:r>
              <a:rPr lang="en-US"/>
              <a:t>ا</a:t>
            </a:r>
            <a:r>
              <a:rPr lang="en-US"/>
              <a:t>ئ</a:t>
            </a:r>
            <a:r>
              <a:rPr lang="en-US"/>
              <a:t>ل</a:t>
            </a:r>
            <a:r>
              <a:rPr lang="en-US"/>
              <a:t> </a:t>
            </a:r>
            <a:r>
              <a:rPr lang="en-US"/>
              <a:t>،</a:t>
            </a:r>
            <a:r>
              <a:rPr lang="en-US"/>
              <a:t>مثل</a:t>
            </a:r>
            <a:r>
              <a:rPr lang="en-US"/>
              <a:t> </a:t>
            </a:r>
            <a:r>
              <a:rPr lang="en-US"/>
              <a:t>ا</a:t>
            </a:r>
            <a:r>
              <a:rPr lang="en-US"/>
              <a:t>ل</a:t>
            </a:r>
            <a:r>
              <a:rPr lang="en-US"/>
              <a:t>ط</a:t>
            </a:r>
            <a:r>
              <a:rPr lang="en-US"/>
              <a:t>ف</a:t>
            </a:r>
            <a:r>
              <a:rPr lang="en-US"/>
              <a:t>و</a:t>
            </a:r>
            <a:r>
              <a:rPr lang="en-US"/>
              <a:t> </a:t>
            </a:r>
            <a:r>
              <a:rPr lang="en-US"/>
              <a:t>و</a:t>
            </a:r>
            <a:r>
              <a:rPr lang="en-US"/>
              <a:t>الت</a:t>
            </a:r>
            <a:r>
              <a:rPr lang="en-US"/>
              <a:t>ر</a:t>
            </a:r>
            <a:r>
              <a:rPr lang="en-US"/>
              <a:t>س</a:t>
            </a:r>
            <a:r>
              <a:rPr lang="en-US"/>
              <a:t>ي</a:t>
            </a:r>
            <a:r>
              <a:rPr lang="en-US"/>
              <a:t>ب</a:t>
            </a:r>
            <a:r>
              <a:rPr lang="en-US"/>
              <a:t> </a:t>
            </a:r>
            <a:r>
              <a:rPr lang="en-US"/>
              <a:t>،</a:t>
            </a:r>
            <a:r>
              <a:rPr lang="en-US"/>
              <a:t> </a:t>
            </a:r>
            <a:r>
              <a:rPr lang="en-US"/>
              <a:t>و</a:t>
            </a:r>
            <a:r>
              <a:rPr lang="en-US"/>
              <a:t>يج</a:t>
            </a:r>
            <a:r>
              <a:rPr lang="en-US"/>
              <a:t>ر</a:t>
            </a:r>
            <a:r>
              <a:rPr lang="en-US"/>
              <a:t>ي</a:t>
            </a:r>
            <a:r>
              <a:rPr lang="en-US"/>
              <a:t> </a:t>
            </a:r>
            <a:r>
              <a:rPr lang="en-US"/>
              <a:t>ب</a:t>
            </a:r>
            <a:r>
              <a:rPr lang="en-US"/>
              <a:t>ه</a:t>
            </a:r>
            <a:r>
              <a:rPr lang="en-US"/>
              <a:t>ا</a:t>
            </a:r>
            <a:r>
              <a:rPr lang="en-US"/>
              <a:t> </a:t>
            </a:r>
            <a:r>
              <a:rPr lang="en-US"/>
              <a:t>از</a:t>
            </a:r>
            <a:r>
              <a:rPr lang="en-US"/>
              <a:t>ا</a:t>
            </a:r>
            <a:r>
              <a:rPr lang="en-US"/>
              <a:t>ل</a:t>
            </a:r>
            <a:r>
              <a:rPr lang="en-US"/>
              <a:t>ة</a:t>
            </a:r>
            <a:r>
              <a:rPr lang="en-US"/>
              <a:t> </a:t>
            </a:r>
            <a:r>
              <a:rPr lang="en-US"/>
              <a:t>ك</a:t>
            </a:r>
            <a:r>
              <a:rPr lang="en-US"/>
              <a:t>م</a:t>
            </a:r>
            <a:r>
              <a:rPr lang="en-US"/>
              <a:t>ي</a:t>
            </a:r>
            <a:r>
              <a:rPr lang="en-US"/>
              <a:t>ة</a:t>
            </a:r>
            <a:r>
              <a:rPr lang="en-US"/>
              <a:t> </a:t>
            </a:r>
            <a:r>
              <a:rPr lang="en-US"/>
              <a:t>ك</a:t>
            </a:r>
            <a:r>
              <a:rPr lang="en-US"/>
              <a:t>ب</a:t>
            </a:r>
            <a:r>
              <a:rPr lang="en-US"/>
              <a:t>ي</a:t>
            </a:r>
            <a:r>
              <a:rPr lang="en-US"/>
              <a:t>ر</a:t>
            </a:r>
            <a:r>
              <a:rPr lang="en-US"/>
              <a:t>ة</a:t>
            </a:r>
            <a:r>
              <a:rPr lang="en-US"/>
              <a:t> </a:t>
            </a:r>
            <a:r>
              <a:rPr lang="en-US"/>
              <a:t>من</a:t>
            </a:r>
            <a:r>
              <a:rPr lang="en-US"/>
              <a:t> </a:t>
            </a:r>
            <a:r>
              <a:rPr lang="en-US"/>
              <a:t>الملوثات</a:t>
            </a:r>
            <a:r>
              <a:rPr lang="en-US"/>
              <a:t> </a:t>
            </a:r>
            <a:r>
              <a:rPr lang="en-US"/>
              <a:t>ك</a:t>
            </a:r>
            <a:r>
              <a:rPr lang="en-US"/>
              <a:t>ب</a:t>
            </a:r>
            <a:r>
              <a:rPr lang="en-US"/>
              <a:t>ي</a:t>
            </a:r>
            <a:r>
              <a:rPr lang="en-US"/>
              <a:t>ر</a:t>
            </a:r>
            <a:r>
              <a:rPr lang="en-US"/>
              <a:t>ة</a:t>
            </a:r>
            <a:r>
              <a:rPr lang="en-US"/>
              <a:t> </a:t>
            </a:r>
            <a:r>
              <a:rPr lang="en-US"/>
              <a:t>الحج</a:t>
            </a:r>
            <a:r>
              <a:rPr lang="en-US"/>
              <a:t>م</a:t>
            </a:r>
            <a:r>
              <a:rPr lang="en-US"/>
              <a:t>.</a:t>
            </a:r>
            <a:endParaRPr lang="en-US"/>
          </a:p>
          <a:p>
            <a:pPr algn="r"/>
            <a:r>
              <a:rPr lang="en-US"/>
              <a:t>مثل: الطفو / الترسيب الطبيعي بفعل الجاذبية / الترسيب عبر وسط حُبَيبيٍّ</a:t>
            </a:r>
            <a:endParaRPr lang="en-US"/>
          </a:p>
          <a:p>
            <a:pPr algn="r"/>
            <a:endParaRPr lang="en-US"/>
          </a:p>
          <a:p>
            <a:pPr algn="r"/>
            <a:r>
              <a:rPr lang="en-US"/>
              <a:t>المعالجة الكيميائية: تعتمد على التفاعلات الكيميائية ، تجري خلالها ازالة انواع معينة من الملوثات التي تصعب إزالتها بالطرائق الاخرى </a:t>
            </a:r>
            <a:endParaRPr lang="en-US"/>
          </a:p>
          <a:p>
            <a:pPr algn="r"/>
            <a:r>
              <a:rPr lang="en-US"/>
              <a:t>مثل: الترويب الكيميائي / التعقيم/ الادمصاص بالكربون /الاسموزية العكسية</a:t>
            </a:r>
            <a:endParaRPr lang="en-US"/>
          </a:p>
          <a:p>
            <a:pPr algn="r"/>
            <a:endParaRPr lang="en-US"/>
          </a:p>
          <a:p>
            <a:pPr algn="r"/>
            <a:r>
              <a:rPr lang="en-US"/>
              <a:t>المعالجة الحيوية: تعتمد على النشاط الحيوي للكائنات الحية الدقيقة في تحلل المواد العضوية القابلة للتحلل حيويًا</a:t>
            </a:r>
            <a:endParaRPr lang="en-US"/>
          </a:p>
          <a:p>
            <a:pPr algn="r"/>
            <a:r>
              <a:rPr lang="en-US"/>
              <a:t>مثل:عمليات الحمأة المنشّطة / بحيرات الأكسدة </a:t>
            </a:r>
            <a:r>
              <a:rPr lang="en-US"/>
              <a:t> </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29" name=""/>
        <p:cNvGrpSpPr/>
        <p:nvPr/>
      </p:nvGrpSpPr>
      <p:grpSpPr>
        <a:xfrm>
          <a:off x="0" y="0"/>
          <a:ext cx="0" cy="0"/>
          <a:chOff x="0" y="0"/>
          <a:chExt cx="0" cy="0"/>
        </a:xfrm>
      </p:grpSpPr>
      <p:sp>
        <p:nvSpPr>
          <p:cNvPr id="1048649" name=""/>
          <p:cNvSpPr>
            <a:spLocks noGrp="1"/>
          </p:cNvSpPr>
          <p:nvPr>
            <p:ph type="ctrTitle"/>
          </p:nvPr>
        </p:nvSpPr>
        <p:spPr>
          <a:xfrm>
            <a:off x="685800" y="310283"/>
            <a:ext cx="7772400" cy="849715"/>
          </a:xfrm>
        </p:spPr>
        <p:txBody>
          <a:bodyPr>
            <a:normAutofit fontScale="90000"/>
          </a:bodyPr>
          <a:p>
            <a:r>
              <a:rPr lang="en-US"/>
              <a:t>م</a:t>
            </a:r>
            <a:r>
              <a:rPr lang="en-US"/>
              <a:t>ر</a:t>
            </a:r>
            <a:r>
              <a:rPr lang="en-US"/>
              <a:t>ا</a:t>
            </a:r>
            <a:r>
              <a:rPr lang="en-US"/>
              <a:t>ح</a:t>
            </a:r>
            <a:r>
              <a:rPr lang="en-US"/>
              <a:t>ل</a:t>
            </a:r>
            <a:r>
              <a:rPr lang="en-US"/>
              <a:t> </a:t>
            </a:r>
            <a:r>
              <a:rPr lang="en-US"/>
              <a:t>م</a:t>
            </a:r>
            <a:r>
              <a:rPr lang="en-US"/>
              <a:t>ع</a:t>
            </a:r>
            <a:r>
              <a:rPr lang="en-US"/>
              <a:t>ا</a:t>
            </a:r>
            <a:r>
              <a:rPr lang="en-US"/>
              <a:t>ل</a:t>
            </a:r>
            <a:r>
              <a:rPr lang="en-US"/>
              <a:t>ج</a:t>
            </a:r>
            <a:r>
              <a:rPr lang="en-US"/>
              <a:t>ة</a:t>
            </a:r>
            <a:r>
              <a:rPr lang="en-US"/>
              <a:t> </a:t>
            </a:r>
            <a:r>
              <a:rPr lang="en-US"/>
              <a:t>ا</a:t>
            </a:r>
            <a:r>
              <a:rPr lang="en-US"/>
              <a:t>ل</a:t>
            </a:r>
            <a:r>
              <a:rPr lang="en-US"/>
              <a:t>م</a:t>
            </a:r>
            <a:r>
              <a:rPr lang="en-US"/>
              <a:t>ي</a:t>
            </a:r>
            <a:r>
              <a:rPr lang="en-US"/>
              <a:t>ا</a:t>
            </a:r>
            <a:r>
              <a:rPr lang="en-US"/>
              <a:t>ه</a:t>
            </a:r>
            <a:r>
              <a:rPr lang="en-US"/>
              <a:t> </a:t>
            </a:r>
            <a:r>
              <a:rPr lang="en-US"/>
              <a:t>ا</a:t>
            </a:r>
            <a:r>
              <a:rPr lang="en-US"/>
              <a:t>ل</a:t>
            </a:r>
            <a:r>
              <a:rPr lang="en-US"/>
              <a:t>ع</a:t>
            </a:r>
            <a:r>
              <a:rPr lang="en-US"/>
              <a:t>ا</a:t>
            </a:r>
            <a:r>
              <a:rPr lang="en-US"/>
              <a:t>د</a:t>
            </a:r>
            <a:r>
              <a:rPr lang="en-US"/>
              <a:t>م</a:t>
            </a:r>
            <a:r>
              <a:rPr lang="en-US"/>
              <a:t>ة</a:t>
            </a:r>
            <a:r>
              <a:rPr lang="en-US"/>
              <a:t> </a:t>
            </a:r>
            <a:endParaRPr lang="en-US"/>
          </a:p>
        </p:txBody>
      </p:sp>
      <p:pic>
        <p:nvPicPr>
          <p:cNvPr id="2097153" name=""/>
          <p:cNvPicPr>
            <a:picLocks/>
          </p:cNvPicPr>
          <p:nvPr/>
        </p:nvPicPr>
        <p:blipFill>
          <a:blip xmlns:r="http://schemas.openxmlformats.org/officeDocument/2006/relationships" r:embed="rId1"/>
          <a:stretch>
            <a:fillRect/>
          </a:stretch>
        </p:blipFill>
        <p:spPr>
          <a:xfrm rot="0">
            <a:off x="152294" y="1556175"/>
            <a:ext cx="8846101" cy="5128504"/>
          </a:xfrm>
          <a:prstGeom prst="rect"/>
        </p:spPr>
      </p:pic>
    </p:spTree>
  </p:cSld>
  <p:clrMapOvr>
    <a:masterClrMapping/>
  </p:clrMapOvr>
</p:sld>
</file>

<file path=ppt/theme/theme1.xml><?xml version="1.0" encoding="utf-8"?>
<a:theme xmlns:a="http://schemas.openxmlformats.org/drawingml/2006/main" name="Office Theme">
  <a:themeElements>
    <a:clrScheme name="Office Them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WPS Office</Application>
  <ScaleCrop>0</ScaleCrop>
  <LinksUpToDate>0</LinksUpToDate>
  <AppVersion>15.0000</AppVersion>
</Properties>
</file>

<file path=docProps/core.xml><?xml version="1.0" encoding="utf-8"?>
<cp:coreProperties xmlns:cp="http://schemas.openxmlformats.org/package/2006/metadata/core-properties" xmlns:dc="http://purl.org/dc/elements/1.1/" xmlns:dcterms="http://purl.org/dc/terms/" xmlns:xsi="http://www.w3.org/2001/XMLSchema-instance">
  <dc:creator>22031116BG</dc:creator>
  <dcterms:created xsi:type="dcterms:W3CDTF">2015-05-12T03:30:45Z</dcterms:created>
  <dcterms:modified xsi:type="dcterms:W3CDTF">2023-03-27T14:28:00Z</dcterms:modified>
</cp:coreProperties>
</file>