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8" r:id="rId4"/>
    <p:sldId id="259" r:id="rId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tableStyles" Target="tableStyle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a:xfrm>
            <a:off x="685800" y="301644"/>
            <a:ext cx="7772400" cy="888708"/>
          </a:xfrm>
        </p:spPr>
        <p:txBody>
          <a:bodyPr>
            <a:normAutofit fontScale="90000"/>
          </a:bodyPr>
          <a:p>
            <a:r>
              <a:rPr altLang="zh-CN" lang="en-US"/>
              <a:t>ا</a:t>
            </a:r>
            <a:r>
              <a:rPr altLang="zh-CN" lang="en-US"/>
              <a:t>ل</a:t>
            </a:r>
            <a:r>
              <a:rPr altLang="zh-CN" lang="en-US"/>
              <a:t>م</a:t>
            </a:r>
            <a:r>
              <a:rPr altLang="zh-CN" lang="en-US"/>
              <a:t>ي</a:t>
            </a:r>
            <a:r>
              <a:rPr altLang="zh-CN" lang="en-US"/>
              <a:t>ا</a:t>
            </a:r>
            <a:r>
              <a:rPr altLang="zh-CN" lang="en-US"/>
              <a:t>ه</a:t>
            </a:r>
            <a:r>
              <a:rPr altLang="zh-CN" lang="en-US"/>
              <a:t> </a:t>
            </a:r>
            <a:r>
              <a:rPr altLang="zh-CN" lang="en-US"/>
              <a:t>ا</a:t>
            </a:r>
            <a:r>
              <a:rPr altLang="zh-CN" lang="en-US"/>
              <a:t>ل</a:t>
            </a:r>
            <a:r>
              <a:rPr altLang="zh-CN" lang="en-US"/>
              <a:t>ع</a:t>
            </a:r>
            <a:r>
              <a:rPr altLang="zh-CN" lang="en-US"/>
              <a:t>ا</a:t>
            </a:r>
            <a:r>
              <a:rPr altLang="zh-CN" lang="en-US"/>
              <a:t>د</a:t>
            </a:r>
            <a:r>
              <a:rPr altLang="zh-CN" lang="en-US"/>
              <a:t>م</a:t>
            </a:r>
            <a:r>
              <a:rPr altLang="zh-CN" lang="en-US"/>
              <a:t>ة</a:t>
            </a:r>
            <a:r>
              <a:rPr altLang="zh-CN" lang="en-US"/>
              <a:t> </a:t>
            </a:r>
            <a:endParaRPr altLang="zh-CN" lang="en-US"/>
          </a:p>
        </p:txBody>
      </p:sp>
      <p:sp>
        <p:nvSpPr>
          <p:cNvPr id="1048587" name="Subtitle 2"/>
          <p:cNvSpPr>
            <a:spLocks noGrp="1"/>
          </p:cNvSpPr>
          <p:nvPr>
            <p:ph type="subTitle" idx="1"/>
          </p:nvPr>
        </p:nvSpPr>
        <p:spPr>
          <a:xfrm>
            <a:off x="685800" y="1550239"/>
            <a:ext cx="8213652" cy="4515318"/>
          </a:xfrm>
        </p:spPr>
        <p:txBody>
          <a:bodyPr/>
          <a:p>
            <a:pPr algn="r"/>
            <a:r>
              <a:rPr altLang="zh-CN" lang="en-US"/>
              <a:t>معالجة المياه العادمة </a:t>
            </a:r>
            <a:r>
              <a:rPr altLang="zh-CN" lang="en-US"/>
              <a:t>:</a:t>
            </a:r>
            <a:r>
              <a:rPr altLang="zh-CN" lang="en-US"/>
              <a:t>هي عملية تستخدم لإزالة الملوثات من مياه الصرف الصحي أو المياه العادمة وتحويلها إلى مياه معالجة متدفقة والتي يمكن إرجاعها إلى دورة الماء الطبيعية مع حد أدنى من التأثير على البيئة، أو إعادة استخدامها بشكل مباشر. هذا الأخير يسمى استصلاح المياه لأنه يمكن استخدام المياه العادمة المعالجة لأغراض أخرى.</a:t>
            </a:r>
            <a:endParaRPr altLang="zh-CN" lang="en-US"/>
          </a:p>
        </p:txBody>
      </p:sp>
      <p:pic>
        <p:nvPicPr>
          <p:cNvPr id="2097152" name=""/>
          <p:cNvPicPr>
            <a:picLocks/>
          </p:cNvPicPr>
          <p:nvPr/>
        </p:nvPicPr>
        <p:blipFill>
          <a:blip xmlns:r="http://schemas.openxmlformats.org/officeDocument/2006/relationships" r:embed="rId1"/>
          <a:stretch>
            <a:fillRect/>
          </a:stretch>
        </p:blipFill>
        <p:spPr>
          <a:xfrm rot="0">
            <a:off x="440450" y="3429000"/>
            <a:ext cx="8075718" cy="2965817"/>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ctrTitle"/>
          </p:nvPr>
        </p:nvSpPr>
        <p:spPr>
          <a:xfrm>
            <a:off x="685799" y="180698"/>
            <a:ext cx="7772400" cy="944863"/>
          </a:xfrm>
        </p:spPr>
        <p:txBody>
          <a:bodyPr/>
          <a:p>
            <a:r>
              <a:rPr lang="en-US"/>
              <a:t>ا</a:t>
            </a:r>
            <a:r>
              <a:rPr lang="en-US"/>
              <a:t>ن</a:t>
            </a:r>
            <a:r>
              <a:rPr lang="en-US"/>
              <a:t>و</a:t>
            </a:r>
            <a:r>
              <a:rPr lang="en-US"/>
              <a:t>ا</a:t>
            </a:r>
            <a:r>
              <a:rPr lang="en-US"/>
              <a:t>ع</a:t>
            </a:r>
            <a:r>
              <a:rPr lang="en-US"/>
              <a:t> </a:t>
            </a:r>
            <a:r>
              <a:rPr lang="en-US"/>
              <a:t>م</a:t>
            </a:r>
            <a:r>
              <a:rPr lang="en-US"/>
              <a:t>ع</a:t>
            </a:r>
            <a:r>
              <a:rPr lang="en-US"/>
              <a:t>ا</a:t>
            </a:r>
            <a:r>
              <a:rPr lang="en-US"/>
              <a:t>ل</a:t>
            </a:r>
            <a:r>
              <a:rPr lang="en-US"/>
              <a:t>ج</a:t>
            </a:r>
            <a:r>
              <a:rPr lang="en-US"/>
              <a:t>ة</a:t>
            </a:r>
            <a:r>
              <a:rPr lang="en-US"/>
              <a:t> </a:t>
            </a:r>
            <a:r>
              <a:rPr lang="en-US"/>
              <a:t>ا</a:t>
            </a:r>
            <a:r>
              <a:rPr lang="en-US"/>
              <a:t>ل</a:t>
            </a:r>
            <a:r>
              <a:rPr lang="en-US"/>
              <a:t>م</a:t>
            </a:r>
            <a:r>
              <a:rPr lang="en-US"/>
              <a:t>ي</a:t>
            </a:r>
            <a:r>
              <a:rPr lang="en-US"/>
              <a:t>ا</a:t>
            </a:r>
            <a:r>
              <a:rPr lang="en-US"/>
              <a:t>ه</a:t>
            </a:r>
            <a:r>
              <a:rPr lang="en-US"/>
              <a:t> </a:t>
            </a:r>
            <a:r>
              <a:rPr lang="en-US"/>
              <a:t>ا</a:t>
            </a:r>
            <a:r>
              <a:rPr lang="en-US"/>
              <a:t>ل</a:t>
            </a:r>
            <a:r>
              <a:rPr lang="en-US"/>
              <a:t>ع</a:t>
            </a:r>
            <a:r>
              <a:rPr lang="en-US"/>
              <a:t>ا</a:t>
            </a:r>
            <a:r>
              <a:rPr lang="en-US"/>
              <a:t>د</a:t>
            </a:r>
            <a:r>
              <a:rPr lang="en-US"/>
              <a:t>م</a:t>
            </a:r>
            <a:r>
              <a:rPr lang="en-US"/>
              <a:t>ة</a:t>
            </a:r>
            <a:endParaRPr lang="en-US"/>
          </a:p>
        </p:txBody>
      </p:sp>
      <p:sp>
        <p:nvSpPr>
          <p:cNvPr id="1048648" name=""/>
          <p:cNvSpPr>
            <a:spLocks noGrp="1"/>
          </p:cNvSpPr>
          <p:nvPr>
            <p:ph type="subTitle" idx="1"/>
          </p:nvPr>
        </p:nvSpPr>
        <p:spPr>
          <a:xfrm>
            <a:off x="387258" y="1357082"/>
            <a:ext cx="8515044" cy="5020709"/>
          </a:xfrm>
        </p:spPr>
        <p:txBody>
          <a:bodyPr/>
          <a:p>
            <a:pPr algn="r"/>
            <a:r>
              <a:rPr lang="en-US"/>
              <a:t>ا</a:t>
            </a:r>
            <a:r>
              <a:rPr lang="en-US"/>
              <a:t>ل</a:t>
            </a:r>
            <a:r>
              <a:rPr lang="en-US"/>
              <a:t>م</a:t>
            </a:r>
            <a:r>
              <a:rPr lang="en-US"/>
              <a:t>ع</a:t>
            </a:r>
            <a:r>
              <a:rPr lang="en-US"/>
              <a:t>ا</a:t>
            </a:r>
            <a:r>
              <a:rPr lang="en-US"/>
              <a:t>ل</a:t>
            </a:r>
            <a:r>
              <a:rPr lang="en-US"/>
              <a:t>ج</a:t>
            </a:r>
            <a:r>
              <a:rPr lang="en-US"/>
              <a:t>ة</a:t>
            </a:r>
            <a:r>
              <a:rPr lang="en-US"/>
              <a:t> </a:t>
            </a:r>
            <a:r>
              <a:rPr lang="en-US"/>
              <a:t>ا</a:t>
            </a:r>
            <a:r>
              <a:rPr lang="en-US"/>
              <a:t>ل</a:t>
            </a:r>
            <a:r>
              <a:rPr lang="en-US"/>
              <a:t>ف</a:t>
            </a:r>
            <a:r>
              <a:rPr lang="en-US"/>
              <a:t>ي</a:t>
            </a:r>
            <a:r>
              <a:rPr lang="en-US"/>
              <a:t>ز</a:t>
            </a:r>
            <a:r>
              <a:rPr lang="en-US"/>
              <a:t>ي</a:t>
            </a:r>
            <a:r>
              <a:rPr lang="en-US"/>
              <a:t>ائية</a:t>
            </a:r>
            <a:r>
              <a:rPr lang="en-US"/>
              <a:t>:</a:t>
            </a:r>
            <a:r>
              <a:rPr lang="en-US"/>
              <a:t> </a:t>
            </a:r>
            <a:r>
              <a:rPr lang="en-US"/>
              <a:t>ت</a:t>
            </a:r>
            <a:r>
              <a:rPr lang="en-US"/>
              <a:t>ع</a:t>
            </a:r>
            <a:r>
              <a:rPr lang="en-US"/>
              <a:t>ت</a:t>
            </a:r>
            <a:r>
              <a:rPr lang="en-US"/>
              <a:t>م</a:t>
            </a:r>
            <a:r>
              <a:rPr lang="en-US"/>
              <a:t>د</a:t>
            </a:r>
            <a:r>
              <a:rPr lang="en-US"/>
              <a:t> </a:t>
            </a:r>
            <a:r>
              <a:rPr lang="en-US"/>
              <a:t>ع</a:t>
            </a:r>
            <a:r>
              <a:rPr lang="en-US"/>
              <a:t>ل</a:t>
            </a:r>
            <a:r>
              <a:rPr lang="en-US"/>
              <a:t>ى</a:t>
            </a:r>
            <a:r>
              <a:rPr lang="en-US"/>
              <a:t> </a:t>
            </a:r>
            <a:r>
              <a:rPr lang="en-US"/>
              <a:t>خ</a:t>
            </a:r>
            <a:r>
              <a:rPr lang="en-US"/>
              <a:t>و</a:t>
            </a:r>
            <a:r>
              <a:rPr lang="en-US"/>
              <a:t>ا</a:t>
            </a:r>
            <a:r>
              <a:rPr lang="en-US"/>
              <a:t>ص</a:t>
            </a:r>
            <a:r>
              <a:rPr lang="en-US"/>
              <a:t> </a:t>
            </a:r>
            <a:r>
              <a:rPr lang="en-US"/>
              <a:t>ط</a:t>
            </a:r>
            <a:r>
              <a:rPr lang="en-US"/>
              <a:t>ب</a:t>
            </a:r>
            <a:r>
              <a:rPr lang="en-US"/>
              <a:t>ي</a:t>
            </a:r>
            <a:r>
              <a:rPr lang="en-US"/>
              <a:t>ع</a:t>
            </a:r>
            <a:r>
              <a:rPr lang="en-US"/>
              <a:t>ي</a:t>
            </a:r>
            <a:r>
              <a:rPr lang="en-US"/>
              <a:t>ة</a:t>
            </a:r>
            <a:r>
              <a:rPr lang="en-US"/>
              <a:t> </a:t>
            </a:r>
            <a:r>
              <a:rPr lang="en-US"/>
              <a:t>ل</a:t>
            </a:r>
            <a:r>
              <a:rPr lang="en-US"/>
              <a:t>ل</a:t>
            </a:r>
            <a:r>
              <a:rPr lang="en-US"/>
              <a:t>م</a:t>
            </a:r>
            <a:r>
              <a:rPr lang="en-US"/>
              <a:t>و</a:t>
            </a:r>
            <a:r>
              <a:rPr lang="en-US"/>
              <a:t>ا</a:t>
            </a:r>
            <a:r>
              <a:rPr lang="en-US"/>
              <a:t>د</a:t>
            </a:r>
            <a:r>
              <a:rPr lang="en-US"/>
              <a:t> </a:t>
            </a:r>
            <a:r>
              <a:rPr lang="en-US"/>
              <a:t>و</a:t>
            </a:r>
            <a:r>
              <a:rPr lang="en-US"/>
              <a:t> </a:t>
            </a:r>
            <a:r>
              <a:rPr lang="en-US"/>
              <a:t>ا</a:t>
            </a:r>
            <a:r>
              <a:rPr lang="en-US"/>
              <a:t>ل</a:t>
            </a:r>
            <a:r>
              <a:rPr lang="en-US"/>
              <a:t>س</a:t>
            </a:r>
            <a:r>
              <a:rPr lang="en-US"/>
              <a:t>و</a:t>
            </a:r>
            <a:r>
              <a:rPr lang="en-US"/>
              <a:t>ا</a:t>
            </a:r>
            <a:r>
              <a:rPr lang="en-US"/>
              <a:t>ئ</a:t>
            </a:r>
            <a:r>
              <a:rPr lang="en-US"/>
              <a:t>ل</a:t>
            </a:r>
            <a:r>
              <a:rPr lang="en-US"/>
              <a:t> </a:t>
            </a:r>
            <a:r>
              <a:rPr lang="en-US"/>
              <a:t>،</a:t>
            </a:r>
            <a:r>
              <a:rPr lang="en-US"/>
              <a:t>مثل</a:t>
            </a:r>
            <a:r>
              <a:rPr lang="en-US"/>
              <a:t> </a:t>
            </a:r>
            <a:r>
              <a:rPr lang="en-US"/>
              <a:t>ا</a:t>
            </a:r>
            <a:r>
              <a:rPr lang="en-US"/>
              <a:t>ل</a:t>
            </a:r>
            <a:r>
              <a:rPr lang="en-US"/>
              <a:t>ط</a:t>
            </a:r>
            <a:r>
              <a:rPr lang="en-US"/>
              <a:t>ف</a:t>
            </a:r>
            <a:r>
              <a:rPr lang="en-US"/>
              <a:t>و</a:t>
            </a:r>
            <a:r>
              <a:rPr lang="en-US"/>
              <a:t> </a:t>
            </a:r>
            <a:r>
              <a:rPr lang="en-US"/>
              <a:t>و</a:t>
            </a:r>
            <a:r>
              <a:rPr lang="en-US"/>
              <a:t>الت</a:t>
            </a:r>
            <a:r>
              <a:rPr lang="en-US"/>
              <a:t>ر</a:t>
            </a:r>
            <a:r>
              <a:rPr lang="en-US"/>
              <a:t>س</a:t>
            </a:r>
            <a:r>
              <a:rPr lang="en-US"/>
              <a:t>ي</a:t>
            </a:r>
            <a:r>
              <a:rPr lang="en-US"/>
              <a:t>ب</a:t>
            </a:r>
            <a:r>
              <a:rPr lang="en-US"/>
              <a:t> </a:t>
            </a:r>
            <a:r>
              <a:rPr lang="en-US"/>
              <a:t>،</a:t>
            </a:r>
            <a:r>
              <a:rPr lang="en-US"/>
              <a:t> </a:t>
            </a:r>
            <a:r>
              <a:rPr lang="en-US"/>
              <a:t>و</a:t>
            </a:r>
            <a:r>
              <a:rPr lang="en-US"/>
              <a:t>يج</a:t>
            </a:r>
            <a:r>
              <a:rPr lang="en-US"/>
              <a:t>ر</a:t>
            </a:r>
            <a:r>
              <a:rPr lang="en-US"/>
              <a:t>ي</a:t>
            </a:r>
            <a:r>
              <a:rPr lang="en-US"/>
              <a:t> </a:t>
            </a:r>
            <a:r>
              <a:rPr lang="en-US"/>
              <a:t>ب</a:t>
            </a:r>
            <a:r>
              <a:rPr lang="en-US"/>
              <a:t>ه</a:t>
            </a:r>
            <a:r>
              <a:rPr lang="en-US"/>
              <a:t>ا</a:t>
            </a:r>
            <a:r>
              <a:rPr lang="en-US"/>
              <a:t> </a:t>
            </a:r>
            <a:r>
              <a:rPr lang="en-US"/>
              <a:t>از</a:t>
            </a:r>
            <a:r>
              <a:rPr lang="en-US"/>
              <a:t>ا</a:t>
            </a:r>
            <a:r>
              <a:rPr lang="en-US"/>
              <a:t>ل</a:t>
            </a:r>
            <a:r>
              <a:rPr lang="en-US"/>
              <a:t>ة</a:t>
            </a:r>
            <a:r>
              <a:rPr lang="en-US"/>
              <a:t> </a:t>
            </a:r>
            <a:r>
              <a:rPr lang="en-US"/>
              <a:t>ك</a:t>
            </a:r>
            <a:r>
              <a:rPr lang="en-US"/>
              <a:t>م</a:t>
            </a:r>
            <a:r>
              <a:rPr lang="en-US"/>
              <a:t>ي</a:t>
            </a:r>
            <a:r>
              <a:rPr lang="en-US"/>
              <a:t>ة</a:t>
            </a:r>
            <a:r>
              <a:rPr lang="en-US"/>
              <a:t> </a:t>
            </a:r>
            <a:r>
              <a:rPr lang="en-US"/>
              <a:t>ك</a:t>
            </a:r>
            <a:r>
              <a:rPr lang="en-US"/>
              <a:t>ب</a:t>
            </a:r>
            <a:r>
              <a:rPr lang="en-US"/>
              <a:t>ي</a:t>
            </a:r>
            <a:r>
              <a:rPr lang="en-US"/>
              <a:t>ر</a:t>
            </a:r>
            <a:r>
              <a:rPr lang="en-US"/>
              <a:t>ة</a:t>
            </a:r>
            <a:r>
              <a:rPr lang="en-US"/>
              <a:t> </a:t>
            </a:r>
            <a:r>
              <a:rPr lang="en-US"/>
              <a:t>من</a:t>
            </a:r>
            <a:r>
              <a:rPr lang="en-US"/>
              <a:t> </a:t>
            </a:r>
            <a:r>
              <a:rPr lang="en-US"/>
              <a:t>الملوثات</a:t>
            </a:r>
            <a:r>
              <a:rPr lang="en-US"/>
              <a:t> </a:t>
            </a:r>
            <a:r>
              <a:rPr lang="en-US"/>
              <a:t>ك</a:t>
            </a:r>
            <a:r>
              <a:rPr lang="en-US"/>
              <a:t>ب</a:t>
            </a:r>
            <a:r>
              <a:rPr lang="en-US"/>
              <a:t>ي</a:t>
            </a:r>
            <a:r>
              <a:rPr lang="en-US"/>
              <a:t>ر</a:t>
            </a:r>
            <a:r>
              <a:rPr lang="en-US"/>
              <a:t>ة</a:t>
            </a:r>
            <a:r>
              <a:rPr lang="en-US"/>
              <a:t> </a:t>
            </a:r>
            <a:r>
              <a:rPr lang="en-US"/>
              <a:t>الحج</a:t>
            </a:r>
            <a:r>
              <a:rPr lang="en-US"/>
              <a:t>م</a:t>
            </a:r>
            <a:r>
              <a:rPr lang="en-US"/>
              <a:t>.</a:t>
            </a:r>
            <a:endParaRPr lang="en-US"/>
          </a:p>
          <a:p>
            <a:pPr algn="r"/>
            <a:r>
              <a:rPr lang="en-US"/>
              <a:t>مثل: الطفو / الترسيب الطبيعي بفعل الجاذبية / الترسيب عبر وسط حُبَيبيٍّ</a:t>
            </a:r>
            <a:endParaRPr lang="en-US"/>
          </a:p>
          <a:p>
            <a:pPr algn="r"/>
            <a:endParaRPr lang="en-US"/>
          </a:p>
          <a:p>
            <a:pPr algn="r"/>
            <a:r>
              <a:rPr lang="en-US"/>
              <a:t>المعالجة الكيميائية: تعتمد على التفاعلات الكيميائية ، تجري خلالها ازالة انواع معينة من الملوثات التي تصعب إزالتها بالطرائق الاخرى </a:t>
            </a:r>
            <a:endParaRPr lang="en-US"/>
          </a:p>
          <a:p>
            <a:pPr algn="r"/>
            <a:r>
              <a:rPr lang="en-US"/>
              <a:t>مثل: الترويب الكيميائي / التعقيم/ الادمصاص بالكربون /الاسموزية العكسية</a:t>
            </a:r>
            <a:endParaRPr lang="en-US"/>
          </a:p>
          <a:p>
            <a:pPr algn="r"/>
            <a:endParaRPr lang="en-US"/>
          </a:p>
          <a:p>
            <a:pPr algn="r"/>
            <a:r>
              <a:rPr lang="en-US"/>
              <a:t>المعالجة الحيوية: تعتمد على النشاط الحيوي للكائنات الحية الدقيقة في تحلل المواد العضوية القابلة للتحلل حيويًا</a:t>
            </a:r>
            <a:endParaRPr lang="en-US"/>
          </a:p>
          <a:p>
            <a:pPr algn="r"/>
            <a:r>
              <a:rPr lang="en-US"/>
              <a:t>مثل:عمليات الحمأة المنشّطة / بحيرات الأكسدة </a:t>
            </a:r>
            <a:r>
              <a:rPr lang="en-US"/>
              <a:t>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ctrTitle"/>
          </p:nvPr>
        </p:nvSpPr>
        <p:spPr>
          <a:xfrm>
            <a:off x="685800" y="310283"/>
            <a:ext cx="7772400" cy="849715"/>
          </a:xfrm>
        </p:spPr>
        <p:txBody>
          <a:bodyPr>
            <a:normAutofit fontScale="90000"/>
          </a:bodyPr>
          <a:p>
            <a:r>
              <a:rPr lang="en-US"/>
              <a:t>م</a:t>
            </a:r>
            <a:r>
              <a:rPr lang="en-US"/>
              <a:t>ر</a:t>
            </a:r>
            <a:r>
              <a:rPr lang="en-US"/>
              <a:t>ا</a:t>
            </a:r>
            <a:r>
              <a:rPr lang="en-US"/>
              <a:t>ح</a:t>
            </a:r>
            <a:r>
              <a:rPr lang="en-US"/>
              <a:t>ل</a:t>
            </a:r>
            <a:r>
              <a:rPr lang="en-US"/>
              <a:t> </a:t>
            </a:r>
            <a:r>
              <a:rPr lang="en-US"/>
              <a:t>م</a:t>
            </a:r>
            <a:r>
              <a:rPr lang="en-US"/>
              <a:t>ع</a:t>
            </a:r>
            <a:r>
              <a:rPr lang="en-US"/>
              <a:t>ا</a:t>
            </a:r>
            <a:r>
              <a:rPr lang="en-US"/>
              <a:t>ل</a:t>
            </a:r>
            <a:r>
              <a:rPr lang="en-US"/>
              <a:t>ج</a:t>
            </a:r>
            <a:r>
              <a:rPr lang="en-US"/>
              <a:t>ة</a:t>
            </a:r>
            <a:r>
              <a:rPr lang="en-US"/>
              <a:t> </a:t>
            </a:r>
            <a:r>
              <a:rPr lang="en-US"/>
              <a:t>ا</a:t>
            </a:r>
            <a:r>
              <a:rPr lang="en-US"/>
              <a:t>ل</a:t>
            </a:r>
            <a:r>
              <a:rPr lang="en-US"/>
              <a:t>م</a:t>
            </a:r>
            <a:r>
              <a:rPr lang="en-US"/>
              <a:t>ي</a:t>
            </a:r>
            <a:r>
              <a:rPr lang="en-US"/>
              <a:t>ا</a:t>
            </a:r>
            <a:r>
              <a:rPr lang="en-US"/>
              <a:t>ه</a:t>
            </a:r>
            <a:r>
              <a:rPr lang="en-US"/>
              <a:t> </a:t>
            </a:r>
            <a:r>
              <a:rPr lang="en-US"/>
              <a:t>ا</a:t>
            </a:r>
            <a:r>
              <a:rPr lang="en-US"/>
              <a:t>ل</a:t>
            </a:r>
            <a:r>
              <a:rPr lang="en-US"/>
              <a:t>ع</a:t>
            </a:r>
            <a:r>
              <a:rPr lang="en-US"/>
              <a:t>ا</a:t>
            </a:r>
            <a:r>
              <a:rPr lang="en-US"/>
              <a:t>د</a:t>
            </a:r>
            <a:r>
              <a:rPr lang="en-US"/>
              <a:t>م</a:t>
            </a:r>
            <a:r>
              <a:rPr lang="en-US"/>
              <a:t>ة</a:t>
            </a:r>
            <a:r>
              <a:rPr lang="en-US"/>
              <a:t> </a:t>
            </a:r>
            <a:endParaRPr lang="en-US"/>
          </a:p>
        </p:txBody>
      </p:sp>
      <p:pic>
        <p:nvPicPr>
          <p:cNvPr id="2097153" name=""/>
          <p:cNvPicPr>
            <a:picLocks/>
          </p:cNvPicPr>
          <p:nvPr/>
        </p:nvPicPr>
        <p:blipFill>
          <a:blip xmlns:r="http://schemas.openxmlformats.org/officeDocument/2006/relationships" r:embed="rId1"/>
          <a:stretch>
            <a:fillRect/>
          </a:stretch>
        </p:blipFill>
        <p:spPr>
          <a:xfrm rot="0">
            <a:off x="152294" y="1556175"/>
            <a:ext cx="8846101" cy="5128504"/>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22031116BG</dc:creator>
  <dcterms:created xsi:type="dcterms:W3CDTF">2015-05-12T03:30:45Z</dcterms:created>
  <dcterms:modified xsi:type="dcterms:W3CDTF">2023-03-27T14:28:00Z</dcterms:modified>
</cp:coreProperties>
</file>