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3/27/2023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 (computer project)</a:t>
            </a:r>
            <a:endParaRPr lang="en-US" dirty="0"/>
          </a:p>
        </p:txBody>
      </p:sp>
      <p:sp>
        <p:nvSpPr>
          <p:cNvPr id="3" name="Subtitle 2"/>
          <p:cNvSpPr>
            <a:spLocks noGrp="1"/>
          </p:cNvSpPr>
          <p:nvPr>
            <p:ph type="subTitle" idx="1"/>
          </p:nvPr>
        </p:nvSpPr>
        <p:spPr/>
        <p:txBody>
          <a:bodyPr/>
          <a:lstStyle/>
          <a:p>
            <a:r>
              <a:rPr lang="en-US" dirty="0" smtClean="0"/>
              <a:t>By ziad Qutaishat</a:t>
            </a:r>
            <a:endParaRPr lang="en-US" dirty="0"/>
          </a:p>
        </p:txBody>
      </p:sp>
    </p:spTree>
    <p:extLst>
      <p:ext uri="{BB962C8B-B14F-4D97-AF65-F5344CB8AC3E}">
        <p14:creationId xmlns:p14="http://schemas.microsoft.com/office/powerpoint/2010/main" val="154188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Thank you </a:t>
            </a:r>
            <a:r>
              <a:rPr lang="en-US" dirty="0" smtClean="0">
                <a:sym typeface="Wingdings" panose="05000000000000000000" pitchFamily="2" charset="2"/>
              </a:rPr>
              <a:t></a:t>
            </a:r>
            <a:endParaRPr lang="en-US" dirty="0"/>
          </a:p>
        </p:txBody>
      </p:sp>
      <p:sp>
        <p:nvSpPr>
          <p:cNvPr id="3" name="Text Placeholder 2"/>
          <p:cNvSpPr>
            <a:spLocks noGrp="1"/>
          </p:cNvSpPr>
          <p:nvPr>
            <p:ph type="body" sz="half" idx="2"/>
          </p:nvPr>
        </p:nvSpPr>
        <p:spPr/>
        <p:txBody>
          <a:bodyPr/>
          <a:lstStyle/>
          <a:p>
            <a:r>
              <a:rPr lang="en-US" dirty="0" smtClean="0"/>
              <a:t> </a:t>
            </a:r>
            <a:endParaRPr lang="en-US" dirty="0"/>
          </a:p>
        </p:txBody>
      </p:sp>
    </p:spTree>
    <p:extLst>
      <p:ext uri="{BB962C8B-B14F-4D97-AF65-F5344CB8AC3E}">
        <p14:creationId xmlns:p14="http://schemas.microsoft.com/office/powerpoint/2010/main" val="188449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 talk about: Evolution</a:t>
            </a:r>
            <a:endParaRPr lang="en-US" dirty="0"/>
          </a:p>
        </p:txBody>
      </p:sp>
      <p:sp>
        <p:nvSpPr>
          <p:cNvPr id="3" name="Text Placeholder 2"/>
          <p:cNvSpPr>
            <a:spLocks noGrp="1"/>
          </p:cNvSpPr>
          <p:nvPr>
            <p:ph type="body" sz="half" idx="2"/>
          </p:nvPr>
        </p:nvSpPr>
        <p:spPr>
          <a:xfrm>
            <a:off x="6682811" y="4341264"/>
            <a:ext cx="999858" cy="675118"/>
          </a:xfrm>
        </p:spPr>
        <p:txBody>
          <a:bodyPr>
            <a:normAutofit/>
          </a:bodyPr>
          <a:lstStyle/>
          <a:p>
            <a:r>
              <a:rPr lang="en-US" dirty="0" smtClean="0"/>
              <a:t> </a:t>
            </a:r>
            <a:endParaRPr lang="en-US" dirty="0"/>
          </a:p>
        </p:txBody>
      </p:sp>
    </p:spTree>
    <p:extLst>
      <p:ext uri="{BB962C8B-B14F-4D97-AF65-F5344CB8AC3E}">
        <p14:creationId xmlns:p14="http://schemas.microsoft.com/office/powerpoint/2010/main" val="178316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Evolution?</a:t>
            </a:r>
            <a:endParaRPr lang="en-US" dirty="0"/>
          </a:p>
        </p:txBody>
      </p:sp>
      <p:sp>
        <p:nvSpPr>
          <p:cNvPr id="3" name="Content Placeholder 2"/>
          <p:cNvSpPr>
            <a:spLocks noGrp="1"/>
          </p:cNvSpPr>
          <p:nvPr>
            <p:ph idx="1"/>
          </p:nvPr>
        </p:nvSpPr>
        <p:spPr/>
        <p:txBody>
          <a:bodyPr/>
          <a:lstStyle/>
          <a:p>
            <a:r>
              <a:rPr lang="en-US" dirty="0" smtClean="0"/>
              <a:t>Evolution is when a certain species or race live on with changes in their habitat, making them change along with nature.</a:t>
            </a:r>
            <a:endParaRPr lang="en-US" dirty="0"/>
          </a:p>
        </p:txBody>
      </p:sp>
    </p:spTree>
    <p:extLst>
      <p:ext uri="{BB962C8B-B14F-4D97-AF65-F5344CB8AC3E}">
        <p14:creationId xmlns:p14="http://schemas.microsoft.com/office/powerpoint/2010/main" val="272839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lstStyle/>
          <a:p>
            <a:r>
              <a:rPr lang="en-US" dirty="0" smtClean="0"/>
              <a:t>Natural selection plays a big part in evolution. When a habitat changes, so does the organism. However, not all offspring change with their habitat. Therefore, making them incompatible with their habitat, causing them to pass, and leaving the more suited organism.</a:t>
            </a:r>
            <a:endParaRPr lang="en-US" dirty="0"/>
          </a:p>
        </p:txBody>
      </p:sp>
    </p:spTree>
    <p:extLst>
      <p:ext uri="{BB962C8B-B14F-4D97-AF65-F5344CB8AC3E}">
        <p14:creationId xmlns:p14="http://schemas.microsoft.com/office/powerpoint/2010/main" val="179428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during Evolution.</a:t>
            </a:r>
            <a:endParaRPr lang="en-US" dirty="0"/>
          </a:p>
        </p:txBody>
      </p:sp>
      <p:sp>
        <p:nvSpPr>
          <p:cNvPr id="3" name="Content Placeholder 2"/>
          <p:cNvSpPr>
            <a:spLocks noGrp="1"/>
          </p:cNvSpPr>
          <p:nvPr>
            <p:ph idx="1"/>
          </p:nvPr>
        </p:nvSpPr>
        <p:spPr/>
        <p:txBody>
          <a:bodyPr/>
          <a:lstStyle/>
          <a:p>
            <a:r>
              <a:rPr lang="en-US" dirty="0" smtClean="0"/>
              <a:t>When a habitat or surrounding changes on an organism, the organism begins to adapt to the habitat. However, not all organisms are capable of adapting, therefore being considered the weakest of the population, and later on dying. Leaving the stronger to thrive and reproduce.</a:t>
            </a:r>
            <a:endParaRPr lang="en-US" dirty="0"/>
          </a:p>
        </p:txBody>
      </p:sp>
    </p:spTree>
    <p:extLst>
      <p:ext uri="{BB962C8B-B14F-4D97-AF65-F5344CB8AC3E}">
        <p14:creationId xmlns:p14="http://schemas.microsoft.com/office/powerpoint/2010/main" val="211173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90" y="519830"/>
            <a:ext cx="9404723" cy="1400530"/>
          </a:xfrm>
        </p:spPr>
        <p:txBody>
          <a:bodyPr/>
          <a:lstStyle/>
          <a:p>
            <a:r>
              <a:rPr lang="en-US" dirty="0" smtClean="0"/>
              <a:t>Examples of evolution:</a:t>
            </a:r>
            <a:endParaRPr lang="en-US" dirty="0"/>
          </a:p>
        </p:txBody>
      </p:sp>
      <p:sp>
        <p:nvSpPr>
          <p:cNvPr id="7" name="Content Placeholder 6"/>
          <p:cNvSpPr>
            <a:spLocks noGrp="1"/>
          </p:cNvSpPr>
          <p:nvPr>
            <p:ph idx="1"/>
          </p:nvPr>
        </p:nvSpPr>
        <p:spPr/>
        <p:txBody>
          <a:bodyPr/>
          <a:lstStyle/>
          <a:p>
            <a:r>
              <a:rPr lang="en-US" dirty="0" smtClean="0"/>
              <a:t>The most controversial debate in modern society is whether humans were created as they are (descending from prophet Adam) or evolving from apes.</a:t>
            </a:r>
          </a:p>
          <a:p>
            <a:endParaRPr lang="en-US" dirty="0"/>
          </a:p>
          <a:p>
            <a:r>
              <a:rPr lang="en-US" dirty="0" smtClean="0"/>
              <a:t>The idea of us evolving from apes. Stretching all the way back to 2.4 million years ago when we were known as homo-</a:t>
            </a:r>
            <a:r>
              <a:rPr lang="en-US" dirty="0" err="1" smtClean="0"/>
              <a:t>habilis</a:t>
            </a:r>
            <a:r>
              <a:rPr lang="en-US" dirty="0" smtClean="0"/>
              <a:t> (roughly translating to handy man), to modern day humans (homo-sapiens).</a:t>
            </a:r>
            <a:endParaRPr lang="en-US" dirty="0"/>
          </a:p>
        </p:txBody>
      </p:sp>
      <p:pic>
        <p:nvPicPr>
          <p:cNvPr id="8" name="Picture 7" descr="Human Evolution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9425" y="4598507"/>
            <a:ext cx="3682768" cy="1983785"/>
          </a:xfrm>
          <a:prstGeom prst="rect">
            <a:avLst/>
          </a:prstGeom>
        </p:spPr>
      </p:pic>
    </p:spTree>
    <p:extLst>
      <p:ext uri="{BB962C8B-B14F-4D97-AF65-F5344CB8AC3E}">
        <p14:creationId xmlns:p14="http://schemas.microsoft.com/office/powerpoint/2010/main" val="81687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0645" y="1447800"/>
            <a:ext cx="7119967" cy="3329581"/>
          </a:xfrm>
        </p:spPr>
        <p:txBody>
          <a:bodyPr/>
          <a:lstStyle/>
          <a:p>
            <a:r>
              <a:rPr lang="en-US" dirty="0" smtClean="0"/>
              <a:t>Questions !</a:t>
            </a:r>
            <a:br>
              <a:rPr lang="en-US" dirty="0" smtClean="0"/>
            </a:b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71763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43" y="1447800"/>
            <a:ext cx="8517552" cy="2042020"/>
          </a:xfrm>
        </p:spPr>
        <p:txBody>
          <a:bodyPr/>
          <a:lstStyle/>
          <a:p>
            <a:r>
              <a:rPr lang="en-US" sz="4400" dirty="0" smtClean="0"/>
              <a:t>Question 1: What is evolution?:</a:t>
            </a:r>
            <a:endParaRPr lang="en-US" sz="4400" dirty="0"/>
          </a:p>
        </p:txBody>
      </p:sp>
      <p:sp>
        <p:nvSpPr>
          <p:cNvPr id="3" name="Text Placeholder 2"/>
          <p:cNvSpPr>
            <a:spLocks noGrp="1"/>
          </p:cNvSpPr>
          <p:nvPr>
            <p:ph type="body" sz="half" idx="2"/>
          </p:nvPr>
        </p:nvSpPr>
        <p:spPr/>
        <p:txBody>
          <a:bodyPr/>
          <a:lstStyle/>
          <a:p>
            <a:r>
              <a:rPr lang="en-US" dirty="0" smtClean="0"/>
              <a:t> </a:t>
            </a:r>
            <a:endParaRPr lang="en-US" dirty="0"/>
          </a:p>
        </p:txBody>
      </p:sp>
    </p:spTree>
    <p:extLst>
      <p:ext uri="{BB962C8B-B14F-4D97-AF65-F5344CB8AC3E}">
        <p14:creationId xmlns:p14="http://schemas.microsoft.com/office/powerpoint/2010/main" val="301404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Question 2: Give me one example of evolution:</a:t>
            </a:r>
            <a:endParaRPr lang="en-US" sz="2800" dirty="0"/>
          </a:p>
        </p:txBody>
      </p:sp>
      <p:sp>
        <p:nvSpPr>
          <p:cNvPr id="3" name="Text Placeholder 2"/>
          <p:cNvSpPr>
            <a:spLocks noGrp="1"/>
          </p:cNvSpPr>
          <p:nvPr>
            <p:ph type="body" sz="half" idx="2"/>
          </p:nvPr>
        </p:nvSpPr>
        <p:spPr/>
        <p:txBody>
          <a:bodyPr/>
          <a:lstStyle/>
          <a:p>
            <a:r>
              <a:rPr lang="en-US" dirty="0" smtClean="0"/>
              <a:t> </a:t>
            </a:r>
            <a:endParaRPr lang="en-US" dirty="0"/>
          </a:p>
        </p:txBody>
      </p:sp>
    </p:spTree>
    <p:extLst>
      <p:ext uri="{BB962C8B-B14F-4D97-AF65-F5344CB8AC3E}">
        <p14:creationId xmlns:p14="http://schemas.microsoft.com/office/powerpoint/2010/main" val="3378134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TotalTime>
  <Words>248</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Wingdings</vt:lpstr>
      <vt:lpstr>Wingdings 3</vt:lpstr>
      <vt:lpstr>Ion</vt:lpstr>
      <vt:lpstr>Biology (computer project)</vt:lpstr>
      <vt:lpstr>Today we will talk about: Evolution</vt:lpstr>
      <vt:lpstr>What is Evolution?</vt:lpstr>
      <vt:lpstr>Natural selection:</vt:lpstr>
      <vt:lpstr>What happens during Evolution.</vt:lpstr>
      <vt:lpstr>Examples of evolution:</vt:lpstr>
      <vt:lpstr>Questions ! </vt:lpstr>
      <vt:lpstr>Question 1: What is evolution?:</vt:lpstr>
      <vt:lpstr>Question 2: Give me one example of evolution: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(computer project)</dc:title>
  <dc:creator>LENOVO</dc:creator>
  <cp:lastModifiedBy>LENOVO</cp:lastModifiedBy>
  <cp:revision>4</cp:revision>
  <dcterms:created xsi:type="dcterms:W3CDTF">2023-03-27T13:39:16Z</dcterms:created>
  <dcterms:modified xsi:type="dcterms:W3CDTF">2023-03-27T14:13:31Z</dcterms:modified>
</cp:coreProperties>
</file>