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38"/>
    <p:restoredTop sz="93802"/>
  </p:normalViewPr>
  <p:slideViewPr>
    <p:cSldViewPr snapToGrid="0">
      <p:cViewPr varScale="1">
        <p:scale>
          <a:sx n="108" d="100"/>
          <a:sy n="108" d="100"/>
        </p:scale>
        <p:origin x="21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617027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59507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69360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88640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419059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26462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60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15810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73290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JO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8173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J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3460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DA5D977-B9FF-AC4F-A497-FAA9C3F7DDE5}" type="datetimeFigureOut">
              <a:rPr lang="en-JO" smtClean="0"/>
              <a:t>18/03/2023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AB4FE1C-B970-6C4E-AE63-2EAA9EDF1E3A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23633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106B6-A2BC-5771-0A6C-CE951A08F7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calcium deficiency</a:t>
            </a: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931E38-4E33-D2D9-34BD-DBEE9A9DCD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JO" dirty="0"/>
              <a:t>y : Jana Haddad</a:t>
            </a:r>
          </a:p>
        </p:txBody>
      </p:sp>
    </p:spTree>
    <p:extLst>
      <p:ext uri="{BB962C8B-B14F-4D97-AF65-F5344CB8AC3E}">
        <p14:creationId xmlns:p14="http://schemas.microsoft.com/office/powerpoint/2010/main" val="452792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41326-DDB0-0D3D-F238-D2F7350BA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O" dirty="0"/>
              <a:t>What is iron </a:t>
            </a:r>
            <a:r>
              <a:rPr lang="en-US" dirty="0"/>
              <a:t>calcium deficiency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6081D-2E85-5872-B68A-DCC2B9353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 disorder known as hypocalcemia, also known as calcium deficiency disease, occurs when the blood's calcium levels are low. Long-term calcium deficiency can result in blindness, changes in the brain, dental and cognitive issues, fractures, which weakens the bones, and bone loss.</a:t>
            </a:r>
            <a:endParaRPr lang="en-JO" sz="2400" dirty="0"/>
          </a:p>
        </p:txBody>
      </p:sp>
      <p:pic>
        <p:nvPicPr>
          <p:cNvPr id="5122" name="Picture 2" descr="Question mark - Free shapes and symbols icons">
            <a:extLst>
              <a:ext uri="{FF2B5EF4-FFF2-40B4-BE49-F238E27FC236}">
                <a16:creationId xmlns:a16="http://schemas.microsoft.com/office/drawing/2014/main" id="{98340EAE-3E47-67EC-057C-4EE253732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586" y="4453452"/>
            <a:ext cx="2822414" cy="257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ow To Increase Bone Calcium -10 Calcium Breakfast Recipies">
            <a:extLst>
              <a:ext uri="{FF2B5EF4-FFF2-40B4-BE49-F238E27FC236}">
                <a16:creationId xmlns:a16="http://schemas.microsoft.com/office/drawing/2014/main" id="{C805007A-4F84-209D-9B84-494603007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69739"/>
            <a:ext cx="4169044" cy="2150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90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9DECF-8FDD-6AEF-9E2F-25E948876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signs of calcium deficiency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D3A63-1DEB-14A2-50E6-10821DB25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092" y="2321110"/>
            <a:ext cx="5408908" cy="4265670"/>
          </a:xfrm>
        </p:spPr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weakness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fatigue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muscle cramps or spasms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numbness or tingling, particularly in the fingertips and jawline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muscle spasms mainly in the hands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weak or brittle fingernails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fainting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difficulty swallowing</a:t>
            </a:r>
          </a:p>
          <a:p>
            <a:endParaRPr lang="en-JO" dirty="0"/>
          </a:p>
        </p:txBody>
      </p:sp>
      <p:pic>
        <p:nvPicPr>
          <p:cNvPr id="4098" name="Picture 2" descr="What you need to Know about Calcium Deficiency ! - Medy Life">
            <a:extLst>
              <a:ext uri="{FF2B5EF4-FFF2-40B4-BE49-F238E27FC236}">
                <a16:creationId xmlns:a16="http://schemas.microsoft.com/office/drawing/2014/main" id="{6CE3F547-D417-A1FB-50D6-7C0421680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913680"/>
            <a:ext cx="5767092" cy="331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34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FFC88-13B1-E6E7-20C4-80A0184BB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when calcium is low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BE769-A8FA-7276-63AD-A1081CBCC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3394749" cy="3101983"/>
          </a:xfrm>
        </p:spPr>
        <p:txBody>
          <a:bodyPr>
            <a:normAutofit/>
          </a:bodyPr>
          <a:lstStyle/>
          <a:p>
            <a:r>
              <a:rPr lang="en-US" sz="2400" dirty="0"/>
              <a:t>cramps and painful muscle pain. jerking of the muscles. tingling or numbness in the hands and feet.</a:t>
            </a:r>
            <a:endParaRPr lang="en-JO" sz="2400" dirty="0"/>
          </a:p>
        </p:txBody>
      </p:sp>
      <p:pic>
        <p:nvPicPr>
          <p:cNvPr id="3076" name="Picture 4" descr="Calcium Supplements and Dietary Calcium Are Not Created Equal - University  of Ottawa Heart Institute">
            <a:extLst>
              <a:ext uri="{FF2B5EF4-FFF2-40B4-BE49-F238E27FC236}">
                <a16:creationId xmlns:a16="http://schemas.microsoft.com/office/drawing/2014/main" id="{D62A468F-AA50-BF25-3F0A-1BF651202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885" y="2638044"/>
            <a:ext cx="5080000" cy="250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02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99DB4-FED3-CC30-6E76-FCF3B67EA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u treat low calcium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D1BAD-D470-A32B-0453-F7AAE894D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primary treatment for people with acute symptomatic hypocalcemia is intravenous (IV) calcium gluconate, whereas daily calcium and vitamin D supplements are used to treat chronic hypocalcemia.</a:t>
            </a:r>
            <a:endParaRPr lang="en-JO" sz="2400" dirty="0"/>
          </a:p>
        </p:txBody>
      </p:sp>
      <p:pic>
        <p:nvPicPr>
          <p:cNvPr id="2052" name="Picture 4" descr="Hypocalcemia: Causes, Symptoms, and Treatment">
            <a:extLst>
              <a:ext uri="{FF2B5EF4-FFF2-40B4-BE49-F238E27FC236}">
                <a16:creationId xmlns:a16="http://schemas.microsoft.com/office/drawing/2014/main" id="{2C7DB069-4E54-7B78-0B49-E0D358ECA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416" y="4050179"/>
            <a:ext cx="4831409" cy="271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E2CB3-2A0F-F80B-7770-230490C93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JO" dirty="0"/>
              <a:t>hat are foods that have high calsium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4EAAD-1A20-7BF1-49FC-77FB8E8F5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01" y="2328078"/>
            <a:ext cx="6537910" cy="3204817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Dairy (cow, goat, sheep) and fortified plant-based milks (almond, soy, rice)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Cheese.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Yogurt.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Calcium-fortified orange juice.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Winter squash.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Edamame (young green soybeans); Tofu, made with calcium sulfate.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Canned sardines, salmon (with bones)</a:t>
            </a:r>
          </a:p>
          <a:p>
            <a:pPr marL="0" indent="0">
              <a:buNone/>
            </a:pPr>
            <a:endParaRPr lang="en-JO" dirty="0"/>
          </a:p>
        </p:txBody>
      </p:sp>
      <p:pic>
        <p:nvPicPr>
          <p:cNvPr id="1028" name="Picture 4" descr="Calcium Rich Foods, Fruits, Vegetables Name List to add in Your Diet">
            <a:extLst>
              <a:ext uri="{FF2B5EF4-FFF2-40B4-BE49-F238E27FC236}">
                <a16:creationId xmlns:a16="http://schemas.microsoft.com/office/drawing/2014/main" id="{9D4A27FF-7C58-9C68-66CA-B6E339E51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907" y="3429000"/>
            <a:ext cx="5671093" cy="3459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46201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{B837EE45-0D9D-4349-BDF9-6E52916897C7}tf10001120</Template>
  <TotalTime>52</TotalTime>
  <Words>219</Words>
  <Application>Microsoft Macintosh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</vt:lpstr>
      <vt:lpstr>Gill Sans MT</vt:lpstr>
      <vt:lpstr>Parcel</vt:lpstr>
      <vt:lpstr>calcium deficiency</vt:lpstr>
      <vt:lpstr>What is iron calcium deficiency</vt:lpstr>
      <vt:lpstr>8 signs of calcium deficiency</vt:lpstr>
      <vt:lpstr>what happens when calcium is low</vt:lpstr>
      <vt:lpstr>how do u treat low calcium</vt:lpstr>
      <vt:lpstr>What are foods that have high calsium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calcium deficiency</dc:title>
  <dc:creator>Jana Haddad</dc:creator>
  <cp:lastModifiedBy>Jana Haddad</cp:lastModifiedBy>
  <cp:revision>1</cp:revision>
  <dcterms:created xsi:type="dcterms:W3CDTF">2023-03-18T09:57:09Z</dcterms:created>
  <dcterms:modified xsi:type="dcterms:W3CDTF">2023-03-18T10:49:53Z</dcterms:modified>
</cp:coreProperties>
</file>