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9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65965-CF76-5209-5A54-3E5EAACFF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1C7C42-C167-1347-1929-94A7E6E89C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EF58F-A220-DBF2-CE59-77896BBF3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6830-2B2F-400F-A67A-D41AA3927E80}" type="datetimeFigureOut">
              <a:rPr lang="en-CA" smtClean="0"/>
              <a:t>2023-03-26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5D4C2-80EF-4131-AB1E-184C85428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74376-1B5A-8287-6EDF-FA5BB1995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9296-0261-4ACB-87FB-10D2657528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54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A8675-6773-DE58-78DE-AEEDF0590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A7A98-DFD1-CB4F-64D2-F87333A7F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EA3EB-5321-DC11-2342-0BB2FA345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6830-2B2F-400F-A67A-D41AA3927E80}" type="datetimeFigureOut">
              <a:rPr lang="en-CA" smtClean="0"/>
              <a:t>2023-03-26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9AB16-61AD-6E1E-0EBC-093C92577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75EAF-D1F5-3B7A-83B4-1447754A2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9296-0261-4ACB-87FB-10D2657528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030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C5502B-6D34-1A55-05BC-104CCFE0C3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D24F8A-C8E3-EB34-D179-9D2A55EFF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59141-25E0-6930-8E5F-9E00A3E15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6830-2B2F-400F-A67A-D41AA3927E80}" type="datetimeFigureOut">
              <a:rPr lang="en-CA" smtClean="0"/>
              <a:t>2023-03-26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01A78-634F-575C-06AD-CE671B14A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2C0F0-78BF-4F1E-B006-0B00B092B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9296-0261-4ACB-87FB-10D2657528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796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48EE-8912-72BF-1FDE-C95FDD6E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5B968-78E3-4182-ACB8-5D73EBFDE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B2B8F-D159-CE06-E422-61085C72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6830-2B2F-400F-A67A-D41AA3927E80}" type="datetimeFigureOut">
              <a:rPr lang="en-CA" smtClean="0"/>
              <a:t>2023-03-26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E399F-4D27-6D62-B3A4-B86807D85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D3ECB-3311-8EBC-6632-3E499DE56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9296-0261-4ACB-87FB-10D2657528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24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74D83-8711-3E90-78A9-34035500B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1A5AB-F328-5D41-27D9-B646FD55F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CCBC6-437D-C414-267A-B464BD5C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6830-2B2F-400F-A67A-D41AA3927E80}" type="datetimeFigureOut">
              <a:rPr lang="en-CA" smtClean="0"/>
              <a:t>2023-03-26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3F711-1BFA-CFFD-31D2-D61D6DFF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4D356-AF88-ADF6-02CA-0364FD9CD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9296-0261-4ACB-87FB-10D2657528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057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61868-EC72-C0DC-DF1B-33EF77166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D89E4-20C8-22E6-8D2C-6BD8827CA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4D316-4EA9-1985-8F8D-CA8E4436A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55C1F-45A2-57C1-E6DE-F80B63AAB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6830-2B2F-400F-A67A-D41AA3927E80}" type="datetimeFigureOut">
              <a:rPr lang="en-CA" smtClean="0"/>
              <a:t>2023-03-26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381C7-7345-EB2C-92B9-754217654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FBD5D-EEF3-C274-50BF-5CC53D862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9296-0261-4ACB-87FB-10D2657528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916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0CE27-12D7-7D0B-D5CD-7D6CEFDE0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68EEF-16FF-DFF2-D969-30974C82F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08893-717E-5761-695C-6CA099D0D4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B14BB4-567B-2B28-0BFD-699FFDF1B0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8E67F7-B19C-D706-EDB2-88A7927354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30C2FD-88FD-3C0F-6F55-749BED7F3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6830-2B2F-400F-A67A-D41AA3927E80}" type="datetimeFigureOut">
              <a:rPr lang="en-CA" smtClean="0"/>
              <a:t>2023-03-26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8CB628-8688-1F7C-800A-B354A1653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F1FC1A-4F30-4C82-12A9-586E95E2D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9296-0261-4ACB-87FB-10D2657528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132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07440-798D-5AF9-0D70-0FF1A9342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8B9BB2-0933-D1E6-D5E6-DD7705485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6830-2B2F-400F-A67A-D41AA3927E80}" type="datetimeFigureOut">
              <a:rPr lang="en-CA" smtClean="0"/>
              <a:t>2023-03-26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D68C52-ED96-D487-BA7C-5FF735983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59CCD-DF75-B7EA-F695-13679B90F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9296-0261-4ACB-87FB-10D2657528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548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CC3FDF-CF44-936A-C919-4F695591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6830-2B2F-400F-A67A-D41AA3927E80}" type="datetimeFigureOut">
              <a:rPr lang="en-CA" smtClean="0"/>
              <a:t>2023-03-26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40D50-0179-B70B-AE12-80A12DC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6D425-CC81-0E9A-0CBF-5865A48C9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9296-0261-4ACB-87FB-10D2657528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1929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699D7-5CB0-BD09-62EC-B690292E2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E5422-3276-964E-C37D-CC7E79BBC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71D65E-B9F4-BB19-F701-C69B41CFF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DF5D9-7824-21FA-51C6-F5EC898CC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6830-2B2F-400F-A67A-D41AA3927E80}" type="datetimeFigureOut">
              <a:rPr lang="en-CA" smtClean="0"/>
              <a:t>2023-03-26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152E17-F192-233A-B4D0-8227BBBD7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11D3D-A92E-327D-899D-5CF66B22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9296-0261-4ACB-87FB-10D2657528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420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57213-8F2A-2208-57F3-56D8BDF3B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1DA1E0-68CC-1170-673A-D7C6B76E2E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47F44E-69AB-F5E3-E521-DB03F7D11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3A476-D71A-F70D-4090-3C67A12B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6830-2B2F-400F-A67A-D41AA3927E80}" type="datetimeFigureOut">
              <a:rPr lang="en-CA" smtClean="0"/>
              <a:t>2023-03-26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C5958-DFE2-C8CB-58FD-4256E22BC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19BC2-7B0F-A6CA-87E6-33C2BBB5C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09296-0261-4ACB-87FB-10D2657528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3931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AA9BD2-FAAF-1BE0-7E81-675E77106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BD57D-7022-B265-0C79-5F3E7655D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D3395-9D7B-6B7E-B8B9-B8E2C895BF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76830-2B2F-400F-A67A-D41AA3927E80}" type="datetimeFigureOut">
              <a:rPr lang="en-CA" smtClean="0"/>
              <a:t>2023-03-26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6D0A2-F702-8B3D-F268-00C307C812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950B9-B3F1-C053-D50D-D0B2A1693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296-0261-4ACB-87FB-10D2657528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39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91154-6680-CB65-790C-D8A4BDC7DF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144C27-8C9C-8D17-6C75-C3AFCC560C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724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4497-3D40-0E9A-19C4-B7E9686AF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10" name="Content Placeholder 9" descr="A desk with a computer and a microphone on it&#10;&#10;Description automatically generated with medium confidence">
            <a:extLst>
              <a:ext uri="{FF2B5EF4-FFF2-40B4-BE49-F238E27FC236}">
                <a16:creationId xmlns:a16="http://schemas.microsoft.com/office/drawing/2014/main" id="{BA884263-75DC-0A24-CBE4-5E373E14E6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863" b="92974" l="10000" r="92500">
                        <a14:foregroundMark x1="47656" y1="21078" x2="55469" y2="16013"/>
                        <a14:foregroundMark x1="52188" y1="27614" x2="53594" y2="27124"/>
                        <a14:foregroundMark x1="61875" y1="27451" x2="38281" y2="28922"/>
                        <a14:foregroundMark x1="59375" y1="28268" x2="72344" y2="33824"/>
                        <a14:foregroundMark x1="72344" y1="33824" x2="55781" y2="34967"/>
                        <a14:foregroundMark x1="55781" y1="34967" x2="70000" y2="29902"/>
                        <a14:foregroundMark x1="70000" y1="29902" x2="75938" y2="31373"/>
                        <a14:foregroundMark x1="75938" y1="31373" x2="84844" y2="29739"/>
                        <a14:foregroundMark x1="84844" y1="29739" x2="92500" y2="30556"/>
                        <a14:foregroundMark x1="92500" y1="30556" x2="85000" y2="32680"/>
                        <a14:foregroundMark x1="85000" y1="32680" x2="82656" y2="34967"/>
                        <a14:foregroundMark x1="36719" y1="37582" x2="36719" y2="37582"/>
                        <a14:foregroundMark x1="65469" y1="8007" x2="72031" y2="7026"/>
                        <a14:foregroundMark x1="23750" y1="89216" x2="29531" y2="92974"/>
                        <a14:foregroundMark x1="23438" y1="63235" x2="20625" y2="83497"/>
                        <a14:foregroundMark x1="20625" y1="83497" x2="20625" y2="85294"/>
                        <a14:foregroundMark x1="17031" y1="58170" x2="21719" y2="55556"/>
                        <a14:foregroundMark x1="37188" y1="66340" x2="62813" y2="68627"/>
                        <a14:foregroundMark x1="62813" y1="68627" x2="70625" y2="66830"/>
                        <a14:foregroundMark x1="70625" y1="66830" x2="73438" y2="6437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8"/>
            <a:ext cx="12192000" cy="51673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472505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ZAID HAITHAM GEORGE BATSHOUN</dc:creator>
  <cp:lastModifiedBy>ZAID HAITHAM GEORGE BATSHOUN</cp:lastModifiedBy>
  <cp:revision>1</cp:revision>
  <dcterms:created xsi:type="dcterms:W3CDTF">2023-03-26T16:55:51Z</dcterms:created>
  <dcterms:modified xsi:type="dcterms:W3CDTF">2023-03-26T17:13:59Z</dcterms:modified>
</cp:coreProperties>
</file>