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BECAF-3071-4445-A0CA-D3E0D05F6FF8}" type="doc">
      <dgm:prSet loTypeId="urn:microsoft.com/office/officeart/2009/3/layout/DescendingProcess" loCatId="process" qsTypeId="urn:microsoft.com/office/officeart/2005/8/quickstyle/3d3" qsCatId="3D" csTypeId="urn:microsoft.com/office/officeart/2005/8/colors/accent1_1" csCatId="accent1"/>
      <dgm:spPr/>
      <dgm:t>
        <a:bodyPr/>
        <a:lstStyle/>
        <a:p>
          <a:endParaRPr lang="en-US"/>
        </a:p>
      </dgm:t>
    </dgm:pt>
    <dgm:pt modelId="{78B94C54-CC8C-4365-B0FE-B6F1B518C048}">
      <dgm:prSet/>
      <dgm:spPr/>
      <dgm:t>
        <a:bodyPr/>
        <a:lstStyle/>
        <a:p>
          <a:r>
            <a:rPr lang="en-US"/>
            <a:t>Mercury, </a:t>
          </a:r>
        </a:p>
      </dgm:t>
    </dgm:pt>
    <dgm:pt modelId="{35368ABC-6678-42DF-A76E-3C1D545F91D3}" type="parTrans" cxnId="{D8694A8A-123A-4240-9AC8-C64F10ED864A}">
      <dgm:prSet/>
      <dgm:spPr/>
      <dgm:t>
        <a:bodyPr/>
        <a:lstStyle/>
        <a:p>
          <a:endParaRPr lang="en-US"/>
        </a:p>
      </dgm:t>
    </dgm:pt>
    <dgm:pt modelId="{BCE1F887-4FC2-4711-9309-5F66DAD36E13}" type="sibTrans" cxnId="{D8694A8A-123A-4240-9AC8-C64F10ED864A}">
      <dgm:prSet/>
      <dgm:spPr/>
      <dgm:t>
        <a:bodyPr/>
        <a:lstStyle/>
        <a:p>
          <a:endParaRPr lang="en-US"/>
        </a:p>
      </dgm:t>
    </dgm:pt>
    <dgm:pt modelId="{E46781FC-D0B9-4410-B4D2-9E7DEEE2E8BA}">
      <dgm:prSet/>
      <dgm:spPr/>
      <dgm:t>
        <a:bodyPr/>
        <a:lstStyle/>
        <a:p>
          <a:r>
            <a:rPr lang="en-US"/>
            <a:t>Venus, </a:t>
          </a:r>
        </a:p>
      </dgm:t>
    </dgm:pt>
    <dgm:pt modelId="{6D8C23B5-6288-4289-ABA3-59E7A5E1AEE1}" type="parTrans" cxnId="{F34AA127-D8E4-4665-A361-B51D3944CE73}">
      <dgm:prSet/>
      <dgm:spPr/>
      <dgm:t>
        <a:bodyPr/>
        <a:lstStyle/>
        <a:p>
          <a:endParaRPr lang="en-US"/>
        </a:p>
      </dgm:t>
    </dgm:pt>
    <dgm:pt modelId="{35FB009B-6FEF-4A26-991F-5E2B28F0B870}" type="sibTrans" cxnId="{F34AA127-D8E4-4665-A361-B51D3944CE73}">
      <dgm:prSet/>
      <dgm:spPr/>
      <dgm:t>
        <a:bodyPr/>
        <a:lstStyle/>
        <a:p>
          <a:endParaRPr lang="en-US"/>
        </a:p>
      </dgm:t>
    </dgm:pt>
    <dgm:pt modelId="{E9189613-0BC0-497C-822D-BB3D3213B301}">
      <dgm:prSet/>
      <dgm:spPr/>
      <dgm:t>
        <a:bodyPr/>
        <a:lstStyle/>
        <a:p>
          <a:r>
            <a:rPr lang="en-US"/>
            <a:t>Earth,</a:t>
          </a:r>
        </a:p>
      </dgm:t>
    </dgm:pt>
    <dgm:pt modelId="{125D9DBC-1F7C-4E65-9132-5D4EF21272B1}" type="parTrans" cxnId="{076B3829-33B3-43BD-969A-D42F87CA7E71}">
      <dgm:prSet/>
      <dgm:spPr/>
      <dgm:t>
        <a:bodyPr/>
        <a:lstStyle/>
        <a:p>
          <a:endParaRPr lang="en-US"/>
        </a:p>
      </dgm:t>
    </dgm:pt>
    <dgm:pt modelId="{A5E909E3-C0A0-420A-8A23-05BCC7FC50D1}" type="sibTrans" cxnId="{076B3829-33B3-43BD-969A-D42F87CA7E71}">
      <dgm:prSet/>
      <dgm:spPr/>
      <dgm:t>
        <a:bodyPr/>
        <a:lstStyle/>
        <a:p>
          <a:endParaRPr lang="en-US"/>
        </a:p>
      </dgm:t>
    </dgm:pt>
    <dgm:pt modelId="{956EC90B-FC8A-4DA4-96BD-C704A2567A1A}">
      <dgm:prSet/>
      <dgm:spPr/>
      <dgm:t>
        <a:bodyPr/>
        <a:lstStyle/>
        <a:p>
          <a:r>
            <a:rPr lang="en-US"/>
            <a:t>Mars, </a:t>
          </a:r>
        </a:p>
      </dgm:t>
    </dgm:pt>
    <dgm:pt modelId="{5AAFCEA5-423E-4B22-BAA5-152EF8818324}" type="parTrans" cxnId="{E6B330ED-2B28-42EB-BB84-9B324E461041}">
      <dgm:prSet/>
      <dgm:spPr/>
      <dgm:t>
        <a:bodyPr/>
        <a:lstStyle/>
        <a:p>
          <a:endParaRPr lang="en-US"/>
        </a:p>
      </dgm:t>
    </dgm:pt>
    <dgm:pt modelId="{299B72F2-B2E5-4027-9D62-BE0DF662021F}" type="sibTrans" cxnId="{E6B330ED-2B28-42EB-BB84-9B324E461041}">
      <dgm:prSet/>
      <dgm:spPr/>
      <dgm:t>
        <a:bodyPr/>
        <a:lstStyle/>
        <a:p>
          <a:endParaRPr lang="en-US"/>
        </a:p>
      </dgm:t>
    </dgm:pt>
    <dgm:pt modelId="{CDFB87F9-87CB-4FD2-AE1F-60C978778FA9}">
      <dgm:prSet/>
      <dgm:spPr/>
      <dgm:t>
        <a:bodyPr/>
        <a:lstStyle/>
        <a:p>
          <a:r>
            <a:rPr lang="en-US"/>
            <a:t>Jupiter,</a:t>
          </a:r>
        </a:p>
      </dgm:t>
    </dgm:pt>
    <dgm:pt modelId="{3AE366CE-35AE-4F20-A47D-BE0D80533A82}" type="parTrans" cxnId="{A776F913-378B-4A9D-A2B9-AA155730904B}">
      <dgm:prSet/>
      <dgm:spPr/>
      <dgm:t>
        <a:bodyPr/>
        <a:lstStyle/>
        <a:p>
          <a:endParaRPr lang="en-US"/>
        </a:p>
      </dgm:t>
    </dgm:pt>
    <dgm:pt modelId="{026DF402-7190-47D0-BB8C-A67BE1074E95}" type="sibTrans" cxnId="{A776F913-378B-4A9D-A2B9-AA155730904B}">
      <dgm:prSet/>
      <dgm:spPr/>
      <dgm:t>
        <a:bodyPr/>
        <a:lstStyle/>
        <a:p>
          <a:endParaRPr lang="en-US"/>
        </a:p>
      </dgm:t>
    </dgm:pt>
    <dgm:pt modelId="{41AC6B6E-B575-4747-ABD6-13BF266B9682}">
      <dgm:prSet/>
      <dgm:spPr/>
      <dgm:t>
        <a:bodyPr/>
        <a:lstStyle/>
        <a:p>
          <a:r>
            <a:rPr lang="en-US"/>
            <a:t>Saturn, </a:t>
          </a:r>
        </a:p>
      </dgm:t>
    </dgm:pt>
    <dgm:pt modelId="{EF9E4D17-CC76-468F-8A31-035EF8D80AFA}" type="parTrans" cxnId="{36054674-91CD-4313-8972-162EC4A85F5E}">
      <dgm:prSet/>
      <dgm:spPr/>
      <dgm:t>
        <a:bodyPr/>
        <a:lstStyle/>
        <a:p>
          <a:endParaRPr lang="en-US"/>
        </a:p>
      </dgm:t>
    </dgm:pt>
    <dgm:pt modelId="{A51F19C1-9553-457C-843B-12F7CD3E7463}" type="sibTrans" cxnId="{36054674-91CD-4313-8972-162EC4A85F5E}">
      <dgm:prSet/>
      <dgm:spPr/>
      <dgm:t>
        <a:bodyPr/>
        <a:lstStyle/>
        <a:p>
          <a:endParaRPr lang="en-US"/>
        </a:p>
      </dgm:t>
    </dgm:pt>
    <dgm:pt modelId="{F0508035-9F85-4854-B2BE-6958B6369B61}">
      <dgm:prSet/>
      <dgm:spPr/>
      <dgm:t>
        <a:bodyPr/>
        <a:lstStyle/>
        <a:p>
          <a:r>
            <a:rPr lang="en-US"/>
            <a:t>Uranus, </a:t>
          </a:r>
        </a:p>
      </dgm:t>
    </dgm:pt>
    <dgm:pt modelId="{CBED1D2D-B9AB-46D6-A1A5-15C8DC565641}" type="parTrans" cxnId="{EE92D6C3-BC96-41AA-A43A-CABF6EFC57AC}">
      <dgm:prSet/>
      <dgm:spPr/>
      <dgm:t>
        <a:bodyPr/>
        <a:lstStyle/>
        <a:p>
          <a:endParaRPr lang="en-US"/>
        </a:p>
      </dgm:t>
    </dgm:pt>
    <dgm:pt modelId="{FE4B9441-61DA-46D6-9AF3-C1D959A36B2B}" type="sibTrans" cxnId="{EE92D6C3-BC96-41AA-A43A-CABF6EFC57AC}">
      <dgm:prSet/>
      <dgm:spPr/>
      <dgm:t>
        <a:bodyPr/>
        <a:lstStyle/>
        <a:p>
          <a:endParaRPr lang="en-US"/>
        </a:p>
      </dgm:t>
    </dgm:pt>
    <dgm:pt modelId="{C6D03CB0-EC58-4785-AC85-C52C9A4C74EE}">
      <dgm:prSet/>
      <dgm:spPr/>
      <dgm:t>
        <a:bodyPr/>
        <a:lstStyle/>
        <a:p>
          <a:endParaRPr lang="en-US"/>
        </a:p>
      </dgm:t>
    </dgm:pt>
    <dgm:pt modelId="{9EB53112-678B-46C2-BBA0-5295CFA4DAB7}" type="parTrans" cxnId="{32E7466A-6EA3-42E3-8704-5B2800D5119F}">
      <dgm:prSet/>
      <dgm:spPr/>
      <dgm:t>
        <a:bodyPr/>
        <a:lstStyle/>
        <a:p>
          <a:endParaRPr lang="en-US"/>
        </a:p>
      </dgm:t>
    </dgm:pt>
    <dgm:pt modelId="{A087F8E3-891B-4B92-BE5B-BE7CDDE59CED}" type="sibTrans" cxnId="{32E7466A-6EA3-42E3-8704-5B2800D5119F}">
      <dgm:prSet/>
      <dgm:spPr/>
      <dgm:t>
        <a:bodyPr/>
        <a:lstStyle/>
        <a:p>
          <a:endParaRPr lang="en-US"/>
        </a:p>
      </dgm:t>
    </dgm:pt>
    <dgm:pt modelId="{0CF95D37-C07F-480B-BB7B-A373276CB73C}" type="pres">
      <dgm:prSet presAssocID="{59BBECAF-3071-4445-A0CA-D3E0D05F6FF8}" presName="Name0" presStyleCnt="0">
        <dgm:presLayoutVars>
          <dgm:chMax val="7"/>
          <dgm:chPref val="5"/>
        </dgm:presLayoutVars>
      </dgm:prSet>
      <dgm:spPr/>
    </dgm:pt>
    <dgm:pt modelId="{EBE6C977-AE97-418D-8637-E0263A921AF7}" type="pres">
      <dgm:prSet presAssocID="{59BBECAF-3071-4445-A0CA-D3E0D05F6FF8}" presName="arrowNode" presStyleLbl="node1" presStyleIdx="0" presStyleCnt="1"/>
      <dgm:spPr/>
    </dgm:pt>
    <dgm:pt modelId="{C9569A46-AFAF-4285-B048-11E477E7CEF8}" type="pres">
      <dgm:prSet presAssocID="{78B94C54-CC8C-4365-B0FE-B6F1B518C048}" presName="txNode1" presStyleLbl="revTx" presStyleIdx="0" presStyleCnt="7">
        <dgm:presLayoutVars>
          <dgm:bulletEnabled val="1"/>
        </dgm:presLayoutVars>
      </dgm:prSet>
      <dgm:spPr/>
    </dgm:pt>
    <dgm:pt modelId="{1302E83D-7867-404E-8E4D-739BD32D36E2}" type="pres">
      <dgm:prSet presAssocID="{E46781FC-D0B9-4410-B4D2-9E7DEEE2E8BA}" presName="txNode2" presStyleLbl="revTx" presStyleIdx="1" presStyleCnt="7">
        <dgm:presLayoutVars>
          <dgm:bulletEnabled val="1"/>
        </dgm:presLayoutVars>
      </dgm:prSet>
      <dgm:spPr/>
    </dgm:pt>
    <dgm:pt modelId="{20D6114E-B4C5-4DFC-B038-0D35404DFAEF}" type="pres">
      <dgm:prSet presAssocID="{35FB009B-6FEF-4A26-991F-5E2B28F0B870}" presName="dotNode2" presStyleCnt="0"/>
      <dgm:spPr/>
    </dgm:pt>
    <dgm:pt modelId="{C5022680-3E83-49C3-92BD-A4B1794D6F0B}" type="pres">
      <dgm:prSet presAssocID="{35FB009B-6FEF-4A26-991F-5E2B28F0B870}" presName="dotRepeatNode" presStyleLbl="fgShp" presStyleIdx="0" presStyleCnt="5"/>
      <dgm:spPr/>
    </dgm:pt>
    <dgm:pt modelId="{1BA731BA-22BB-4AE6-BD69-37915D94CE96}" type="pres">
      <dgm:prSet presAssocID="{E9189613-0BC0-497C-822D-BB3D3213B301}" presName="txNode3" presStyleLbl="revTx" presStyleIdx="2" presStyleCnt="7">
        <dgm:presLayoutVars>
          <dgm:bulletEnabled val="1"/>
        </dgm:presLayoutVars>
      </dgm:prSet>
      <dgm:spPr/>
    </dgm:pt>
    <dgm:pt modelId="{69854649-D790-4F3D-B05B-CA95FCDE80BA}" type="pres">
      <dgm:prSet presAssocID="{A5E909E3-C0A0-420A-8A23-05BCC7FC50D1}" presName="dotNode3" presStyleCnt="0"/>
      <dgm:spPr/>
    </dgm:pt>
    <dgm:pt modelId="{E50BB77A-A964-481D-93C7-4BED4629EB3A}" type="pres">
      <dgm:prSet presAssocID="{A5E909E3-C0A0-420A-8A23-05BCC7FC50D1}" presName="dotRepeatNode" presStyleLbl="fgShp" presStyleIdx="1" presStyleCnt="5"/>
      <dgm:spPr/>
    </dgm:pt>
    <dgm:pt modelId="{B6DD31DC-9A2D-49DC-A0EC-8E0898D89038}" type="pres">
      <dgm:prSet presAssocID="{956EC90B-FC8A-4DA4-96BD-C704A2567A1A}" presName="txNode4" presStyleLbl="revTx" presStyleIdx="3" presStyleCnt="7">
        <dgm:presLayoutVars>
          <dgm:bulletEnabled val="1"/>
        </dgm:presLayoutVars>
      </dgm:prSet>
      <dgm:spPr/>
    </dgm:pt>
    <dgm:pt modelId="{10E5E232-0F58-4E87-8488-F3DD8477C42E}" type="pres">
      <dgm:prSet presAssocID="{299B72F2-B2E5-4027-9D62-BE0DF662021F}" presName="dotNode4" presStyleCnt="0"/>
      <dgm:spPr/>
    </dgm:pt>
    <dgm:pt modelId="{A4C191B7-F092-4C91-BEDB-09AFB0D67570}" type="pres">
      <dgm:prSet presAssocID="{299B72F2-B2E5-4027-9D62-BE0DF662021F}" presName="dotRepeatNode" presStyleLbl="fgShp" presStyleIdx="2" presStyleCnt="5"/>
      <dgm:spPr/>
    </dgm:pt>
    <dgm:pt modelId="{5C352B4C-7AA6-442C-AEA8-0CBE1B38D82E}" type="pres">
      <dgm:prSet presAssocID="{CDFB87F9-87CB-4FD2-AE1F-60C978778FA9}" presName="txNode5" presStyleLbl="revTx" presStyleIdx="4" presStyleCnt="7">
        <dgm:presLayoutVars>
          <dgm:bulletEnabled val="1"/>
        </dgm:presLayoutVars>
      </dgm:prSet>
      <dgm:spPr/>
    </dgm:pt>
    <dgm:pt modelId="{CF9ABC63-D04A-4F17-B129-E84C00D14A8F}" type="pres">
      <dgm:prSet presAssocID="{026DF402-7190-47D0-BB8C-A67BE1074E95}" presName="dotNode5" presStyleCnt="0"/>
      <dgm:spPr/>
    </dgm:pt>
    <dgm:pt modelId="{A47073A2-8C82-4590-A2EB-649132228B91}" type="pres">
      <dgm:prSet presAssocID="{026DF402-7190-47D0-BB8C-A67BE1074E95}" presName="dotRepeatNode" presStyleLbl="fgShp" presStyleIdx="3" presStyleCnt="5"/>
      <dgm:spPr/>
    </dgm:pt>
    <dgm:pt modelId="{80224B6E-9677-4F01-A2A0-E11F9EE91968}" type="pres">
      <dgm:prSet presAssocID="{41AC6B6E-B575-4747-ABD6-13BF266B9682}" presName="txNode6" presStyleLbl="revTx" presStyleIdx="5" presStyleCnt="7">
        <dgm:presLayoutVars>
          <dgm:bulletEnabled val="1"/>
        </dgm:presLayoutVars>
      </dgm:prSet>
      <dgm:spPr/>
    </dgm:pt>
    <dgm:pt modelId="{9D46F94A-85F1-4813-AC18-17A68D1AC7BF}" type="pres">
      <dgm:prSet presAssocID="{A51F19C1-9553-457C-843B-12F7CD3E7463}" presName="dotNode6" presStyleCnt="0"/>
      <dgm:spPr/>
    </dgm:pt>
    <dgm:pt modelId="{30EBEFDD-417E-43AD-AC9B-F0D39D50887A}" type="pres">
      <dgm:prSet presAssocID="{A51F19C1-9553-457C-843B-12F7CD3E7463}" presName="dotRepeatNode" presStyleLbl="fgShp" presStyleIdx="4" presStyleCnt="5"/>
      <dgm:spPr/>
    </dgm:pt>
    <dgm:pt modelId="{5DCB202C-E141-41EB-BACD-25E9709B6D33}" type="pres">
      <dgm:prSet presAssocID="{F0508035-9F85-4854-B2BE-6958B6369B61}" presName="txNode7" presStyleLbl="revTx" presStyleIdx="6" presStyleCnt="7">
        <dgm:presLayoutVars>
          <dgm:bulletEnabled val="1"/>
        </dgm:presLayoutVars>
      </dgm:prSet>
      <dgm:spPr/>
    </dgm:pt>
  </dgm:ptLst>
  <dgm:cxnLst>
    <dgm:cxn modelId="{1D918407-39F5-4E93-B510-F2A908A11E9C}" type="presOf" srcId="{F0508035-9F85-4854-B2BE-6958B6369B61}" destId="{5DCB202C-E141-41EB-BACD-25E9709B6D33}" srcOrd="0" destOrd="0" presId="urn:microsoft.com/office/officeart/2009/3/layout/DescendingProcess"/>
    <dgm:cxn modelId="{A776F913-378B-4A9D-A2B9-AA155730904B}" srcId="{59BBECAF-3071-4445-A0CA-D3E0D05F6FF8}" destId="{CDFB87F9-87CB-4FD2-AE1F-60C978778FA9}" srcOrd="4" destOrd="0" parTransId="{3AE366CE-35AE-4F20-A47D-BE0D80533A82}" sibTransId="{026DF402-7190-47D0-BB8C-A67BE1074E95}"/>
    <dgm:cxn modelId="{7535EF18-1BDF-4EDA-B52D-5B288597F570}" type="presOf" srcId="{299B72F2-B2E5-4027-9D62-BE0DF662021F}" destId="{A4C191B7-F092-4C91-BEDB-09AFB0D67570}" srcOrd="0" destOrd="0" presId="urn:microsoft.com/office/officeart/2009/3/layout/DescendingProcess"/>
    <dgm:cxn modelId="{2AE7D426-8F28-4FE4-A1CF-098BD62F297E}" type="presOf" srcId="{CDFB87F9-87CB-4FD2-AE1F-60C978778FA9}" destId="{5C352B4C-7AA6-442C-AEA8-0CBE1B38D82E}" srcOrd="0" destOrd="0" presId="urn:microsoft.com/office/officeart/2009/3/layout/DescendingProcess"/>
    <dgm:cxn modelId="{F34AA127-D8E4-4665-A361-B51D3944CE73}" srcId="{59BBECAF-3071-4445-A0CA-D3E0D05F6FF8}" destId="{E46781FC-D0B9-4410-B4D2-9E7DEEE2E8BA}" srcOrd="1" destOrd="0" parTransId="{6D8C23B5-6288-4289-ABA3-59E7A5E1AEE1}" sibTransId="{35FB009B-6FEF-4A26-991F-5E2B28F0B870}"/>
    <dgm:cxn modelId="{076B3829-33B3-43BD-969A-D42F87CA7E71}" srcId="{59BBECAF-3071-4445-A0CA-D3E0D05F6FF8}" destId="{E9189613-0BC0-497C-822D-BB3D3213B301}" srcOrd="2" destOrd="0" parTransId="{125D9DBC-1F7C-4E65-9132-5D4EF21272B1}" sibTransId="{A5E909E3-C0A0-420A-8A23-05BCC7FC50D1}"/>
    <dgm:cxn modelId="{3B7A6631-CEFE-4B59-A09F-8F2E21F46347}" type="presOf" srcId="{026DF402-7190-47D0-BB8C-A67BE1074E95}" destId="{A47073A2-8C82-4590-A2EB-649132228B91}" srcOrd="0" destOrd="0" presId="urn:microsoft.com/office/officeart/2009/3/layout/DescendingProcess"/>
    <dgm:cxn modelId="{CB588836-D9C4-4BD4-B233-4A9F70C67806}" type="presOf" srcId="{35FB009B-6FEF-4A26-991F-5E2B28F0B870}" destId="{C5022680-3E83-49C3-92BD-A4B1794D6F0B}" srcOrd="0" destOrd="0" presId="urn:microsoft.com/office/officeart/2009/3/layout/DescendingProcess"/>
    <dgm:cxn modelId="{2AC7E944-3652-47EB-8B81-865B682BF0A9}" type="presOf" srcId="{E46781FC-D0B9-4410-B4D2-9E7DEEE2E8BA}" destId="{1302E83D-7867-404E-8E4D-739BD32D36E2}" srcOrd="0" destOrd="0" presId="urn:microsoft.com/office/officeart/2009/3/layout/DescendingProcess"/>
    <dgm:cxn modelId="{4728B566-57FB-49EE-917E-2CAAB5F63963}" type="presOf" srcId="{59BBECAF-3071-4445-A0CA-D3E0D05F6FF8}" destId="{0CF95D37-C07F-480B-BB7B-A373276CB73C}" srcOrd="0" destOrd="0" presId="urn:microsoft.com/office/officeart/2009/3/layout/DescendingProcess"/>
    <dgm:cxn modelId="{32E7466A-6EA3-42E3-8704-5B2800D5119F}" srcId="{59BBECAF-3071-4445-A0CA-D3E0D05F6FF8}" destId="{C6D03CB0-EC58-4785-AC85-C52C9A4C74EE}" srcOrd="7" destOrd="0" parTransId="{9EB53112-678B-46C2-BBA0-5295CFA4DAB7}" sibTransId="{A087F8E3-891B-4B92-BE5B-BE7CDDE59CED}"/>
    <dgm:cxn modelId="{017E494C-AC3C-46A7-B140-0B27940DEA3E}" type="presOf" srcId="{A51F19C1-9553-457C-843B-12F7CD3E7463}" destId="{30EBEFDD-417E-43AD-AC9B-F0D39D50887A}" srcOrd="0" destOrd="0" presId="urn:microsoft.com/office/officeart/2009/3/layout/DescendingProcess"/>
    <dgm:cxn modelId="{36054674-91CD-4313-8972-162EC4A85F5E}" srcId="{59BBECAF-3071-4445-A0CA-D3E0D05F6FF8}" destId="{41AC6B6E-B575-4747-ABD6-13BF266B9682}" srcOrd="5" destOrd="0" parTransId="{EF9E4D17-CC76-468F-8A31-035EF8D80AFA}" sibTransId="{A51F19C1-9553-457C-843B-12F7CD3E7463}"/>
    <dgm:cxn modelId="{474D658A-45D5-4919-A4E1-916B9CBDFDC9}" type="presOf" srcId="{78B94C54-CC8C-4365-B0FE-B6F1B518C048}" destId="{C9569A46-AFAF-4285-B048-11E477E7CEF8}" srcOrd="0" destOrd="0" presId="urn:microsoft.com/office/officeart/2009/3/layout/DescendingProcess"/>
    <dgm:cxn modelId="{D8694A8A-123A-4240-9AC8-C64F10ED864A}" srcId="{59BBECAF-3071-4445-A0CA-D3E0D05F6FF8}" destId="{78B94C54-CC8C-4365-B0FE-B6F1B518C048}" srcOrd="0" destOrd="0" parTransId="{35368ABC-6678-42DF-A76E-3C1D545F91D3}" sibTransId="{BCE1F887-4FC2-4711-9309-5F66DAD36E13}"/>
    <dgm:cxn modelId="{56F498A4-12ED-46B2-B950-C7821301388B}" type="presOf" srcId="{41AC6B6E-B575-4747-ABD6-13BF266B9682}" destId="{80224B6E-9677-4F01-A2A0-E11F9EE91968}" srcOrd="0" destOrd="0" presId="urn:microsoft.com/office/officeart/2009/3/layout/DescendingProcess"/>
    <dgm:cxn modelId="{F99769BA-907A-4A77-AB30-8AE94B0297A7}" type="presOf" srcId="{E9189613-0BC0-497C-822D-BB3D3213B301}" destId="{1BA731BA-22BB-4AE6-BD69-37915D94CE96}" srcOrd="0" destOrd="0" presId="urn:microsoft.com/office/officeart/2009/3/layout/DescendingProcess"/>
    <dgm:cxn modelId="{EE92D6C3-BC96-41AA-A43A-CABF6EFC57AC}" srcId="{59BBECAF-3071-4445-A0CA-D3E0D05F6FF8}" destId="{F0508035-9F85-4854-B2BE-6958B6369B61}" srcOrd="6" destOrd="0" parTransId="{CBED1D2D-B9AB-46D6-A1A5-15C8DC565641}" sibTransId="{FE4B9441-61DA-46D6-9AF3-C1D959A36B2B}"/>
    <dgm:cxn modelId="{C0D118CA-DB89-4044-9EC0-DE85A4AB772E}" type="presOf" srcId="{A5E909E3-C0A0-420A-8A23-05BCC7FC50D1}" destId="{E50BB77A-A964-481D-93C7-4BED4629EB3A}" srcOrd="0" destOrd="0" presId="urn:microsoft.com/office/officeart/2009/3/layout/DescendingProcess"/>
    <dgm:cxn modelId="{844952CA-8573-4462-89C8-5AE147B8B85D}" type="presOf" srcId="{956EC90B-FC8A-4DA4-96BD-C704A2567A1A}" destId="{B6DD31DC-9A2D-49DC-A0EC-8E0898D89038}" srcOrd="0" destOrd="0" presId="urn:microsoft.com/office/officeart/2009/3/layout/DescendingProcess"/>
    <dgm:cxn modelId="{E6B330ED-2B28-42EB-BB84-9B324E461041}" srcId="{59BBECAF-3071-4445-A0CA-D3E0D05F6FF8}" destId="{956EC90B-FC8A-4DA4-96BD-C704A2567A1A}" srcOrd="3" destOrd="0" parTransId="{5AAFCEA5-423E-4B22-BAA5-152EF8818324}" sibTransId="{299B72F2-B2E5-4027-9D62-BE0DF662021F}"/>
    <dgm:cxn modelId="{5BC39D64-0685-44DF-BE7B-C4CD3D1F4D09}" type="presParOf" srcId="{0CF95D37-C07F-480B-BB7B-A373276CB73C}" destId="{EBE6C977-AE97-418D-8637-E0263A921AF7}" srcOrd="0" destOrd="0" presId="urn:microsoft.com/office/officeart/2009/3/layout/DescendingProcess"/>
    <dgm:cxn modelId="{B5672F10-E214-4E38-A81E-2C63D780D95A}" type="presParOf" srcId="{0CF95D37-C07F-480B-BB7B-A373276CB73C}" destId="{C9569A46-AFAF-4285-B048-11E477E7CEF8}" srcOrd="1" destOrd="0" presId="urn:microsoft.com/office/officeart/2009/3/layout/DescendingProcess"/>
    <dgm:cxn modelId="{4E395B4A-3F7A-4E8E-A1BA-52CAB751FEC1}" type="presParOf" srcId="{0CF95D37-C07F-480B-BB7B-A373276CB73C}" destId="{1302E83D-7867-404E-8E4D-739BD32D36E2}" srcOrd="2" destOrd="0" presId="urn:microsoft.com/office/officeart/2009/3/layout/DescendingProcess"/>
    <dgm:cxn modelId="{82646813-06AA-4B4F-9A91-66C32DBE6DDB}" type="presParOf" srcId="{0CF95D37-C07F-480B-BB7B-A373276CB73C}" destId="{20D6114E-B4C5-4DFC-B038-0D35404DFAEF}" srcOrd="3" destOrd="0" presId="urn:microsoft.com/office/officeart/2009/3/layout/DescendingProcess"/>
    <dgm:cxn modelId="{71381CC4-E86B-48C6-9608-93C9A90F77C9}" type="presParOf" srcId="{20D6114E-B4C5-4DFC-B038-0D35404DFAEF}" destId="{C5022680-3E83-49C3-92BD-A4B1794D6F0B}" srcOrd="0" destOrd="0" presId="urn:microsoft.com/office/officeart/2009/3/layout/DescendingProcess"/>
    <dgm:cxn modelId="{FAD36382-C203-4EAD-AD34-6A8578D0F3CF}" type="presParOf" srcId="{0CF95D37-C07F-480B-BB7B-A373276CB73C}" destId="{1BA731BA-22BB-4AE6-BD69-37915D94CE96}" srcOrd="4" destOrd="0" presId="urn:microsoft.com/office/officeart/2009/3/layout/DescendingProcess"/>
    <dgm:cxn modelId="{CD3D968B-BF18-4BCE-9B95-000411554A05}" type="presParOf" srcId="{0CF95D37-C07F-480B-BB7B-A373276CB73C}" destId="{69854649-D790-4F3D-B05B-CA95FCDE80BA}" srcOrd="5" destOrd="0" presId="urn:microsoft.com/office/officeart/2009/3/layout/DescendingProcess"/>
    <dgm:cxn modelId="{58162F91-96E6-4F44-8EC5-E60E1BF28748}" type="presParOf" srcId="{69854649-D790-4F3D-B05B-CA95FCDE80BA}" destId="{E50BB77A-A964-481D-93C7-4BED4629EB3A}" srcOrd="0" destOrd="0" presId="urn:microsoft.com/office/officeart/2009/3/layout/DescendingProcess"/>
    <dgm:cxn modelId="{98365755-955F-4DF0-B744-B141F8D537D4}" type="presParOf" srcId="{0CF95D37-C07F-480B-BB7B-A373276CB73C}" destId="{B6DD31DC-9A2D-49DC-A0EC-8E0898D89038}" srcOrd="6" destOrd="0" presId="urn:microsoft.com/office/officeart/2009/3/layout/DescendingProcess"/>
    <dgm:cxn modelId="{3058396F-34C2-45A3-A7DD-9590A8D898AD}" type="presParOf" srcId="{0CF95D37-C07F-480B-BB7B-A373276CB73C}" destId="{10E5E232-0F58-4E87-8488-F3DD8477C42E}" srcOrd="7" destOrd="0" presId="urn:microsoft.com/office/officeart/2009/3/layout/DescendingProcess"/>
    <dgm:cxn modelId="{88ECB47C-58C2-4A99-AA3A-7B92382869EF}" type="presParOf" srcId="{10E5E232-0F58-4E87-8488-F3DD8477C42E}" destId="{A4C191B7-F092-4C91-BEDB-09AFB0D67570}" srcOrd="0" destOrd="0" presId="urn:microsoft.com/office/officeart/2009/3/layout/DescendingProcess"/>
    <dgm:cxn modelId="{17595710-CF4F-40ED-82AB-A0BBBC732D3B}" type="presParOf" srcId="{0CF95D37-C07F-480B-BB7B-A373276CB73C}" destId="{5C352B4C-7AA6-442C-AEA8-0CBE1B38D82E}" srcOrd="8" destOrd="0" presId="urn:microsoft.com/office/officeart/2009/3/layout/DescendingProcess"/>
    <dgm:cxn modelId="{CA880DC4-4E6A-4844-B033-21609DAF503A}" type="presParOf" srcId="{0CF95D37-C07F-480B-BB7B-A373276CB73C}" destId="{CF9ABC63-D04A-4F17-B129-E84C00D14A8F}" srcOrd="9" destOrd="0" presId="urn:microsoft.com/office/officeart/2009/3/layout/DescendingProcess"/>
    <dgm:cxn modelId="{697D1BB6-1190-46CF-A3F8-8DEAAF675D2B}" type="presParOf" srcId="{CF9ABC63-D04A-4F17-B129-E84C00D14A8F}" destId="{A47073A2-8C82-4590-A2EB-649132228B91}" srcOrd="0" destOrd="0" presId="urn:microsoft.com/office/officeart/2009/3/layout/DescendingProcess"/>
    <dgm:cxn modelId="{F4FCA706-6B58-4899-B911-F99777B85845}" type="presParOf" srcId="{0CF95D37-C07F-480B-BB7B-A373276CB73C}" destId="{80224B6E-9677-4F01-A2A0-E11F9EE91968}" srcOrd="10" destOrd="0" presId="urn:microsoft.com/office/officeart/2009/3/layout/DescendingProcess"/>
    <dgm:cxn modelId="{4C8627B4-7ECD-4476-80F6-0DEA8314D283}" type="presParOf" srcId="{0CF95D37-C07F-480B-BB7B-A373276CB73C}" destId="{9D46F94A-85F1-4813-AC18-17A68D1AC7BF}" srcOrd="11" destOrd="0" presId="urn:microsoft.com/office/officeart/2009/3/layout/DescendingProcess"/>
    <dgm:cxn modelId="{D1353D46-AD2D-42B9-8D5D-63E788644167}" type="presParOf" srcId="{9D46F94A-85F1-4813-AC18-17A68D1AC7BF}" destId="{30EBEFDD-417E-43AD-AC9B-F0D39D50887A}" srcOrd="0" destOrd="0" presId="urn:microsoft.com/office/officeart/2009/3/layout/DescendingProcess"/>
    <dgm:cxn modelId="{4A628CE9-0E22-4704-ABF5-B96A6A7FFF78}" type="presParOf" srcId="{0CF95D37-C07F-480B-BB7B-A373276CB73C}" destId="{5DCB202C-E141-41EB-BACD-25E9709B6D33}"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6C977-AE97-418D-8637-E0263A921AF7}">
      <dsp:nvSpPr>
        <dsp:cNvPr id="0" name=""/>
        <dsp:cNvSpPr/>
      </dsp:nvSpPr>
      <dsp:spPr>
        <a:xfrm rot="4396374">
          <a:off x="3116377" y="865882"/>
          <a:ext cx="3756332" cy="2619573"/>
        </a:xfrm>
        <a:prstGeom prst="swooshArrow">
          <a:avLst>
            <a:gd name="adj1" fmla="val 16310"/>
            <a:gd name="adj2" fmla="val 313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022680-3E83-49C3-92BD-A4B1794D6F0B}">
      <dsp:nvSpPr>
        <dsp:cNvPr id="0" name=""/>
        <dsp:cNvSpPr/>
      </dsp:nvSpPr>
      <dsp:spPr>
        <a:xfrm>
          <a:off x="4396670" y="1124385"/>
          <a:ext cx="94859" cy="94859"/>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0BB77A-A964-481D-93C7-4BED4629EB3A}">
      <dsp:nvSpPr>
        <dsp:cNvPr id="0" name=""/>
        <dsp:cNvSpPr/>
      </dsp:nvSpPr>
      <dsp:spPr>
        <a:xfrm>
          <a:off x="4851385" y="1442468"/>
          <a:ext cx="94859" cy="94859"/>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4C191B7-F092-4C91-BEDB-09AFB0D67570}">
      <dsp:nvSpPr>
        <dsp:cNvPr id="0" name=""/>
        <dsp:cNvSpPr/>
      </dsp:nvSpPr>
      <dsp:spPr>
        <a:xfrm>
          <a:off x="5234302" y="1813202"/>
          <a:ext cx="94859" cy="94859"/>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9569A46-AFAF-4285-B048-11E477E7CEF8}">
      <dsp:nvSpPr>
        <dsp:cNvPr id="0" name=""/>
        <dsp:cNvSpPr/>
      </dsp:nvSpPr>
      <dsp:spPr>
        <a:xfrm>
          <a:off x="2864564" y="0"/>
          <a:ext cx="1770994" cy="6962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450" tIns="44450" rIns="44450" bIns="44450" numCol="1" spcCol="1270" anchor="b" anchorCtr="0">
          <a:noAutofit/>
        </a:bodyPr>
        <a:lstStyle/>
        <a:p>
          <a:pPr marL="0" lvl="0" indent="0" algn="ctr" defTabSz="1555750">
            <a:lnSpc>
              <a:spcPct val="90000"/>
            </a:lnSpc>
            <a:spcBef>
              <a:spcPct val="0"/>
            </a:spcBef>
            <a:spcAft>
              <a:spcPct val="35000"/>
            </a:spcAft>
            <a:buNone/>
          </a:pPr>
          <a:r>
            <a:rPr lang="en-US" sz="3500" kern="1200"/>
            <a:t>Mercury, </a:t>
          </a:r>
        </a:p>
      </dsp:txBody>
      <dsp:txXfrm>
        <a:off x="2864564" y="0"/>
        <a:ext cx="1770994" cy="696214"/>
      </dsp:txXfrm>
    </dsp:sp>
    <dsp:sp modelId="{1302E83D-7867-404E-8E4D-739BD32D36E2}">
      <dsp:nvSpPr>
        <dsp:cNvPr id="0" name=""/>
        <dsp:cNvSpPr/>
      </dsp:nvSpPr>
      <dsp:spPr>
        <a:xfrm>
          <a:off x="4970611" y="823708"/>
          <a:ext cx="2680424" cy="6962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l" defTabSz="1555750">
            <a:lnSpc>
              <a:spcPct val="90000"/>
            </a:lnSpc>
            <a:spcBef>
              <a:spcPct val="0"/>
            </a:spcBef>
            <a:spcAft>
              <a:spcPct val="35000"/>
            </a:spcAft>
            <a:buNone/>
          </a:pPr>
          <a:r>
            <a:rPr lang="en-US" sz="3500" kern="1200"/>
            <a:t>Venus, </a:t>
          </a:r>
        </a:p>
      </dsp:txBody>
      <dsp:txXfrm>
        <a:off x="4970611" y="823708"/>
        <a:ext cx="2680424" cy="696214"/>
      </dsp:txXfrm>
    </dsp:sp>
    <dsp:sp modelId="{1BA731BA-22BB-4AE6-BD69-37915D94CE96}">
      <dsp:nvSpPr>
        <dsp:cNvPr id="0" name=""/>
        <dsp:cNvSpPr/>
      </dsp:nvSpPr>
      <dsp:spPr>
        <a:xfrm>
          <a:off x="2864564" y="1141791"/>
          <a:ext cx="1579535" cy="6962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r" defTabSz="1555750">
            <a:lnSpc>
              <a:spcPct val="90000"/>
            </a:lnSpc>
            <a:spcBef>
              <a:spcPct val="0"/>
            </a:spcBef>
            <a:spcAft>
              <a:spcPct val="35000"/>
            </a:spcAft>
            <a:buNone/>
          </a:pPr>
          <a:r>
            <a:rPr lang="en-US" sz="3500" kern="1200"/>
            <a:t>Earth,</a:t>
          </a:r>
        </a:p>
      </dsp:txBody>
      <dsp:txXfrm>
        <a:off x="2864564" y="1141791"/>
        <a:ext cx="1579535" cy="696214"/>
      </dsp:txXfrm>
    </dsp:sp>
    <dsp:sp modelId="{A47073A2-8C82-4590-A2EB-649132228B91}">
      <dsp:nvSpPr>
        <dsp:cNvPr id="0" name=""/>
        <dsp:cNvSpPr/>
      </dsp:nvSpPr>
      <dsp:spPr>
        <a:xfrm>
          <a:off x="5565526" y="2223098"/>
          <a:ext cx="94859" cy="94859"/>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6DD31DC-9A2D-49DC-A0EC-8E0898D89038}">
      <dsp:nvSpPr>
        <dsp:cNvPr id="0" name=""/>
        <dsp:cNvSpPr/>
      </dsp:nvSpPr>
      <dsp:spPr>
        <a:xfrm>
          <a:off x="5784311" y="1512525"/>
          <a:ext cx="1866724" cy="6962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l" defTabSz="1555750">
            <a:lnSpc>
              <a:spcPct val="90000"/>
            </a:lnSpc>
            <a:spcBef>
              <a:spcPct val="0"/>
            </a:spcBef>
            <a:spcAft>
              <a:spcPct val="35000"/>
            </a:spcAft>
            <a:buNone/>
          </a:pPr>
          <a:r>
            <a:rPr lang="en-US" sz="3500" kern="1200"/>
            <a:t>Mars, </a:t>
          </a:r>
        </a:p>
      </dsp:txBody>
      <dsp:txXfrm>
        <a:off x="5784311" y="1512525"/>
        <a:ext cx="1866724" cy="696214"/>
      </dsp:txXfrm>
    </dsp:sp>
    <dsp:sp modelId="{5C352B4C-7AA6-442C-AEA8-0CBE1B38D82E}">
      <dsp:nvSpPr>
        <dsp:cNvPr id="0" name=""/>
        <dsp:cNvSpPr/>
      </dsp:nvSpPr>
      <dsp:spPr>
        <a:xfrm>
          <a:off x="2864564" y="1922421"/>
          <a:ext cx="2393235" cy="6962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r" defTabSz="1555750">
            <a:lnSpc>
              <a:spcPct val="90000"/>
            </a:lnSpc>
            <a:spcBef>
              <a:spcPct val="0"/>
            </a:spcBef>
            <a:spcAft>
              <a:spcPct val="35000"/>
            </a:spcAft>
            <a:buNone/>
          </a:pPr>
          <a:r>
            <a:rPr lang="en-US" sz="3500" kern="1200"/>
            <a:t>Jupiter,</a:t>
          </a:r>
        </a:p>
      </dsp:txBody>
      <dsp:txXfrm>
        <a:off x="2864564" y="1922421"/>
        <a:ext cx="2393235" cy="696214"/>
      </dsp:txXfrm>
    </dsp:sp>
    <dsp:sp modelId="{30EBEFDD-417E-43AD-AC9B-F0D39D50887A}">
      <dsp:nvSpPr>
        <dsp:cNvPr id="0" name=""/>
        <dsp:cNvSpPr/>
      </dsp:nvSpPr>
      <dsp:spPr>
        <a:xfrm>
          <a:off x="5832611" y="2641262"/>
          <a:ext cx="94859" cy="94859"/>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0224B6E-9677-4F01-A2A0-E11F9EE91968}">
      <dsp:nvSpPr>
        <dsp:cNvPr id="0" name=""/>
        <dsp:cNvSpPr/>
      </dsp:nvSpPr>
      <dsp:spPr>
        <a:xfrm>
          <a:off x="6262959" y="2340584"/>
          <a:ext cx="1388076" cy="6962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l" defTabSz="1555750">
            <a:lnSpc>
              <a:spcPct val="90000"/>
            </a:lnSpc>
            <a:spcBef>
              <a:spcPct val="0"/>
            </a:spcBef>
            <a:spcAft>
              <a:spcPct val="35000"/>
            </a:spcAft>
            <a:buNone/>
          </a:pPr>
          <a:r>
            <a:rPr lang="en-US" sz="3500" kern="1200"/>
            <a:t>Saturn, </a:t>
          </a:r>
        </a:p>
      </dsp:txBody>
      <dsp:txXfrm>
        <a:off x="6262959" y="2340584"/>
        <a:ext cx="1388076" cy="696214"/>
      </dsp:txXfrm>
    </dsp:sp>
    <dsp:sp modelId="{5DCB202C-E141-41EB-BACD-25E9709B6D33}">
      <dsp:nvSpPr>
        <dsp:cNvPr id="0" name=""/>
        <dsp:cNvSpPr/>
      </dsp:nvSpPr>
      <dsp:spPr>
        <a:xfrm>
          <a:off x="5257800" y="3655123"/>
          <a:ext cx="2393235" cy="6962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ctr" defTabSz="1555750">
            <a:lnSpc>
              <a:spcPct val="90000"/>
            </a:lnSpc>
            <a:spcBef>
              <a:spcPct val="0"/>
            </a:spcBef>
            <a:spcAft>
              <a:spcPct val="35000"/>
            </a:spcAft>
            <a:buNone/>
          </a:pPr>
          <a:r>
            <a:rPr lang="en-US" sz="3500" kern="1200"/>
            <a:t>Uranus, </a:t>
          </a:r>
        </a:p>
      </dsp:txBody>
      <dsp:txXfrm>
        <a:off x="5257800" y="3655123"/>
        <a:ext cx="2393235" cy="69621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DDF6-7921-45E8-A52F-F5CBF841E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5A1A4A-E2BE-4979-8C03-7A782F061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701BD-4F2C-4229-B857-74056E75BFA4}"/>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5" name="Footer Placeholder 4">
            <a:extLst>
              <a:ext uri="{FF2B5EF4-FFF2-40B4-BE49-F238E27FC236}">
                <a16:creationId xmlns:a16="http://schemas.microsoft.com/office/drawing/2014/main" id="{874FD85D-032C-43F8-968D-1F9163216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8352D-54B0-4190-91E6-1BD9BD0853A2}"/>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69943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7A67-C611-433E-9247-BB71DBA01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AD2880-F8C0-4ECD-8F12-22D9E37B1C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F3C90-17E8-4D4B-A731-A06577048D0F}"/>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5" name="Footer Placeholder 4">
            <a:extLst>
              <a:ext uri="{FF2B5EF4-FFF2-40B4-BE49-F238E27FC236}">
                <a16:creationId xmlns:a16="http://schemas.microsoft.com/office/drawing/2014/main" id="{71FB7FA1-2C08-46DE-8D9A-69E2D2F34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4CF94-F0F1-414F-AF7B-F055065D4473}"/>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326421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5B71F-9879-4FA7-9534-A2532DC029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CCA10-8BE9-44F9-9272-4EB414023B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5EAC-56C8-440E-9E47-AA2653A5D17D}"/>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5" name="Footer Placeholder 4">
            <a:extLst>
              <a:ext uri="{FF2B5EF4-FFF2-40B4-BE49-F238E27FC236}">
                <a16:creationId xmlns:a16="http://schemas.microsoft.com/office/drawing/2014/main" id="{966B3989-4D2D-42C5-A207-BCFA27390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298FB-635E-4D34-9BB5-88F8D4A407F6}"/>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204884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A753-8282-4D4B-AD99-30D8E6843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A2EA2-B235-4B04-997D-24E94E439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093CA-B150-4BF9-819E-BDB8FDF3BA7E}"/>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5" name="Footer Placeholder 4">
            <a:extLst>
              <a:ext uri="{FF2B5EF4-FFF2-40B4-BE49-F238E27FC236}">
                <a16:creationId xmlns:a16="http://schemas.microsoft.com/office/drawing/2014/main" id="{1539FB2C-6EC9-4FAE-B16B-3574A2685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56DA6-83EA-45F3-BDFB-B0532F24A3F5}"/>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234904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4FB4-1517-470D-9321-F86C712E1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2B411B-7D3D-4C86-8945-FE1FB67B5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5AE4F3-79BA-4A02-BA6F-815D843D4248}"/>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5" name="Footer Placeholder 4">
            <a:extLst>
              <a:ext uri="{FF2B5EF4-FFF2-40B4-BE49-F238E27FC236}">
                <a16:creationId xmlns:a16="http://schemas.microsoft.com/office/drawing/2014/main" id="{B8A72D82-A136-43D8-B675-ED0900500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A865D-4F02-4EEC-AB5E-CAF4E5DCA151}"/>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60447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44D9-2A42-4D35-8101-5CDDB0792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2EA2-4314-49E6-8D5C-F5509D796C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A23672-9956-458A-80E9-3D478E6B96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429109-3EDD-44BE-BB78-F145878351E5}"/>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6" name="Footer Placeholder 5">
            <a:extLst>
              <a:ext uri="{FF2B5EF4-FFF2-40B4-BE49-F238E27FC236}">
                <a16:creationId xmlns:a16="http://schemas.microsoft.com/office/drawing/2014/main" id="{17B10A18-A628-4AE3-BB70-E1C2DA33F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D3D86-A94D-41E7-9E97-916B8339C2E4}"/>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395013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90956-8EFC-4ED6-A33F-D4F7F20F12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B3D6AF-FEE8-4A3E-8691-CAE82F3E5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5EA8F3-5674-4961-8065-6292036842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8A6C7-13CB-4A78-87AD-532B04045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3F74CA-151C-4366-B7CB-C4E16A6ECA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99A9-B7A0-4D75-911E-DE16C8E0424B}"/>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8" name="Footer Placeholder 7">
            <a:extLst>
              <a:ext uri="{FF2B5EF4-FFF2-40B4-BE49-F238E27FC236}">
                <a16:creationId xmlns:a16="http://schemas.microsoft.com/office/drawing/2014/main" id="{F68F9102-3E33-4C84-86A5-889D325F7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91D951-05C4-40F6-A3E8-69F83502AF79}"/>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20022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E240-1D57-4E79-91CD-C660ECB7C5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9D604A-3014-403D-8349-E150DF934036}"/>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4" name="Footer Placeholder 3">
            <a:extLst>
              <a:ext uri="{FF2B5EF4-FFF2-40B4-BE49-F238E27FC236}">
                <a16:creationId xmlns:a16="http://schemas.microsoft.com/office/drawing/2014/main" id="{CD2BEA25-7260-4A3F-B9C5-A1A874FCC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23DD9E-F9E7-4777-8E66-61B4F573C540}"/>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236885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79FA1-8EFA-4411-98AC-89A7F4AB5945}"/>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3" name="Footer Placeholder 2">
            <a:extLst>
              <a:ext uri="{FF2B5EF4-FFF2-40B4-BE49-F238E27FC236}">
                <a16:creationId xmlns:a16="http://schemas.microsoft.com/office/drawing/2014/main" id="{ACDA9DB5-35D1-4265-90AF-7B4C9F5BB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B5BCA8-C421-42A6-BF55-0560B9D2BD25}"/>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188322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897-ADE9-47E9-ACC1-9C9A5B0B4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D7BDA4-A9EC-4611-8E9D-E7A290DBF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B26EF9-1D6F-4262-9120-CA355C66E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6E0B1-B23E-4FAD-A99A-6F53E510763E}"/>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6" name="Footer Placeholder 5">
            <a:extLst>
              <a:ext uri="{FF2B5EF4-FFF2-40B4-BE49-F238E27FC236}">
                <a16:creationId xmlns:a16="http://schemas.microsoft.com/office/drawing/2014/main" id="{364F0B7B-6763-4300-BE54-2775BB903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8BC4E-9E2B-4D3E-85CB-C986815F7D54}"/>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221719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FF39-4AD1-4C90-9FCA-F98A0C5F5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C275BA-15C5-4BEE-8718-D1ACCF027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E2A1B5-CC27-4DA5-B4AD-4D68B1B7D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AB329-930D-4CD8-9708-9C5F68A80103}"/>
              </a:ext>
            </a:extLst>
          </p:cNvPr>
          <p:cNvSpPr>
            <a:spLocks noGrp="1"/>
          </p:cNvSpPr>
          <p:nvPr>
            <p:ph type="dt" sz="half" idx="10"/>
          </p:nvPr>
        </p:nvSpPr>
        <p:spPr/>
        <p:txBody>
          <a:bodyPr/>
          <a:lstStyle/>
          <a:p>
            <a:fld id="{650C42BC-BE34-4CB4-A1C7-A3458E27E054}" type="datetimeFigureOut">
              <a:rPr lang="en-US" smtClean="0"/>
              <a:t>26/03/2023</a:t>
            </a:fld>
            <a:endParaRPr lang="en-US"/>
          </a:p>
        </p:txBody>
      </p:sp>
      <p:sp>
        <p:nvSpPr>
          <p:cNvPr id="6" name="Footer Placeholder 5">
            <a:extLst>
              <a:ext uri="{FF2B5EF4-FFF2-40B4-BE49-F238E27FC236}">
                <a16:creationId xmlns:a16="http://schemas.microsoft.com/office/drawing/2014/main" id="{E159A5F3-36C2-4139-8837-395A4B394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2E289-0176-4208-86C4-E4F2C655F2D7}"/>
              </a:ext>
            </a:extLst>
          </p:cNvPr>
          <p:cNvSpPr>
            <a:spLocks noGrp="1"/>
          </p:cNvSpPr>
          <p:nvPr>
            <p:ph type="sldNum" sz="quarter" idx="12"/>
          </p:nvPr>
        </p:nvSpPr>
        <p:spPr/>
        <p:txBody>
          <a:bodyPr/>
          <a:lstStyle/>
          <a:p>
            <a:fld id="{E9CD563D-0EA3-4EF5-9BEE-C60CA389E175}" type="slidenum">
              <a:rPr lang="en-US" smtClean="0"/>
              <a:t>‹#›</a:t>
            </a:fld>
            <a:endParaRPr lang="en-US"/>
          </a:p>
        </p:txBody>
      </p:sp>
    </p:spTree>
    <p:extLst>
      <p:ext uri="{BB962C8B-B14F-4D97-AF65-F5344CB8AC3E}">
        <p14:creationId xmlns:p14="http://schemas.microsoft.com/office/powerpoint/2010/main" val="155271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2F006-0929-49A8-BF9B-682A5270A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A85CA-6FB7-4F6F-A3AD-D035A3CD5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86932-EC03-4C5A-B279-E29EBFA8B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C42BC-BE34-4CB4-A1C7-A3458E27E054}" type="datetimeFigureOut">
              <a:rPr lang="en-US" smtClean="0"/>
              <a:t>26/03/2023</a:t>
            </a:fld>
            <a:endParaRPr lang="en-US"/>
          </a:p>
        </p:txBody>
      </p:sp>
      <p:sp>
        <p:nvSpPr>
          <p:cNvPr id="5" name="Footer Placeholder 4">
            <a:extLst>
              <a:ext uri="{FF2B5EF4-FFF2-40B4-BE49-F238E27FC236}">
                <a16:creationId xmlns:a16="http://schemas.microsoft.com/office/drawing/2014/main" id="{DD798907-9EBE-4114-A49C-84AFFC99F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A9A0E-6D35-41FF-BBD2-EFFD2AF01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D563D-0EA3-4EF5-9BEE-C60CA389E175}" type="slidenum">
              <a:rPr lang="en-US" smtClean="0"/>
              <a:t>‹#›</a:t>
            </a:fld>
            <a:endParaRPr lang="en-US"/>
          </a:p>
        </p:txBody>
      </p:sp>
    </p:spTree>
    <p:extLst>
      <p:ext uri="{BB962C8B-B14F-4D97-AF65-F5344CB8AC3E}">
        <p14:creationId xmlns:p14="http://schemas.microsoft.com/office/powerpoint/2010/main" val="55366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7.png"/><Relationship Id="rId18" Type="http://schemas.openxmlformats.org/officeDocument/2006/relationships/slide" Target="slide9.xml"/><Relationship Id="rId3" Type="http://schemas.openxmlformats.org/officeDocument/2006/relationships/image" Target="../media/image12.png"/><Relationship Id="rId21" Type="http://schemas.openxmlformats.org/officeDocument/2006/relationships/image" Target="../media/image20.png"/><Relationship Id="rId7" Type="http://schemas.openxmlformats.org/officeDocument/2006/relationships/image" Target="../media/image14.png"/><Relationship Id="rId12" Type="http://schemas.openxmlformats.org/officeDocument/2006/relationships/slide" Target="slide6.xml"/><Relationship Id="rId17" Type="http://schemas.openxmlformats.org/officeDocument/2006/relationships/image" Target="../media/image19.png"/><Relationship Id="rId2" Type="http://schemas.openxmlformats.org/officeDocument/2006/relationships/image" Target="../media/image11.png"/><Relationship Id="rId16" Type="http://schemas.openxmlformats.org/officeDocument/2006/relationships/slide" Target="slide8.xml"/><Relationship Id="rId20"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slide" Target="slide5.xml"/><Relationship Id="rId19"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15.png"/><Relationship Id="rId1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74F87B54-BD00-4040-8654-BE317B1D608D}"/>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outside space</a:t>
            </a:r>
          </a:p>
        </p:txBody>
      </p:sp>
      <p:sp>
        <p:nvSpPr>
          <p:cNvPr id="3" name="Subtitle 2">
            <a:extLst>
              <a:ext uri="{FF2B5EF4-FFF2-40B4-BE49-F238E27FC236}">
                <a16:creationId xmlns:a16="http://schemas.microsoft.com/office/drawing/2014/main" id="{7DF1C028-894F-4482-8DA9-6A7D59547F7A}"/>
              </a:ext>
            </a:extLst>
          </p:cNvPr>
          <p:cNvSpPr>
            <a:spLocks noGrp="1"/>
          </p:cNvSpPr>
          <p:nvPr>
            <p:ph type="subTitle" idx="1"/>
          </p:nvPr>
        </p:nvSpPr>
        <p:spPr>
          <a:xfrm>
            <a:off x="835024" y="3809999"/>
            <a:ext cx="7025753" cy="1012778"/>
          </a:xfrm>
        </p:spPr>
        <p:txBody>
          <a:bodyPr>
            <a:normAutofit/>
          </a:bodyPr>
          <a:lstStyle/>
          <a:p>
            <a:pPr algn="l"/>
            <a:endParaRPr lang="en-US">
              <a:solidFill>
                <a:schemeClr val="bg1"/>
              </a:solidFill>
            </a:endParaRPr>
          </a:p>
        </p:txBody>
      </p:sp>
    </p:spTree>
    <p:extLst>
      <p:ext uri="{BB962C8B-B14F-4D97-AF65-F5344CB8AC3E}">
        <p14:creationId xmlns:p14="http://schemas.microsoft.com/office/powerpoint/2010/main" val="45475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6BF941-87F4-4609-ABF9-5DFCC277629B}"/>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a:extLst>
              <a:ext uri="{FF2B5EF4-FFF2-40B4-BE49-F238E27FC236}">
                <a16:creationId xmlns:a16="http://schemas.microsoft.com/office/drawing/2014/main" id="{8361C403-5A38-4ED0-B392-93C8F438DF8F}"/>
              </a:ext>
            </a:extLst>
          </p:cNvPr>
          <p:cNvPicPr>
            <a:picLocks noChangeAspect="1"/>
          </p:cNvPicPr>
          <p:nvPr/>
        </p:nvPicPr>
        <p:blipFill rotWithShape="1">
          <a:blip r:embed="rId2"/>
          <a:srcRect l="21333" r="22666" b="-1"/>
          <a:stretch/>
        </p:blipFill>
        <p:spPr>
          <a:xfrm>
            <a:off x="739959" y="123211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A2F03482-7DE6-449B-BAFB-72F9E924FEAC}"/>
              </a:ext>
            </a:extLst>
          </p:cNvPr>
          <p:cNvSpPr>
            <a:spLocks noGrp="1"/>
          </p:cNvSpPr>
          <p:nvPr>
            <p:ph idx="1"/>
          </p:nvPr>
        </p:nvSpPr>
        <p:spPr>
          <a:xfrm>
            <a:off x="6234868" y="1820369"/>
            <a:ext cx="5217173" cy="4351338"/>
          </a:xfrm>
        </p:spPr>
        <p:txBody>
          <a:bodyPr>
            <a:normAutofit/>
          </a:bodyPr>
          <a:lstStyle/>
          <a:p>
            <a:r>
              <a:rPr lang="en-US" dirty="0">
                <a:solidFill>
                  <a:schemeClr val="bg1"/>
                </a:solidFill>
              </a:rPr>
              <a:t> </a:t>
            </a:r>
            <a:r>
              <a:rPr lang="en-US" b="1" u="sng" dirty="0" err="1">
                <a:solidFill>
                  <a:schemeClr val="bg1"/>
                </a:solidFill>
              </a:rPr>
              <a:t>Pluto</a:t>
            </a:r>
            <a:r>
              <a:rPr lang="en-US" dirty="0" err="1">
                <a:solidFill>
                  <a:schemeClr val="bg1"/>
                </a:solidFill>
              </a:rPr>
              <a:t>:Pluto</a:t>
            </a:r>
            <a:r>
              <a:rPr lang="en-US" dirty="0">
                <a:solidFill>
                  <a:schemeClr val="bg1"/>
                </a:solidFill>
              </a:rPr>
              <a:t> (minor-planet designation: 134340 Pluto) is a dwarf planet in the Kuiper belt, a ring of bodies beyond the orbit of Neptune. It is the ninth-largest and tenth-most-massive known object to directly orbit the Sun. </a:t>
            </a: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1263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0B7D-C2AA-49BB-9206-2195CCC1009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129E27B-9FD3-4273-8410-68A44F734B44}"/>
              </a:ext>
            </a:extLst>
          </p:cNvPr>
          <p:cNvPicPr>
            <a:picLocks noGrp="1" noChangeAspect="1"/>
          </p:cNvPicPr>
          <p:nvPr>
            <p:ph idx="1"/>
          </p:nvPr>
        </p:nvPicPr>
        <p:blipFill rotWithShape="1">
          <a:blip r:embed="rId2"/>
          <a:srcRect l="1" t="489" r="488"/>
          <a:stretch/>
        </p:blipFill>
        <p:spPr>
          <a:xfrm>
            <a:off x="0" y="0"/>
            <a:ext cx="12191999" cy="6858000"/>
          </a:xfrm>
          <a:prstGeom prst="rect">
            <a:avLst/>
          </a:prstGeom>
        </p:spPr>
      </p:pic>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A70224EB-D23D-4625-952C-F8D3DBE13E20}"/>
                  </a:ext>
                </a:extLst>
              </p:cNvPr>
              <p:cNvGraphicFramePr>
                <a:graphicFrameLocks noChangeAspect="1"/>
              </p:cNvGraphicFramePr>
              <p:nvPr>
                <p:extLst>
                  <p:ext uri="{D42A27DB-BD31-4B8C-83A1-F6EECF244321}">
                    <p14:modId xmlns:p14="http://schemas.microsoft.com/office/powerpoint/2010/main" val="1170852608"/>
                  </p:ext>
                </p:extLst>
              </p:nvPr>
            </p:nvGraphicFramePr>
            <p:xfrm rot="451554" flipH="1">
              <a:off x="2182435" y="5407283"/>
              <a:ext cx="81433" cy="45806"/>
            </p:xfrm>
            <a:graphic>
              <a:graphicData uri="http://schemas.microsoft.com/office/powerpoint/2016/slidezoom">
                <pslz:sldZm>
                  <pslz:sldZmObj sldId="257" cId="2758769410">
                    <pslz:zmPr id="{48C01592-555E-406C-A5F5-C19BE17455D9}" returnToParent="0" transitionDur="1000">
                      <p166:blipFill xmlns:p166="http://schemas.microsoft.com/office/powerpoint/2016/6/main">
                        <a:blip r:embed="rId3"/>
                        <a:stretch>
                          <a:fillRect/>
                        </a:stretch>
                      </p166:blipFill>
                      <p166:spPr xmlns:p166="http://schemas.microsoft.com/office/powerpoint/2016/6/main">
                        <a:xfrm rot="451554" flipH="1">
                          <a:off x="0" y="0"/>
                          <a:ext cx="81433" cy="45806"/>
                        </a:xfrm>
                        <a:prstGeom prst="rect">
                          <a:avLst/>
                        </a:prstGeom>
                        <a:ln w="3175">
                          <a:solidFill>
                            <a:prstClr val="ltGray"/>
                          </a:solidFill>
                        </a:ln>
                      </p166:spPr>
                    </pslz:zmPr>
                  </pslz:sldZmObj>
                </pslz:sldZm>
              </a:graphicData>
            </a:graphic>
          </p:graphicFrame>
        </mc:Choice>
        <mc:Fallback>
          <p:pic>
            <p:nvPicPr>
              <p:cNvPr id="6" name="Slide Zoom 5">
                <a:hlinkClick r:id="rId4" action="ppaction://hlinksldjump"/>
                <a:extLst>
                  <a:ext uri="{FF2B5EF4-FFF2-40B4-BE49-F238E27FC236}">
                    <a16:creationId xmlns:a16="http://schemas.microsoft.com/office/drawing/2014/main" id="{A70224EB-D23D-4625-952C-F8D3DBE13E20}"/>
                  </a:ext>
                </a:extLst>
              </p:cNvPr>
              <p:cNvPicPr>
                <a:picLocks noGrp="1" noRot="1" noChangeAspect="1" noMove="1" noResize="1" noEditPoints="1" noAdjustHandles="1" noChangeArrowheads="1" noChangeShapeType="1"/>
              </p:cNvPicPr>
              <p:nvPr/>
            </p:nvPicPr>
            <p:blipFill>
              <a:blip r:embed="rId3"/>
              <a:stretch>
                <a:fillRect/>
              </a:stretch>
            </p:blipFill>
            <p:spPr>
              <a:xfrm rot="451554" flipH="1">
                <a:off x="2182435" y="5407283"/>
                <a:ext cx="81433" cy="45806"/>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C43E49AD-620C-4EA2-B02F-23803DA9C4C3}"/>
                  </a:ext>
                </a:extLst>
              </p:cNvPr>
              <p:cNvGraphicFramePr>
                <a:graphicFrameLocks noChangeAspect="1"/>
              </p:cNvGraphicFramePr>
              <p:nvPr>
                <p:extLst>
                  <p:ext uri="{D42A27DB-BD31-4B8C-83A1-F6EECF244321}">
                    <p14:modId xmlns:p14="http://schemas.microsoft.com/office/powerpoint/2010/main" val="846484859"/>
                  </p:ext>
                </p:extLst>
              </p:nvPr>
            </p:nvGraphicFramePr>
            <p:xfrm flipV="1">
              <a:off x="2950590" y="4979357"/>
              <a:ext cx="81279" cy="45719"/>
            </p:xfrm>
            <a:graphic>
              <a:graphicData uri="http://schemas.microsoft.com/office/powerpoint/2016/slidezoom">
                <pslz:sldZm>
                  <pslz:sldZmObj sldId="258" cId="4227605251">
                    <pslz:zmPr id="{A531BAA5-68B1-49CB-9BAE-D9913E7A16A4}" returnToParent="0" transitionDur="1000">
                      <p166:blipFill xmlns:p166="http://schemas.microsoft.com/office/powerpoint/2016/6/main">
                        <a:blip r:embed="rId5"/>
                        <a:stretch>
                          <a:fillRect/>
                        </a:stretch>
                      </p166:blipFill>
                      <p166:spPr xmlns:p166="http://schemas.microsoft.com/office/powerpoint/2016/6/main">
                        <a:xfrm flipV="1">
                          <a:off x="0" y="0"/>
                          <a:ext cx="81279" cy="45719"/>
                        </a:xfrm>
                        <a:prstGeom prst="rect">
                          <a:avLst/>
                        </a:prstGeom>
                        <a:ln w="3175">
                          <a:solidFill>
                            <a:prstClr val="ltGray"/>
                          </a:solidFill>
                        </a:ln>
                      </p166:spPr>
                    </pslz:zmPr>
                  </pslz:sldZmObj>
                </pslz:sldZm>
              </a:graphicData>
            </a:graphic>
          </p:graphicFrame>
        </mc:Choice>
        <mc:Fallback>
          <p:pic>
            <p:nvPicPr>
              <p:cNvPr id="8" name="Slide Zoom 7">
                <a:hlinkClick r:id="rId6" action="ppaction://hlinksldjump"/>
                <a:extLst>
                  <a:ext uri="{FF2B5EF4-FFF2-40B4-BE49-F238E27FC236}">
                    <a16:creationId xmlns:a16="http://schemas.microsoft.com/office/drawing/2014/main" id="{C43E49AD-620C-4EA2-B02F-23803DA9C4C3}"/>
                  </a:ext>
                </a:extLst>
              </p:cNvPr>
              <p:cNvPicPr>
                <a:picLocks noGrp="1" noRot="1" noChangeAspect="1" noMove="1" noResize="1" noEditPoints="1" noAdjustHandles="1" noChangeArrowheads="1" noChangeShapeType="1"/>
              </p:cNvPicPr>
              <p:nvPr/>
            </p:nvPicPr>
            <p:blipFill>
              <a:blip r:embed="rId5"/>
              <a:stretch>
                <a:fillRect/>
              </a:stretch>
            </p:blipFill>
            <p:spPr>
              <a:xfrm flipV="1">
                <a:off x="2950590" y="4979357"/>
                <a:ext cx="81279" cy="4571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0" name="Slide Zoom 9">
                <a:extLst>
                  <a:ext uri="{FF2B5EF4-FFF2-40B4-BE49-F238E27FC236}">
                    <a16:creationId xmlns:a16="http://schemas.microsoft.com/office/drawing/2014/main" id="{F07DE15F-96CF-4FE3-B296-B73BCE6515FC}"/>
                  </a:ext>
                </a:extLst>
              </p:cNvPr>
              <p:cNvGraphicFramePr>
                <a:graphicFrameLocks noChangeAspect="1"/>
              </p:cNvGraphicFramePr>
              <p:nvPr>
                <p:extLst>
                  <p:ext uri="{D42A27DB-BD31-4B8C-83A1-F6EECF244321}">
                    <p14:modId xmlns:p14="http://schemas.microsoft.com/office/powerpoint/2010/main" val="3071473738"/>
                  </p:ext>
                </p:extLst>
              </p:nvPr>
            </p:nvGraphicFramePr>
            <p:xfrm>
              <a:off x="4072380" y="4419639"/>
              <a:ext cx="81278" cy="45719"/>
            </p:xfrm>
            <a:graphic>
              <a:graphicData uri="http://schemas.microsoft.com/office/powerpoint/2016/slidezoom">
                <pslz:sldZm>
                  <pslz:sldZmObj sldId="259" cId="3083314321">
                    <pslz:zmPr id="{CDFB0785-EEF5-403E-AC22-71C55B8B30C1}" returnToParent="0" transitionDur="1000" showBg="0">
                      <p166:blipFill xmlns:p166="http://schemas.microsoft.com/office/powerpoint/2016/6/main">
                        <a:blip r:embed="rId7"/>
                        <a:stretch>
                          <a:fillRect/>
                        </a:stretch>
                      </p166:blipFill>
                      <p166:spPr xmlns:p166="http://schemas.microsoft.com/office/powerpoint/2016/6/main">
                        <a:xfrm>
                          <a:off x="0" y="0"/>
                          <a:ext cx="81278" cy="45719"/>
                        </a:xfrm>
                        <a:prstGeom prst="rect">
                          <a:avLst/>
                        </a:prstGeom>
                      </p166:spPr>
                    </pslz:zmPr>
                  </pslz:sldZmObj>
                </pslz:sldZm>
              </a:graphicData>
            </a:graphic>
          </p:graphicFrame>
        </mc:Choice>
        <mc:Fallback>
          <p:pic>
            <p:nvPicPr>
              <p:cNvPr id="10" name="Slide Zoom 9">
                <a:hlinkClick r:id="rId8" action="ppaction://hlinksldjump"/>
                <a:extLst>
                  <a:ext uri="{FF2B5EF4-FFF2-40B4-BE49-F238E27FC236}">
                    <a16:creationId xmlns:a16="http://schemas.microsoft.com/office/drawing/2014/main" id="{F07DE15F-96CF-4FE3-B296-B73BCE6515FC}"/>
                  </a:ext>
                </a:extLst>
              </p:cNvPr>
              <p:cNvPicPr>
                <a:picLocks noGrp="1" noRot="1" noChangeAspect="1" noMove="1" noResize="1" noEditPoints="1" noAdjustHandles="1" noChangeArrowheads="1" noChangeShapeType="1"/>
              </p:cNvPicPr>
              <p:nvPr/>
            </p:nvPicPr>
            <p:blipFill>
              <a:blip r:embed="rId7"/>
              <a:stretch>
                <a:fillRect/>
              </a:stretch>
            </p:blipFill>
            <p:spPr>
              <a:xfrm>
                <a:off x="4072380" y="4419639"/>
                <a:ext cx="81278" cy="45719"/>
              </a:xfrm>
              <a:prstGeom prst="rect">
                <a:avLst/>
              </a:prstGeom>
            </p:spPr>
          </p:pic>
        </mc:Fallback>
      </mc:AlternateContent>
      <mc:AlternateContent xmlns:mc="http://schemas.openxmlformats.org/markup-compatibility/2006">
        <mc:Choice xmlns:pslz="http://schemas.microsoft.com/office/powerpoint/2016/slidezoom" Requires="pslz">
          <p:graphicFrame>
            <p:nvGraphicFramePr>
              <p:cNvPr id="12" name="Slide Zoom 11">
                <a:extLst>
                  <a:ext uri="{FF2B5EF4-FFF2-40B4-BE49-F238E27FC236}">
                    <a16:creationId xmlns:a16="http://schemas.microsoft.com/office/drawing/2014/main" id="{AC32ED2C-7547-4A65-A8EE-6FD14F7880A1}"/>
                  </a:ext>
                </a:extLst>
              </p:cNvPr>
              <p:cNvGraphicFramePr>
                <a:graphicFrameLocks noChangeAspect="1"/>
              </p:cNvGraphicFramePr>
              <p:nvPr>
                <p:extLst>
                  <p:ext uri="{D42A27DB-BD31-4B8C-83A1-F6EECF244321}">
                    <p14:modId xmlns:p14="http://schemas.microsoft.com/office/powerpoint/2010/main" val="3339108719"/>
                  </p:ext>
                </p:extLst>
              </p:nvPr>
            </p:nvGraphicFramePr>
            <p:xfrm flipV="1">
              <a:off x="5326144" y="3805482"/>
              <a:ext cx="81278" cy="45719"/>
            </p:xfrm>
            <a:graphic>
              <a:graphicData uri="http://schemas.microsoft.com/office/powerpoint/2016/slidezoom">
                <pslz:sldZm>
                  <pslz:sldZmObj sldId="260" cId="1849659194">
                    <pslz:zmPr id="{0AD03565-DCD4-481F-84CE-A25FC955451F}" returnToParent="0" transitionDur="1000" showBg="0">
                      <p166:blipFill xmlns:p166="http://schemas.microsoft.com/office/powerpoint/2016/6/main">
                        <a:blip r:embed="rId9"/>
                        <a:stretch>
                          <a:fillRect/>
                        </a:stretch>
                      </p166:blipFill>
                      <p166:spPr xmlns:p166="http://schemas.microsoft.com/office/powerpoint/2016/6/main">
                        <a:xfrm flipV="1">
                          <a:off x="0" y="0"/>
                          <a:ext cx="81278" cy="45719"/>
                        </a:xfrm>
                        <a:prstGeom prst="rect">
                          <a:avLst/>
                        </a:prstGeom>
                      </p166:spPr>
                    </pslz:zmPr>
                  </pslz:sldZmObj>
                </pslz:sldZm>
              </a:graphicData>
            </a:graphic>
          </p:graphicFrame>
        </mc:Choice>
        <mc:Fallback>
          <p:pic>
            <p:nvPicPr>
              <p:cNvPr id="12" name="Slide Zoom 11">
                <a:hlinkClick r:id="rId10" action="ppaction://hlinksldjump"/>
                <a:extLst>
                  <a:ext uri="{FF2B5EF4-FFF2-40B4-BE49-F238E27FC236}">
                    <a16:creationId xmlns:a16="http://schemas.microsoft.com/office/drawing/2014/main" id="{AC32ED2C-7547-4A65-A8EE-6FD14F7880A1}"/>
                  </a:ext>
                </a:extLst>
              </p:cNvPr>
              <p:cNvPicPr>
                <a:picLocks noGrp="1" noRot="1" noChangeAspect="1" noMove="1" noResize="1" noEditPoints="1" noAdjustHandles="1" noChangeArrowheads="1" noChangeShapeType="1"/>
              </p:cNvPicPr>
              <p:nvPr/>
            </p:nvPicPr>
            <p:blipFill>
              <a:blip r:embed="rId9"/>
              <a:stretch>
                <a:fillRect/>
              </a:stretch>
            </p:blipFill>
            <p:spPr>
              <a:xfrm flipV="1">
                <a:off x="5326144" y="3805482"/>
                <a:ext cx="81278" cy="45719"/>
              </a:xfrm>
              <a:prstGeom prst="rect">
                <a:avLst/>
              </a:prstGeom>
            </p:spPr>
          </p:pic>
        </mc:Fallback>
      </mc:AlternateContent>
      <mc:AlternateContent xmlns:mc="http://schemas.openxmlformats.org/markup-compatibility/2006">
        <mc:Choice xmlns:pslz="http://schemas.microsoft.com/office/powerpoint/2016/slidezoom" Requires="pslz">
          <p:graphicFrame>
            <p:nvGraphicFramePr>
              <p:cNvPr id="14" name="Slide Zoom 13">
                <a:extLst>
                  <a:ext uri="{FF2B5EF4-FFF2-40B4-BE49-F238E27FC236}">
                    <a16:creationId xmlns:a16="http://schemas.microsoft.com/office/drawing/2014/main" id="{A4B9C7D9-757E-4BDE-8CF5-17076F126BD9}"/>
                  </a:ext>
                </a:extLst>
              </p:cNvPr>
              <p:cNvGraphicFramePr>
                <a:graphicFrameLocks noChangeAspect="1"/>
              </p:cNvGraphicFramePr>
              <p:nvPr>
                <p:extLst>
                  <p:ext uri="{D42A27DB-BD31-4B8C-83A1-F6EECF244321}">
                    <p14:modId xmlns:p14="http://schemas.microsoft.com/office/powerpoint/2010/main" val="482919752"/>
                  </p:ext>
                </p:extLst>
              </p:nvPr>
            </p:nvGraphicFramePr>
            <p:xfrm>
              <a:off x="6645898" y="3375385"/>
              <a:ext cx="95316" cy="53615"/>
            </p:xfrm>
            <a:graphic>
              <a:graphicData uri="http://schemas.microsoft.com/office/powerpoint/2016/slidezoom">
                <pslz:sldZm>
                  <pslz:sldZmObj sldId="261" cId="3537803739">
                    <pslz:zmPr id="{635269E9-C722-4513-A6F6-802119B6D5D5}" returnToParent="0" transitionDur="1000">
                      <p166:blipFill xmlns:p166="http://schemas.microsoft.com/office/powerpoint/2016/6/main">
                        <a:blip r:embed="rId11"/>
                        <a:stretch>
                          <a:fillRect/>
                        </a:stretch>
                      </p166:blipFill>
                      <p166:spPr xmlns:p166="http://schemas.microsoft.com/office/powerpoint/2016/6/main">
                        <a:xfrm>
                          <a:off x="0" y="0"/>
                          <a:ext cx="95316" cy="53615"/>
                        </a:xfrm>
                        <a:prstGeom prst="rect">
                          <a:avLst/>
                        </a:prstGeom>
                        <a:ln w="3175">
                          <a:solidFill>
                            <a:prstClr val="ltGray"/>
                          </a:solidFill>
                        </a:ln>
                      </p166:spPr>
                    </pslz:zmPr>
                  </pslz:sldZmObj>
                </pslz:sldZm>
              </a:graphicData>
            </a:graphic>
          </p:graphicFrame>
        </mc:Choice>
        <mc:Fallback>
          <p:pic>
            <p:nvPicPr>
              <p:cNvPr id="14" name="Slide Zoom 13">
                <a:hlinkClick r:id="rId12" action="ppaction://hlinksldjump"/>
                <a:extLst>
                  <a:ext uri="{FF2B5EF4-FFF2-40B4-BE49-F238E27FC236}">
                    <a16:creationId xmlns:a16="http://schemas.microsoft.com/office/drawing/2014/main" id="{A4B9C7D9-757E-4BDE-8CF5-17076F126BD9}"/>
                  </a:ext>
                </a:extLst>
              </p:cNvPr>
              <p:cNvPicPr>
                <a:picLocks noGrp="1" noRot="1" noChangeAspect="1" noMove="1" noResize="1" noEditPoints="1" noAdjustHandles="1" noChangeArrowheads="1" noChangeShapeType="1"/>
              </p:cNvPicPr>
              <p:nvPr/>
            </p:nvPicPr>
            <p:blipFill>
              <a:blip r:embed="rId11"/>
              <a:stretch>
                <a:fillRect/>
              </a:stretch>
            </p:blipFill>
            <p:spPr>
              <a:xfrm>
                <a:off x="6645898" y="3375385"/>
                <a:ext cx="95316" cy="5361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6" name="Slide Zoom 15">
                <a:extLst>
                  <a:ext uri="{FF2B5EF4-FFF2-40B4-BE49-F238E27FC236}">
                    <a16:creationId xmlns:a16="http://schemas.microsoft.com/office/drawing/2014/main" id="{42F1EBD9-581D-4817-B6FD-6FC79667A102}"/>
                  </a:ext>
                </a:extLst>
              </p:cNvPr>
              <p:cNvGraphicFramePr>
                <a:graphicFrameLocks noChangeAspect="1"/>
              </p:cNvGraphicFramePr>
              <p:nvPr>
                <p:extLst>
                  <p:ext uri="{D42A27DB-BD31-4B8C-83A1-F6EECF244321}">
                    <p14:modId xmlns:p14="http://schemas.microsoft.com/office/powerpoint/2010/main" val="2192889755"/>
                  </p:ext>
                </p:extLst>
              </p:nvPr>
            </p:nvGraphicFramePr>
            <p:xfrm flipV="1">
              <a:off x="8135332" y="2354989"/>
              <a:ext cx="81278" cy="45719"/>
            </p:xfrm>
            <a:graphic>
              <a:graphicData uri="http://schemas.microsoft.com/office/powerpoint/2016/slidezoom">
                <pslz:sldZm>
                  <pslz:sldZmObj sldId="262" cId="4247099705">
                    <pslz:zmPr id="{B8A46E36-2DAF-4A81-833B-B5B35B8B46F2}" returnToParent="0" transitionDur="1000">
                      <p166:blipFill xmlns:p166="http://schemas.microsoft.com/office/powerpoint/2016/6/main">
                        <a:blip r:embed="rId13"/>
                        <a:stretch>
                          <a:fillRect/>
                        </a:stretch>
                      </p166:blipFill>
                      <p166:spPr xmlns:p166="http://schemas.microsoft.com/office/powerpoint/2016/6/main">
                        <a:xfrm flipV="1">
                          <a:off x="0" y="0"/>
                          <a:ext cx="81278" cy="45719"/>
                        </a:xfrm>
                        <a:prstGeom prst="rect">
                          <a:avLst/>
                        </a:prstGeom>
                        <a:ln w="3175">
                          <a:solidFill>
                            <a:prstClr val="ltGray"/>
                          </a:solidFill>
                        </a:ln>
                      </p166:spPr>
                    </pslz:zmPr>
                  </pslz:sldZmObj>
                </pslz:sldZm>
              </a:graphicData>
            </a:graphic>
          </p:graphicFrame>
        </mc:Choice>
        <mc:Fallback>
          <p:pic>
            <p:nvPicPr>
              <p:cNvPr id="16" name="Slide Zoom 15">
                <a:hlinkClick r:id="rId14" action="ppaction://hlinksldjump"/>
                <a:extLst>
                  <a:ext uri="{FF2B5EF4-FFF2-40B4-BE49-F238E27FC236}">
                    <a16:creationId xmlns:a16="http://schemas.microsoft.com/office/drawing/2014/main" id="{42F1EBD9-581D-4817-B6FD-6FC79667A102}"/>
                  </a:ext>
                </a:extLst>
              </p:cNvPr>
              <p:cNvPicPr>
                <a:picLocks noGrp="1" noRot="1" noChangeAspect="1" noMove="1" noResize="1" noEditPoints="1" noAdjustHandles="1" noChangeArrowheads="1" noChangeShapeType="1"/>
              </p:cNvPicPr>
              <p:nvPr/>
            </p:nvPicPr>
            <p:blipFill>
              <a:blip r:embed="rId13"/>
              <a:stretch>
                <a:fillRect/>
              </a:stretch>
            </p:blipFill>
            <p:spPr>
              <a:xfrm flipV="1">
                <a:off x="8135332" y="2354989"/>
                <a:ext cx="81278" cy="4571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8" name="Slide Zoom 17">
                <a:extLst>
                  <a:ext uri="{FF2B5EF4-FFF2-40B4-BE49-F238E27FC236}">
                    <a16:creationId xmlns:a16="http://schemas.microsoft.com/office/drawing/2014/main" id="{EFF184B1-2762-4C23-88BE-21593B4AD0DA}"/>
                  </a:ext>
                </a:extLst>
              </p:cNvPr>
              <p:cNvGraphicFramePr>
                <a:graphicFrameLocks noChangeAspect="1"/>
              </p:cNvGraphicFramePr>
              <p:nvPr>
                <p:extLst>
                  <p:ext uri="{D42A27DB-BD31-4B8C-83A1-F6EECF244321}">
                    <p14:modId xmlns:p14="http://schemas.microsoft.com/office/powerpoint/2010/main" val="2229348956"/>
                  </p:ext>
                </p:extLst>
              </p:nvPr>
            </p:nvGraphicFramePr>
            <p:xfrm>
              <a:off x="9549353" y="1644969"/>
              <a:ext cx="81278" cy="45719"/>
            </p:xfrm>
            <a:graphic>
              <a:graphicData uri="http://schemas.microsoft.com/office/powerpoint/2016/slidezoom">
                <pslz:sldZm>
                  <pslz:sldZmObj sldId="263" cId="4026482009">
                    <pslz:zmPr id="{1B08CCB9-997E-4F8A-BF96-3D5C940FB397}" returnToParent="0" transitionDur="1000">
                      <p166:blipFill xmlns:p166="http://schemas.microsoft.com/office/powerpoint/2016/6/main">
                        <a:blip r:embed="rId15"/>
                        <a:stretch>
                          <a:fillRect/>
                        </a:stretch>
                      </p166:blipFill>
                      <p166:spPr xmlns:p166="http://schemas.microsoft.com/office/powerpoint/2016/6/main">
                        <a:xfrm>
                          <a:off x="0" y="0"/>
                          <a:ext cx="81278" cy="45719"/>
                        </a:xfrm>
                        <a:prstGeom prst="rect">
                          <a:avLst/>
                        </a:prstGeom>
                        <a:ln w="3175">
                          <a:solidFill>
                            <a:prstClr val="ltGray"/>
                          </a:solidFill>
                        </a:ln>
                      </p166:spPr>
                    </pslz:zmPr>
                  </pslz:sldZmObj>
                </pslz:sldZm>
              </a:graphicData>
            </a:graphic>
          </p:graphicFrame>
        </mc:Choice>
        <mc:Fallback>
          <p:pic>
            <p:nvPicPr>
              <p:cNvPr id="18" name="Slide Zoom 17">
                <a:hlinkClick r:id="rId16" action="ppaction://hlinksldjump"/>
                <a:extLst>
                  <a:ext uri="{FF2B5EF4-FFF2-40B4-BE49-F238E27FC236}">
                    <a16:creationId xmlns:a16="http://schemas.microsoft.com/office/drawing/2014/main" id="{EFF184B1-2762-4C23-88BE-21593B4AD0DA}"/>
                  </a:ext>
                </a:extLst>
              </p:cNvPr>
              <p:cNvPicPr>
                <a:picLocks noGrp="1" noRot="1" noChangeAspect="1" noMove="1" noResize="1" noEditPoints="1" noAdjustHandles="1" noChangeArrowheads="1" noChangeShapeType="1"/>
              </p:cNvPicPr>
              <p:nvPr/>
            </p:nvPicPr>
            <p:blipFill>
              <a:blip r:embed="rId15"/>
              <a:stretch>
                <a:fillRect/>
              </a:stretch>
            </p:blipFill>
            <p:spPr>
              <a:xfrm>
                <a:off x="9549353" y="1644969"/>
                <a:ext cx="81278" cy="4571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20" name="Slide Zoom 19">
                <a:extLst>
                  <a:ext uri="{FF2B5EF4-FFF2-40B4-BE49-F238E27FC236}">
                    <a16:creationId xmlns:a16="http://schemas.microsoft.com/office/drawing/2014/main" id="{09609CAE-FD58-4170-AED6-572DA60D8688}"/>
                  </a:ext>
                </a:extLst>
              </p:cNvPr>
              <p:cNvGraphicFramePr>
                <a:graphicFrameLocks noChangeAspect="1"/>
              </p:cNvGraphicFramePr>
              <p:nvPr>
                <p:extLst>
                  <p:ext uri="{D42A27DB-BD31-4B8C-83A1-F6EECF244321}">
                    <p14:modId xmlns:p14="http://schemas.microsoft.com/office/powerpoint/2010/main" val="2610725841"/>
                  </p:ext>
                </p:extLst>
              </p:nvPr>
            </p:nvGraphicFramePr>
            <p:xfrm>
              <a:off x="10633436" y="1187187"/>
              <a:ext cx="113122" cy="63631"/>
            </p:xfrm>
            <a:graphic>
              <a:graphicData uri="http://schemas.microsoft.com/office/powerpoint/2016/slidezoom">
                <pslz:sldZm>
                  <pslz:sldZmObj sldId="264" cId="4005148610">
                    <pslz:zmPr id="{C343C799-004C-4953-93DA-609599B5B362}" returnToParent="0" transitionDur="1000">
                      <p166:blipFill xmlns:p166="http://schemas.microsoft.com/office/powerpoint/2016/6/main">
                        <a:blip r:embed="rId17"/>
                        <a:stretch>
                          <a:fillRect/>
                        </a:stretch>
                      </p166:blipFill>
                      <p166:spPr xmlns:p166="http://schemas.microsoft.com/office/powerpoint/2016/6/main">
                        <a:xfrm>
                          <a:off x="0" y="0"/>
                          <a:ext cx="113122" cy="63631"/>
                        </a:xfrm>
                        <a:prstGeom prst="rect">
                          <a:avLst/>
                        </a:prstGeom>
                        <a:ln w="3175">
                          <a:solidFill>
                            <a:prstClr val="ltGray"/>
                          </a:solidFill>
                        </a:ln>
                      </p166:spPr>
                    </pslz:zmPr>
                  </pslz:sldZmObj>
                </pslz:sldZm>
              </a:graphicData>
            </a:graphic>
          </p:graphicFrame>
        </mc:Choice>
        <mc:Fallback>
          <p:pic>
            <p:nvPicPr>
              <p:cNvPr id="20" name="Slide Zoom 19">
                <a:hlinkClick r:id="rId18" action="ppaction://hlinksldjump"/>
                <a:extLst>
                  <a:ext uri="{FF2B5EF4-FFF2-40B4-BE49-F238E27FC236}">
                    <a16:creationId xmlns:a16="http://schemas.microsoft.com/office/drawing/2014/main" id="{09609CAE-FD58-4170-AED6-572DA60D8688}"/>
                  </a:ext>
                </a:extLst>
              </p:cNvPr>
              <p:cNvPicPr>
                <a:picLocks noGrp="1" noRot="1" noChangeAspect="1" noMove="1" noResize="1" noEditPoints="1" noAdjustHandles="1" noChangeArrowheads="1" noChangeShapeType="1"/>
              </p:cNvPicPr>
              <p:nvPr/>
            </p:nvPicPr>
            <p:blipFill>
              <a:blip r:embed="rId17"/>
              <a:stretch>
                <a:fillRect/>
              </a:stretch>
            </p:blipFill>
            <p:spPr>
              <a:xfrm>
                <a:off x="10633436" y="1187187"/>
                <a:ext cx="113122" cy="6363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2" name="Slide Zoom 21">
                <a:extLst>
                  <a:ext uri="{FF2B5EF4-FFF2-40B4-BE49-F238E27FC236}">
                    <a16:creationId xmlns:a16="http://schemas.microsoft.com/office/drawing/2014/main" id="{E0F12387-F352-4947-B37B-3CB1261021FB}"/>
                  </a:ext>
                </a:extLst>
              </p:cNvPr>
              <p:cNvGraphicFramePr>
                <a:graphicFrameLocks noChangeAspect="1"/>
              </p:cNvGraphicFramePr>
              <p:nvPr>
                <p:extLst>
                  <p:ext uri="{D42A27DB-BD31-4B8C-83A1-F6EECF244321}">
                    <p14:modId xmlns:p14="http://schemas.microsoft.com/office/powerpoint/2010/main" val="235887248"/>
                  </p:ext>
                </p:extLst>
              </p:nvPr>
            </p:nvGraphicFramePr>
            <p:xfrm flipH="1">
              <a:off x="11660824" y="697583"/>
              <a:ext cx="112075" cy="63042"/>
            </p:xfrm>
            <a:graphic>
              <a:graphicData uri="http://schemas.microsoft.com/office/powerpoint/2016/slidezoom">
                <pslz:sldZm>
                  <pslz:sldZmObj sldId="265" cId="2612636322">
                    <pslz:zmPr id="{758B727A-0BC3-49EE-83AB-BA3DC81C2087}" returnToParent="0" transitionDur="1000">
                      <p166:blipFill xmlns:p166="http://schemas.microsoft.com/office/powerpoint/2016/6/main">
                        <a:blip r:embed="rId19"/>
                        <a:stretch>
                          <a:fillRect/>
                        </a:stretch>
                      </p166:blipFill>
                      <p166:spPr xmlns:p166="http://schemas.microsoft.com/office/powerpoint/2016/6/main">
                        <a:xfrm flipH="1">
                          <a:off x="0" y="0"/>
                          <a:ext cx="112075" cy="63042"/>
                        </a:xfrm>
                        <a:prstGeom prst="rect">
                          <a:avLst/>
                        </a:prstGeom>
                        <a:ln w="3175">
                          <a:solidFill>
                            <a:prstClr val="ltGray"/>
                          </a:solidFill>
                        </a:ln>
                      </p166:spPr>
                    </pslz:zmPr>
                  </pslz:sldZmObj>
                </pslz:sldZm>
              </a:graphicData>
            </a:graphic>
          </p:graphicFrame>
        </mc:Choice>
        <mc:Fallback xmlns="">
          <p:pic>
            <p:nvPicPr>
              <p:cNvPr id="22" name="Slide Zoom 21">
                <a:hlinkClick r:id="rId20" action="ppaction://hlinksldjump"/>
                <a:extLst>
                  <a:ext uri="{FF2B5EF4-FFF2-40B4-BE49-F238E27FC236}">
                    <a16:creationId xmlns:a16="http://schemas.microsoft.com/office/drawing/2014/main" id="{E0F12387-F352-4947-B37B-3CB1261021FB}"/>
                  </a:ext>
                </a:extLst>
              </p:cNvPr>
              <p:cNvPicPr>
                <a:picLocks noGrp="1" noRot="1" noChangeAspect="1" noMove="1" noResize="1" noEditPoints="1" noAdjustHandles="1" noChangeArrowheads="1" noChangeShapeType="1"/>
              </p:cNvPicPr>
              <p:nvPr/>
            </p:nvPicPr>
            <p:blipFill>
              <a:blip r:embed="rId21"/>
              <a:stretch>
                <a:fillRect/>
              </a:stretch>
            </p:blipFill>
            <p:spPr>
              <a:xfrm flipH="1">
                <a:off x="11660824" y="697583"/>
                <a:ext cx="112075" cy="63042"/>
              </a:xfrm>
              <a:prstGeom prst="rect">
                <a:avLst/>
              </a:prstGeom>
              <a:ln w="3175">
                <a:solidFill>
                  <a:prstClr val="ltGray"/>
                </a:solidFill>
              </a:ln>
            </p:spPr>
          </p:pic>
        </mc:Fallback>
      </mc:AlternateContent>
    </p:spTree>
    <p:extLst>
      <p:ext uri="{BB962C8B-B14F-4D97-AF65-F5344CB8AC3E}">
        <p14:creationId xmlns:p14="http://schemas.microsoft.com/office/powerpoint/2010/main" val="154077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148F-5BFF-4AF0-B008-D30AD86B509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E12CB8C4-2F4E-48BC-9F48-E0BEBA1663A7}"/>
              </a:ext>
            </a:extLst>
          </p:cNvPr>
          <p:cNvGraphicFramePr>
            <a:graphicFrameLocks noGrp="1"/>
          </p:cNvGraphicFramePr>
          <p:nvPr>
            <p:ph idx="1"/>
            <p:extLst>
              <p:ext uri="{D42A27DB-BD31-4B8C-83A1-F6EECF244321}">
                <p14:modId xmlns:p14="http://schemas.microsoft.com/office/powerpoint/2010/main" val="19396616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87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CEC219-41D8-486E-8C44-F7F40534CDCD}"/>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a:extLst>
              <a:ext uri="{FF2B5EF4-FFF2-40B4-BE49-F238E27FC236}">
                <a16:creationId xmlns:a16="http://schemas.microsoft.com/office/drawing/2014/main" id="{1E4FA2D4-7A64-4D7E-84DE-142ECC5F6F40}"/>
              </a:ext>
            </a:extLst>
          </p:cNvPr>
          <p:cNvPicPr>
            <a:picLocks noChangeAspect="1"/>
          </p:cNvPicPr>
          <p:nvPr/>
        </p:nvPicPr>
        <p:blipFill rotWithShape="1">
          <a:blip r:embed="rId2"/>
          <a:srcRect l="30337" r="17081" b="-2"/>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151386BC-46D5-494C-AB5C-6E36D1601FF7}"/>
              </a:ext>
            </a:extLst>
          </p:cNvPr>
          <p:cNvSpPr>
            <a:spLocks noGrp="1"/>
          </p:cNvSpPr>
          <p:nvPr>
            <p:ph idx="1"/>
          </p:nvPr>
        </p:nvSpPr>
        <p:spPr>
          <a:xfrm>
            <a:off x="6234868" y="1820369"/>
            <a:ext cx="5217173" cy="4351338"/>
          </a:xfrm>
        </p:spPr>
        <p:txBody>
          <a:bodyPr>
            <a:normAutofit/>
          </a:bodyPr>
          <a:lstStyle/>
          <a:p>
            <a:r>
              <a:rPr lang="en-US" b="1" u="sng" dirty="0" err="1">
                <a:solidFill>
                  <a:schemeClr val="bg1"/>
                </a:solidFill>
              </a:rPr>
              <a:t>Mercury</a:t>
            </a:r>
            <a:r>
              <a:rPr lang="en-US" dirty="0" err="1">
                <a:solidFill>
                  <a:schemeClr val="bg1"/>
                </a:solidFill>
              </a:rPr>
              <a:t>:Mercury</a:t>
            </a:r>
            <a:r>
              <a:rPr lang="en-US" dirty="0">
                <a:solidFill>
                  <a:schemeClr val="bg1"/>
                </a:solidFill>
              </a:rPr>
              <a:t> is the smallest planet in our solar system. It's a little bigger than Earth's Moon. It is the closest planet to the Sun, but it's actually not the hottest. Venus is hotter. Along with Venus, Earth, and Mars, Mercury is one of the rocky planets.</a:t>
            </a: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5876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9D1D4C-E31A-424B-9ED3-AFF2F60D3C60}"/>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5" name="Picture 4">
            <a:extLst>
              <a:ext uri="{FF2B5EF4-FFF2-40B4-BE49-F238E27FC236}">
                <a16:creationId xmlns:a16="http://schemas.microsoft.com/office/drawing/2014/main" id="{85ABE8B4-F48C-4694-B1CF-B55120FDFF11}"/>
              </a:ext>
            </a:extLst>
          </p:cNvPr>
          <p:cNvPicPr>
            <a:picLocks noChangeAspect="1"/>
          </p:cNvPicPr>
          <p:nvPr/>
        </p:nvPicPr>
        <p:blipFill rotWithShape="1">
          <a:blip r:embed="rId2"/>
          <a:srcRect l="19348" r="24652"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61EBB0D4-294D-4314-AA08-F636079FC309}"/>
              </a:ext>
            </a:extLst>
          </p:cNvPr>
          <p:cNvSpPr>
            <a:spLocks noGrp="1"/>
          </p:cNvSpPr>
          <p:nvPr>
            <p:ph idx="1"/>
          </p:nvPr>
        </p:nvSpPr>
        <p:spPr>
          <a:xfrm>
            <a:off x="6234868" y="1820369"/>
            <a:ext cx="5217173" cy="4351338"/>
          </a:xfrm>
        </p:spPr>
        <p:txBody>
          <a:bodyPr>
            <a:normAutofit/>
          </a:bodyPr>
          <a:lstStyle/>
          <a:p>
            <a:r>
              <a:rPr lang="en-US" b="1" u="sng">
                <a:solidFill>
                  <a:schemeClr val="bg1"/>
                </a:solidFill>
              </a:rPr>
              <a:t>Venus</a:t>
            </a:r>
            <a:r>
              <a:rPr lang="en-US">
                <a:solidFill>
                  <a:schemeClr val="bg1"/>
                </a:solidFill>
              </a:rPr>
              <a:t>:Venus is the second planet from the Sun and is Earth’s closest planetary neighbor. It’s one of the four inner, terrestrial (or rocky) planets, and it’s often called Earth’s twin because it’s similar in size and density. These are not identical twins, however – there are radical differences between the two worlds.</a:t>
            </a:r>
          </a:p>
          <a:p>
            <a:endParaRPr lang="en-US">
              <a:solidFill>
                <a:schemeClr val="bg1"/>
              </a:solidFill>
            </a:endParaRPr>
          </a:p>
          <a:p>
            <a:endParaRPr lang="en-US">
              <a:solidFill>
                <a:schemeClr val="bg1"/>
              </a:solidFill>
            </a:endParaRP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2760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F8D9E-26D3-4B54-BDA4-0B8BFF252EE0}"/>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a:extLst>
              <a:ext uri="{FF2B5EF4-FFF2-40B4-BE49-F238E27FC236}">
                <a16:creationId xmlns:a16="http://schemas.microsoft.com/office/drawing/2014/main" id="{85E601CF-D3C9-4293-B5C7-3FCCCA404196}"/>
              </a:ext>
            </a:extLst>
          </p:cNvPr>
          <p:cNvPicPr>
            <a:picLocks noChangeAspect="1"/>
          </p:cNvPicPr>
          <p:nvPr/>
        </p:nvPicPr>
        <p:blipFill rotWithShape="1">
          <a:blip r:embed="rId2"/>
          <a:srcRect l="17798" r="27596"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E5C8DFF8-68B7-4B98-BB9E-4B9B51A9D4A4}"/>
              </a:ext>
            </a:extLst>
          </p:cNvPr>
          <p:cNvSpPr>
            <a:spLocks noGrp="1"/>
          </p:cNvSpPr>
          <p:nvPr>
            <p:ph idx="1"/>
          </p:nvPr>
        </p:nvSpPr>
        <p:spPr>
          <a:xfrm>
            <a:off x="6234868" y="1820369"/>
            <a:ext cx="5217173" cy="4351338"/>
          </a:xfrm>
        </p:spPr>
        <p:txBody>
          <a:bodyPr>
            <a:normAutofit/>
          </a:bodyPr>
          <a:lstStyle/>
          <a:p>
            <a:r>
              <a:rPr lang="en-US" b="1" u="sng">
                <a:solidFill>
                  <a:schemeClr val="bg1"/>
                </a:solidFill>
              </a:rPr>
              <a:t>Earth</a:t>
            </a:r>
            <a:r>
              <a:rPr lang="en-US">
                <a:solidFill>
                  <a:schemeClr val="bg1"/>
                </a:solidFill>
              </a:rPr>
              <a:t>:Earth—our home planet—is the only place we know of so far that’s inhabited by living things. It's also the only planet in our solar system with liquid water on the surface.Our home planet is the third planet from the Sun, and the only place we know of so far that’s inhabited by living things.</a:t>
            </a:r>
          </a:p>
          <a:p>
            <a:endParaRPr lang="en-US">
              <a:solidFill>
                <a:schemeClr val="bg1"/>
              </a:solidFill>
            </a:endParaRPr>
          </a:p>
          <a:p>
            <a:endParaRPr lang="en-US">
              <a:solidFill>
                <a:schemeClr val="bg1"/>
              </a:solidFill>
            </a:endParaRPr>
          </a:p>
          <a:p>
            <a:endParaRPr lang="en-US">
              <a:solidFill>
                <a:schemeClr val="bg1"/>
              </a:solidFill>
            </a:endParaRP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8331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37E4C-3289-4B97-BE50-EF785F3BEBFB}"/>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a:extLst>
              <a:ext uri="{FF2B5EF4-FFF2-40B4-BE49-F238E27FC236}">
                <a16:creationId xmlns:a16="http://schemas.microsoft.com/office/drawing/2014/main" id="{1A253684-BF19-4BF9-B092-7B12C2C4F1BB}"/>
              </a:ext>
            </a:extLst>
          </p:cNvPr>
          <p:cNvPicPr>
            <a:picLocks noChangeAspect="1"/>
          </p:cNvPicPr>
          <p:nvPr/>
        </p:nvPicPr>
        <p:blipFill rotWithShape="1">
          <a:blip r:embed="rId2"/>
          <a:srcRect l="16831" r="26919"/>
          <a:stretch/>
        </p:blipFill>
        <p:spPr>
          <a:xfrm>
            <a:off x="739959" y="1095407"/>
            <a:ext cx="4863173"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06141CC7-5513-4328-B2C3-AEF713579CCC}"/>
              </a:ext>
            </a:extLst>
          </p:cNvPr>
          <p:cNvSpPr>
            <a:spLocks noGrp="1"/>
          </p:cNvSpPr>
          <p:nvPr>
            <p:ph idx="1"/>
          </p:nvPr>
        </p:nvSpPr>
        <p:spPr>
          <a:xfrm>
            <a:off x="6234868" y="1820369"/>
            <a:ext cx="5217173" cy="4351338"/>
          </a:xfrm>
        </p:spPr>
        <p:txBody>
          <a:bodyPr>
            <a:normAutofit/>
          </a:bodyPr>
          <a:lstStyle/>
          <a:p>
            <a:r>
              <a:rPr lang="en-US" sz="2200" b="1" u="sng">
                <a:solidFill>
                  <a:schemeClr val="bg1"/>
                </a:solidFill>
              </a:rPr>
              <a:t>Mars</a:t>
            </a:r>
            <a:r>
              <a:rPr lang="en-US" sz="2200">
                <a:solidFill>
                  <a:schemeClr val="bg1"/>
                </a:solidFill>
              </a:rPr>
              <a:t>:Mars is the fourth planet from the Sun and the second-smallest planet in the Solar System, larger only than Mercury. In the English language, Mars is named for the Roman god of war. Mars is a terrestrial planet with a thin atmosphere and has a crust primarily composed of elements similar to Earth's crust, as well as a core made of iron and nickel. Mars has surface features such as impact craters, valleys, dunes, and polar ice caps. Mars has two small, irregularly shaped moons, Phobos and Deimos.</a:t>
            </a:r>
          </a:p>
          <a:p>
            <a:endParaRPr lang="en-US" sz="2200">
              <a:solidFill>
                <a:schemeClr val="bg1"/>
              </a:solidFill>
            </a:endParaRPr>
          </a:p>
          <a:p>
            <a:endParaRPr lang="en-US" sz="2200">
              <a:solidFill>
                <a:schemeClr val="bg1"/>
              </a:solidFill>
            </a:endParaRP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4965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297361-1019-4FEE-B985-CB703B825E7E}"/>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a:extLst>
              <a:ext uri="{FF2B5EF4-FFF2-40B4-BE49-F238E27FC236}">
                <a16:creationId xmlns:a16="http://schemas.microsoft.com/office/drawing/2014/main" id="{3C6B406C-B70F-4AA2-B57C-5732A5C21B93}"/>
              </a:ext>
            </a:extLst>
          </p:cNvPr>
          <p:cNvPicPr>
            <a:picLocks noChangeAspect="1"/>
          </p:cNvPicPr>
          <p:nvPr/>
        </p:nvPicPr>
        <p:blipFill rotWithShape="1">
          <a:blip r:embed="rId2"/>
          <a:srcRect t="2386" r="2" b="491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5FA5E597-A546-48AA-9203-9A4817EE0EE4}"/>
              </a:ext>
            </a:extLst>
          </p:cNvPr>
          <p:cNvSpPr>
            <a:spLocks noGrp="1"/>
          </p:cNvSpPr>
          <p:nvPr>
            <p:ph idx="1"/>
          </p:nvPr>
        </p:nvSpPr>
        <p:spPr>
          <a:xfrm>
            <a:off x="6234868" y="1820369"/>
            <a:ext cx="5217173" cy="4351338"/>
          </a:xfrm>
        </p:spPr>
        <p:txBody>
          <a:bodyPr>
            <a:normAutofit/>
          </a:bodyPr>
          <a:lstStyle/>
          <a:p>
            <a:r>
              <a:rPr lang="en-US" sz="2200" b="1" u="sng">
                <a:solidFill>
                  <a:schemeClr val="bg1"/>
                </a:solidFill>
              </a:rPr>
              <a:t>Jupiter</a:t>
            </a:r>
            <a:r>
              <a:rPr lang="en-US" sz="2200">
                <a:solidFill>
                  <a:schemeClr val="bg1"/>
                </a:solidFill>
              </a:rPr>
              <a:t>:Jupiter is the fifth planet from the Sun and the largest in the Solar System. It is a gas giant with a mass more than two and a half times that of all the other planets in the Solar System combined, and slightly less than one one-thousandth the mass of the Sun. Jupiter is the third brightest natural object in the Earth's night sky after the Moon and Venus, and it has been observed since prehistoric times. It was named after Jupiter, the chief deity of ancient Roman religion.</a:t>
            </a:r>
          </a:p>
          <a:p>
            <a:endParaRPr lang="en-US" sz="2200">
              <a:solidFill>
                <a:schemeClr val="bg1"/>
              </a:solidFill>
            </a:endParaRPr>
          </a:p>
          <a:p>
            <a:endParaRPr lang="en-US" sz="2200">
              <a:solidFill>
                <a:schemeClr val="bg1"/>
              </a:solidFill>
            </a:endParaRP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3780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5E6A81-D10B-4962-91F6-AD243DBB78C5}"/>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a:extLst>
              <a:ext uri="{FF2B5EF4-FFF2-40B4-BE49-F238E27FC236}">
                <a16:creationId xmlns:a16="http://schemas.microsoft.com/office/drawing/2014/main" id="{66442462-9A17-4C01-896C-935E85623ADE}"/>
              </a:ext>
            </a:extLst>
          </p:cNvPr>
          <p:cNvPicPr>
            <a:picLocks noChangeAspect="1"/>
          </p:cNvPicPr>
          <p:nvPr/>
        </p:nvPicPr>
        <p:blipFill rotWithShape="1">
          <a:blip r:embed="rId2"/>
          <a:srcRect l="26525" r="17475"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80A76A9F-0CCE-422A-83EE-2C13BAB21223}"/>
              </a:ext>
            </a:extLst>
          </p:cNvPr>
          <p:cNvSpPr>
            <a:spLocks noGrp="1"/>
          </p:cNvSpPr>
          <p:nvPr>
            <p:ph idx="1"/>
          </p:nvPr>
        </p:nvSpPr>
        <p:spPr>
          <a:xfrm>
            <a:off x="6234868" y="1820369"/>
            <a:ext cx="5217173" cy="4351338"/>
          </a:xfrm>
        </p:spPr>
        <p:txBody>
          <a:bodyPr>
            <a:normAutofit/>
          </a:bodyPr>
          <a:lstStyle/>
          <a:p>
            <a:r>
              <a:rPr lang="en-US" b="1" u="sng" dirty="0" err="1">
                <a:solidFill>
                  <a:schemeClr val="bg1"/>
                </a:solidFill>
              </a:rPr>
              <a:t>Saturn</a:t>
            </a:r>
            <a:r>
              <a:rPr lang="en-US" dirty="0" err="1">
                <a:solidFill>
                  <a:schemeClr val="bg1"/>
                </a:solidFill>
              </a:rPr>
              <a:t>:Saturn</a:t>
            </a:r>
            <a:r>
              <a:rPr lang="en-US" dirty="0">
                <a:solidFill>
                  <a:schemeClr val="bg1"/>
                </a:solidFill>
              </a:rPr>
              <a:t> is the sixth planet from the Sun and the second-largest in the Solar System, after Jupiter. It is a gas giant with an average radius of about nine and a half times that of </a:t>
            </a:r>
            <a:r>
              <a:rPr lang="en-US" dirty="0" err="1">
                <a:solidFill>
                  <a:schemeClr val="bg1"/>
                </a:solidFill>
              </a:rPr>
              <a:t>Earth.It</a:t>
            </a:r>
            <a:r>
              <a:rPr lang="en-US" dirty="0">
                <a:solidFill>
                  <a:schemeClr val="bg1"/>
                </a:solidFill>
              </a:rPr>
              <a:t> has only one-eighth the average density of Earth, but is over 95 times more massive.</a:t>
            </a:r>
          </a:p>
          <a:p>
            <a:endParaRPr lang="en-US" dirty="0">
              <a:solidFill>
                <a:schemeClr val="bg1"/>
              </a:solidFill>
            </a:endParaRP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4709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1CBAC-F126-4ABF-AE10-0FB29ED0848A}"/>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descr="Logo&#10;&#10;Description automatically generated">
            <a:extLst>
              <a:ext uri="{FF2B5EF4-FFF2-40B4-BE49-F238E27FC236}">
                <a16:creationId xmlns:a16="http://schemas.microsoft.com/office/drawing/2014/main" id="{11168C06-35F9-490C-B797-AD2986A3A06B}"/>
              </a:ext>
            </a:extLst>
          </p:cNvPr>
          <p:cNvPicPr>
            <a:picLocks noChangeAspect="1"/>
          </p:cNvPicPr>
          <p:nvPr/>
        </p:nvPicPr>
        <p:blipFill rotWithShape="1">
          <a:blip r:embed="rId2"/>
          <a:srcRect l="14053" r="28708"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BC5B5051-3DC4-41FD-B7FB-5208ADC52922}"/>
              </a:ext>
            </a:extLst>
          </p:cNvPr>
          <p:cNvSpPr>
            <a:spLocks noGrp="1"/>
          </p:cNvSpPr>
          <p:nvPr>
            <p:ph idx="1"/>
          </p:nvPr>
        </p:nvSpPr>
        <p:spPr>
          <a:xfrm>
            <a:off x="6234868" y="1820369"/>
            <a:ext cx="5217173" cy="4351338"/>
          </a:xfrm>
        </p:spPr>
        <p:txBody>
          <a:bodyPr>
            <a:normAutofit/>
          </a:bodyPr>
          <a:lstStyle/>
          <a:p>
            <a:r>
              <a:rPr lang="en-US" sz="2600" b="1" u="sng">
                <a:solidFill>
                  <a:schemeClr val="bg1"/>
                </a:solidFill>
              </a:rPr>
              <a:t>Uranus</a:t>
            </a:r>
            <a:r>
              <a:rPr lang="en-US" sz="2600">
                <a:solidFill>
                  <a:schemeClr val="bg1"/>
                </a:solidFill>
              </a:rPr>
              <a:t>:Uranus is the seventh planet from the Sun. It is named after Greek sky deity Uranus (Caelus), who in Greek mythology is the father of Cronus (Saturn), a grandfather of Zeus (Jupiter) and great-grandfather of Ares (Mars). Uranus has the third-largest planetary radius and fourth-largest planetary mass in the Solar System. </a:t>
            </a: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2648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E4E65D-09FD-4AA7-989F-F7D3B4CF81A9}"/>
              </a:ext>
            </a:extLst>
          </p:cNvPr>
          <p:cNvSpPr>
            <a:spLocks noGrp="1"/>
          </p:cNvSpPr>
          <p:nvPr>
            <p:ph type="title"/>
          </p:nvPr>
        </p:nvSpPr>
        <p:spPr>
          <a:xfrm>
            <a:off x="6234865" y="568517"/>
            <a:ext cx="5248221" cy="1067209"/>
          </a:xfrm>
        </p:spPr>
        <p:txBody>
          <a:bodyPr>
            <a:normAutofit/>
          </a:bodyPr>
          <a:lstStyle/>
          <a:p>
            <a:endParaRPr lang="en-US">
              <a:solidFill>
                <a:schemeClr val="bg1"/>
              </a:solidFill>
            </a:endParaRPr>
          </a:p>
        </p:txBody>
      </p:sp>
      <p:pic>
        <p:nvPicPr>
          <p:cNvPr id="4" name="Picture 3">
            <a:extLst>
              <a:ext uri="{FF2B5EF4-FFF2-40B4-BE49-F238E27FC236}">
                <a16:creationId xmlns:a16="http://schemas.microsoft.com/office/drawing/2014/main" id="{18C87CA7-56F3-43A0-90DC-7D558F84204E}"/>
              </a:ext>
            </a:extLst>
          </p:cNvPr>
          <p:cNvPicPr>
            <a:picLocks noChangeAspect="1"/>
          </p:cNvPicPr>
          <p:nvPr/>
        </p:nvPicPr>
        <p:blipFill rotWithShape="1">
          <a:blip r:embed="rId2"/>
          <a:srcRect l="16013" r="1744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E1645BA4-DCF3-4B69-80CE-0E9A7F62A11C}"/>
              </a:ext>
            </a:extLst>
          </p:cNvPr>
          <p:cNvSpPr>
            <a:spLocks noGrp="1"/>
          </p:cNvSpPr>
          <p:nvPr>
            <p:ph idx="1"/>
          </p:nvPr>
        </p:nvSpPr>
        <p:spPr>
          <a:xfrm>
            <a:off x="6234868" y="1820369"/>
            <a:ext cx="5217173" cy="4351338"/>
          </a:xfrm>
        </p:spPr>
        <p:txBody>
          <a:bodyPr>
            <a:normAutofit/>
          </a:bodyPr>
          <a:lstStyle/>
          <a:p>
            <a:r>
              <a:rPr lang="en-US" b="1" u="sng" dirty="0" err="1">
                <a:solidFill>
                  <a:schemeClr val="bg1"/>
                </a:solidFill>
              </a:rPr>
              <a:t>Neptune</a:t>
            </a:r>
            <a:r>
              <a:rPr lang="en-US" dirty="0" err="1">
                <a:solidFill>
                  <a:schemeClr val="bg1"/>
                </a:solidFill>
              </a:rPr>
              <a:t>:Neptune</a:t>
            </a:r>
            <a:r>
              <a:rPr lang="en-US" dirty="0">
                <a:solidFill>
                  <a:schemeClr val="bg1"/>
                </a:solidFill>
              </a:rPr>
              <a:t> is dark, cold, and very windy. It's the last of the planets in our solar system. It's more than 30 times as far from the Sun as Earth is. Neptune is very similar to Uranus. It's made of a thick soup of water, ammonia, and methane over an Earth-sized solid center.</a:t>
            </a:r>
          </a:p>
        </p:txBody>
      </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05148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630</Words>
  <Application>Microsoft Office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outside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space</dc:title>
  <dc:creator>Mirna monther George Krkar .</dc:creator>
  <cp:lastModifiedBy>Mirna monther George Krkar .</cp:lastModifiedBy>
  <cp:revision>2</cp:revision>
  <dcterms:created xsi:type="dcterms:W3CDTF">2023-03-23T20:37:46Z</dcterms:created>
  <dcterms:modified xsi:type="dcterms:W3CDTF">2023-03-26T13:15:25Z</dcterms:modified>
</cp:coreProperties>
</file>