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8552BD-24CF-4E4E-ACC0-D6A87E7D1CBA}" type="doc">
      <dgm:prSet loTypeId="urn:microsoft.com/office/officeart/2005/8/layout/cycle6" loCatId="relationship" qsTypeId="urn:microsoft.com/office/officeart/2005/8/quickstyle/simple3" qsCatId="simple" csTypeId="urn:microsoft.com/office/officeart/2005/8/colors/accent5_4" csCatId="accent5"/>
      <dgm:spPr/>
      <dgm:t>
        <a:bodyPr/>
        <a:lstStyle/>
        <a:p>
          <a:endParaRPr lang="en-US"/>
        </a:p>
      </dgm:t>
    </dgm:pt>
    <dgm:pt modelId="{02A6AE39-799D-4D42-81EF-89864E07CA48}">
      <dgm:prSet/>
      <dgm:spPr/>
      <dgm:t>
        <a:bodyPr/>
        <a:lstStyle/>
        <a:p>
          <a:r>
            <a:rPr lang="ar-JO"/>
            <a:t>2009</a:t>
          </a:r>
          <a:endParaRPr lang="en-US"/>
        </a:p>
      </dgm:t>
    </dgm:pt>
    <dgm:pt modelId="{F7A3903F-5310-4011-A414-9DB0E94FC0DE}" type="parTrans" cxnId="{5A01E9F6-F7AE-494E-A463-C3776712D18C}">
      <dgm:prSet/>
      <dgm:spPr/>
      <dgm:t>
        <a:bodyPr/>
        <a:lstStyle/>
        <a:p>
          <a:endParaRPr lang="en-US"/>
        </a:p>
      </dgm:t>
    </dgm:pt>
    <dgm:pt modelId="{15D3FC53-D26E-40BD-964F-41C809F15F78}" type="sibTrans" cxnId="{5A01E9F6-F7AE-494E-A463-C3776712D18C}">
      <dgm:prSet/>
      <dgm:spPr/>
      <dgm:t>
        <a:bodyPr/>
        <a:lstStyle/>
        <a:p>
          <a:endParaRPr lang="en-US"/>
        </a:p>
      </dgm:t>
    </dgm:pt>
    <dgm:pt modelId="{6A53BF06-8EA1-446B-8411-DA21B092B45E}">
      <dgm:prSet/>
      <dgm:spPr/>
      <dgm:t>
        <a:bodyPr/>
        <a:lstStyle/>
        <a:p>
          <a:r>
            <a:rPr lang="ar-JO"/>
            <a:t>2010</a:t>
          </a:r>
          <a:endParaRPr lang="en-US"/>
        </a:p>
      </dgm:t>
    </dgm:pt>
    <dgm:pt modelId="{2266F912-9E96-41FB-99F5-9318DC13761A}" type="parTrans" cxnId="{0E492E90-7716-4DA2-99F0-E1AAEE6A164E}">
      <dgm:prSet/>
      <dgm:spPr/>
      <dgm:t>
        <a:bodyPr/>
        <a:lstStyle/>
        <a:p>
          <a:endParaRPr lang="en-US"/>
        </a:p>
      </dgm:t>
    </dgm:pt>
    <dgm:pt modelId="{26BF41FE-7FBB-45C9-98FB-3717B876F042}" type="sibTrans" cxnId="{0E492E90-7716-4DA2-99F0-E1AAEE6A164E}">
      <dgm:prSet/>
      <dgm:spPr/>
      <dgm:t>
        <a:bodyPr/>
        <a:lstStyle/>
        <a:p>
          <a:endParaRPr lang="en-US"/>
        </a:p>
      </dgm:t>
    </dgm:pt>
    <dgm:pt modelId="{4CF11FDE-67C1-4AF2-9E1B-981C151CA768}">
      <dgm:prSet/>
      <dgm:spPr/>
      <dgm:t>
        <a:bodyPr/>
        <a:lstStyle/>
        <a:p>
          <a:r>
            <a:rPr lang="ar-JO"/>
            <a:t>2011</a:t>
          </a:r>
          <a:endParaRPr lang="en-US"/>
        </a:p>
      </dgm:t>
    </dgm:pt>
    <dgm:pt modelId="{9ACB7D4C-7C0F-4749-A109-10D8248E684E}" type="parTrans" cxnId="{56531F91-908B-4FEF-A7CB-2F2C6127450B}">
      <dgm:prSet/>
      <dgm:spPr/>
      <dgm:t>
        <a:bodyPr/>
        <a:lstStyle/>
        <a:p>
          <a:endParaRPr lang="en-US"/>
        </a:p>
      </dgm:t>
    </dgm:pt>
    <dgm:pt modelId="{9452877C-CC82-480A-BB73-0442742A54A5}" type="sibTrans" cxnId="{56531F91-908B-4FEF-A7CB-2F2C6127450B}">
      <dgm:prSet/>
      <dgm:spPr/>
      <dgm:t>
        <a:bodyPr/>
        <a:lstStyle/>
        <a:p>
          <a:endParaRPr lang="en-US"/>
        </a:p>
      </dgm:t>
    </dgm:pt>
    <dgm:pt modelId="{20BE606B-1B28-4901-A3BE-C523A029DDF2}">
      <dgm:prSet/>
      <dgm:spPr/>
      <dgm:t>
        <a:bodyPr/>
        <a:lstStyle/>
        <a:p>
          <a:r>
            <a:rPr lang="ar-JO"/>
            <a:t>2012</a:t>
          </a:r>
          <a:endParaRPr lang="en-US"/>
        </a:p>
      </dgm:t>
    </dgm:pt>
    <dgm:pt modelId="{47F41564-E1BF-4005-9177-1BDDB39C6AF3}" type="parTrans" cxnId="{5F839BA5-BD21-49D7-B326-1AA7186C5E0C}">
      <dgm:prSet/>
      <dgm:spPr/>
      <dgm:t>
        <a:bodyPr/>
        <a:lstStyle/>
        <a:p>
          <a:endParaRPr lang="en-US"/>
        </a:p>
      </dgm:t>
    </dgm:pt>
    <dgm:pt modelId="{75938BA1-8A8B-48F0-BE2D-49B24355986D}" type="sibTrans" cxnId="{5F839BA5-BD21-49D7-B326-1AA7186C5E0C}">
      <dgm:prSet/>
      <dgm:spPr/>
      <dgm:t>
        <a:bodyPr/>
        <a:lstStyle/>
        <a:p>
          <a:endParaRPr lang="en-US"/>
        </a:p>
      </dgm:t>
    </dgm:pt>
    <dgm:pt modelId="{5AC6CF41-9A59-47E2-A3B4-673821B86697}">
      <dgm:prSet/>
      <dgm:spPr/>
      <dgm:t>
        <a:bodyPr/>
        <a:lstStyle/>
        <a:p>
          <a:r>
            <a:rPr lang="ar-JO"/>
            <a:t>2013</a:t>
          </a:r>
          <a:endParaRPr lang="en-US"/>
        </a:p>
      </dgm:t>
    </dgm:pt>
    <dgm:pt modelId="{76455FE3-DF0C-4B5D-85AF-44C6BC9477FB}" type="parTrans" cxnId="{721552DA-59FA-4B8B-81BD-5645D1A65752}">
      <dgm:prSet/>
      <dgm:spPr/>
      <dgm:t>
        <a:bodyPr/>
        <a:lstStyle/>
        <a:p>
          <a:endParaRPr lang="en-US"/>
        </a:p>
      </dgm:t>
    </dgm:pt>
    <dgm:pt modelId="{96D0D1A8-BB0B-41F4-A4CB-562D62258D37}" type="sibTrans" cxnId="{721552DA-59FA-4B8B-81BD-5645D1A65752}">
      <dgm:prSet/>
      <dgm:spPr/>
      <dgm:t>
        <a:bodyPr/>
        <a:lstStyle/>
        <a:p>
          <a:endParaRPr lang="en-US"/>
        </a:p>
      </dgm:t>
    </dgm:pt>
    <dgm:pt modelId="{5144ADF8-F233-4EC2-A4A6-B19360C476BB}">
      <dgm:prSet/>
      <dgm:spPr/>
      <dgm:t>
        <a:bodyPr/>
        <a:lstStyle/>
        <a:p>
          <a:r>
            <a:rPr lang="ar-JO"/>
            <a:t>2014</a:t>
          </a:r>
          <a:endParaRPr lang="en-US"/>
        </a:p>
      </dgm:t>
    </dgm:pt>
    <dgm:pt modelId="{C8DA4E69-01D7-4B91-AB8C-C68A2B75DC41}" type="parTrans" cxnId="{EF6FAEA0-E5A8-4EDE-B681-E3A555D18124}">
      <dgm:prSet/>
      <dgm:spPr/>
      <dgm:t>
        <a:bodyPr/>
        <a:lstStyle/>
        <a:p>
          <a:endParaRPr lang="en-US"/>
        </a:p>
      </dgm:t>
    </dgm:pt>
    <dgm:pt modelId="{8D4EDD94-67FF-498A-9146-9A0A673FFBA2}" type="sibTrans" cxnId="{EF6FAEA0-E5A8-4EDE-B681-E3A555D18124}">
      <dgm:prSet/>
      <dgm:spPr/>
      <dgm:t>
        <a:bodyPr/>
        <a:lstStyle/>
        <a:p>
          <a:endParaRPr lang="en-US"/>
        </a:p>
      </dgm:t>
    </dgm:pt>
    <dgm:pt modelId="{481F6257-5333-46E2-9821-58388A6FC0D1}">
      <dgm:prSet/>
      <dgm:spPr/>
      <dgm:t>
        <a:bodyPr/>
        <a:lstStyle/>
        <a:p>
          <a:r>
            <a:rPr lang="ar-JO"/>
            <a:t>2015</a:t>
          </a:r>
          <a:endParaRPr lang="en-US"/>
        </a:p>
      </dgm:t>
    </dgm:pt>
    <dgm:pt modelId="{4067D992-2515-48E6-B3D3-A91123C5215D}" type="parTrans" cxnId="{7A7F099A-0C01-4A25-B637-910B603B7E10}">
      <dgm:prSet/>
      <dgm:spPr/>
      <dgm:t>
        <a:bodyPr/>
        <a:lstStyle/>
        <a:p>
          <a:endParaRPr lang="en-US"/>
        </a:p>
      </dgm:t>
    </dgm:pt>
    <dgm:pt modelId="{A7501413-9D85-4E79-8B2A-537FEDA7232D}" type="sibTrans" cxnId="{7A7F099A-0C01-4A25-B637-910B603B7E10}">
      <dgm:prSet/>
      <dgm:spPr/>
      <dgm:t>
        <a:bodyPr/>
        <a:lstStyle/>
        <a:p>
          <a:endParaRPr lang="en-US"/>
        </a:p>
      </dgm:t>
    </dgm:pt>
    <dgm:pt modelId="{230484CB-E651-451D-A552-0070351C2789}" type="pres">
      <dgm:prSet presAssocID="{B88552BD-24CF-4E4E-ACC0-D6A87E7D1CBA}" presName="cycle" presStyleCnt="0">
        <dgm:presLayoutVars>
          <dgm:dir/>
          <dgm:resizeHandles val="exact"/>
        </dgm:presLayoutVars>
      </dgm:prSet>
      <dgm:spPr/>
    </dgm:pt>
    <dgm:pt modelId="{8040B8BE-D600-4D0E-B755-CE605AFA1CCC}" type="pres">
      <dgm:prSet presAssocID="{02A6AE39-799D-4D42-81EF-89864E07CA48}" presName="node" presStyleLbl="node1" presStyleIdx="0" presStyleCnt="7">
        <dgm:presLayoutVars>
          <dgm:bulletEnabled val="1"/>
        </dgm:presLayoutVars>
      </dgm:prSet>
      <dgm:spPr/>
    </dgm:pt>
    <dgm:pt modelId="{360CB2AA-CB09-4E33-A914-D78AFBD463E5}" type="pres">
      <dgm:prSet presAssocID="{02A6AE39-799D-4D42-81EF-89864E07CA48}" presName="spNode" presStyleCnt="0"/>
      <dgm:spPr/>
    </dgm:pt>
    <dgm:pt modelId="{CA1151DA-15FC-4062-96D3-09E56387C3C5}" type="pres">
      <dgm:prSet presAssocID="{15D3FC53-D26E-40BD-964F-41C809F15F78}" presName="sibTrans" presStyleLbl="sibTrans1D1" presStyleIdx="0" presStyleCnt="7"/>
      <dgm:spPr/>
    </dgm:pt>
    <dgm:pt modelId="{01C7F49B-E431-4BFB-B5F5-1A709A7C899A}" type="pres">
      <dgm:prSet presAssocID="{6A53BF06-8EA1-446B-8411-DA21B092B45E}" presName="node" presStyleLbl="node1" presStyleIdx="1" presStyleCnt="7">
        <dgm:presLayoutVars>
          <dgm:bulletEnabled val="1"/>
        </dgm:presLayoutVars>
      </dgm:prSet>
      <dgm:spPr/>
    </dgm:pt>
    <dgm:pt modelId="{027C4587-3AB6-40A4-8B8F-E5399762CF23}" type="pres">
      <dgm:prSet presAssocID="{6A53BF06-8EA1-446B-8411-DA21B092B45E}" presName="spNode" presStyleCnt="0"/>
      <dgm:spPr/>
    </dgm:pt>
    <dgm:pt modelId="{67EC4BD9-DCAF-4711-86D8-B590990595DB}" type="pres">
      <dgm:prSet presAssocID="{26BF41FE-7FBB-45C9-98FB-3717B876F042}" presName="sibTrans" presStyleLbl="sibTrans1D1" presStyleIdx="1" presStyleCnt="7"/>
      <dgm:spPr/>
    </dgm:pt>
    <dgm:pt modelId="{760F2544-303F-449B-88AF-1098ADF5AB1C}" type="pres">
      <dgm:prSet presAssocID="{4CF11FDE-67C1-4AF2-9E1B-981C151CA768}" presName="node" presStyleLbl="node1" presStyleIdx="2" presStyleCnt="7">
        <dgm:presLayoutVars>
          <dgm:bulletEnabled val="1"/>
        </dgm:presLayoutVars>
      </dgm:prSet>
      <dgm:spPr/>
    </dgm:pt>
    <dgm:pt modelId="{CD9BFD5D-EE8E-46F6-9F57-44CD485CC8A2}" type="pres">
      <dgm:prSet presAssocID="{4CF11FDE-67C1-4AF2-9E1B-981C151CA768}" presName="spNode" presStyleCnt="0"/>
      <dgm:spPr/>
    </dgm:pt>
    <dgm:pt modelId="{D378D0B1-C0B2-43B0-833C-A7614587E2CE}" type="pres">
      <dgm:prSet presAssocID="{9452877C-CC82-480A-BB73-0442742A54A5}" presName="sibTrans" presStyleLbl="sibTrans1D1" presStyleIdx="2" presStyleCnt="7"/>
      <dgm:spPr/>
    </dgm:pt>
    <dgm:pt modelId="{1B6F1C0D-B685-4F59-8A55-4336109B310F}" type="pres">
      <dgm:prSet presAssocID="{20BE606B-1B28-4901-A3BE-C523A029DDF2}" presName="node" presStyleLbl="node1" presStyleIdx="3" presStyleCnt="7">
        <dgm:presLayoutVars>
          <dgm:bulletEnabled val="1"/>
        </dgm:presLayoutVars>
      </dgm:prSet>
      <dgm:spPr/>
    </dgm:pt>
    <dgm:pt modelId="{BF9CB918-A2BA-4841-9D61-B827E01E9D93}" type="pres">
      <dgm:prSet presAssocID="{20BE606B-1B28-4901-A3BE-C523A029DDF2}" presName="spNode" presStyleCnt="0"/>
      <dgm:spPr/>
    </dgm:pt>
    <dgm:pt modelId="{E1AAF1AB-20CD-4C2E-BD50-E06DC4ED8ABF}" type="pres">
      <dgm:prSet presAssocID="{75938BA1-8A8B-48F0-BE2D-49B24355986D}" presName="sibTrans" presStyleLbl="sibTrans1D1" presStyleIdx="3" presStyleCnt="7"/>
      <dgm:spPr/>
    </dgm:pt>
    <dgm:pt modelId="{8906955E-6641-4FA7-A732-C50F845FFC2D}" type="pres">
      <dgm:prSet presAssocID="{5AC6CF41-9A59-47E2-A3B4-673821B86697}" presName="node" presStyleLbl="node1" presStyleIdx="4" presStyleCnt="7">
        <dgm:presLayoutVars>
          <dgm:bulletEnabled val="1"/>
        </dgm:presLayoutVars>
      </dgm:prSet>
      <dgm:spPr/>
    </dgm:pt>
    <dgm:pt modelId="{6A1F46FE-13C9-4D6E-BB32-C7196A8E3AB1}" type="pres">
      <dgm:prSet presAssocID="{5AC6CF41-9A59-47E2-A3B4-673821B86697}" presName="spNode" presStyleCnt="0"/>
      <dgm:spPr/>
    </dgm:pt>
    <dgm:pt modelId="{F40B0F5B-6B7C-4A20-B713-967627823FEF}" type="pres">
      <dgm:prSet presAssocID="{96D0D1A8-BB0B-41F4-A4CB-562D62258D37}" presName="sibTrans" presStyleLbl="sibTrans1D1" presStyleIdx="4" presStyleCnt="7"/>
      <dgm:spPr/>
    </dgm:pt>
    <dgm:pt modelId="{24936743-59DC-455A-9875-69EA542043AB}" type="pres">
      <dgm:prSet presAssocID="{5144ADF8-F233-4EC2-A4A6-B19360C476BB}" presName="node" presStyleLbl="node1" presStyleIdx="5" presStyleCnt="7">
        <dgm:presLayoutVars>
          <dgm:bulletEnabled val="1"/>
        </dgm:presLayoutVars>
      </dgm:prSet>
      <dgm:spPr/>
    </dgm:pt>
    <dgm:pt modelId="{7B59D10C-C5E3-4F41-8504-22F9ADA432FC}" type="pres">
      <dgm:prSet presAssocID="{5144ADF8-F233-4EC2-A4A6-B19360C476BB}" presName="spNode" presStyleCnt="0"/>
      <dgm:spPr/>
    </dgm:pt>
    <dgm:pt modelId="{AD56A394-700A-4E24-87E4-4C46BDC7362F}" type="pres">
      <dgm:prSet presAssocID="{8D4EDD94-67FF-498A-9146-9A0A673FFBA2}" presName="sibTrans" presStyleLbl="sibTrans1D1" presStyleIdx="5" presStyleCnt="7"/>
      <dgm:spPr/>
    </dgm:pt>
    <dgm:pt modelId="{05CBB158-37DC-4AD8-BD6C-93C5733CF391}" type="pres">
      <dgm:prSet presAssocID="{481F6257-5333-46E2-9821-58388A6FC0D1}" presName="node" presStyleLbl="node1" presStyleIdx="6" presStyleCnt="7">
        <dgm:presLayoutVars>
          <dgm:bulletEnabled val="1"/>
        </dgm:presLayoutVars>
      </dgm:prSet>
      <dgm:spPr/>
    </dgm:pt>
    <dgm:pt modelId="{0B55BD3A-BEEE-4E2B-B75D-3239B3EDD2C0}" type="pres">
      <dgm:prSet presAssocID="{481F6257-5333-46E2-9821-58388A6FC0D1}" presName="spNode" presStyleCnt="0"/>
      <dgm:spPr/>
    </dgm:pt>
    <dgm:pt modelId="{38BBA2F7-A862-478A-A46C-E987E23EC49E}" type="pres">
      <dgm:prSet presAssocID="{A7501413-9D85-4E79-8B2A-537FEDA7232D}" presName="sibTrans" presStyleLbl="sibTrans1D1" presStyleIdx="6" presStyleCnt="7"/>
      <dgm:spPr/>
    </dgm:pt>
  </dgm:ptLst>
  <dgm:cxnLst>
    <dgm:cxn modelId="{437E9430-94F5-476B-9710-D65792394B06}" type="presOf" srcId="{5AC6CF41-9A59-47E2-A3B4-673821B86697}" destId="{8906955E-6641-4FA7-A732-C50F845FFC2D}" srcOrd="0" destOrd="0" presId="urn:microsoft.com/office/officeart/2005/8/layout/cycle6"/>
    <dgm:cxn modelId="{65D75C5F-E4DC-4C80-87E0-89189B6EEF34}" type="presOf" srcId="{6A53BF06-8EA1-446B-8411-DA21B092B45E}" destId="{01C7F49B-E431-4BFB-B5F5-1A709A7C899A}" srcOrd="0" destOrd="0" presId="urn:microsoft.com/office/officeart/2005/8/layout/cycle6"/>
    <dgm:cxn modelId="{BFD46061-13E7-4888-8415-77F3108ADBF9}" type="presOf" srcId="{481F6257-5333-46E2-9821-58388A6FC0D1}" destId="{05CBB158-37DC-4AD8-BD6C-93C5733CF391}" srcOrd="0" destOrd="0" presId="urn:microsoft.com/office/officeart/2005/8/layout/cycle6"/>
    <dgm:cxn modelId="{DEBE8D77-C2D2-4E87-A63D-983587935C69}" type="presOf" srcId="{75938BA1-8A8B-48F0-BE2D-49B24355986D}" destId="{E1AAF1AB-20CD-4C2E-BD50-E06DC4ED8ABF}" srcOrd="0" destOrd="0" presId="urn:microsoft.com/office/officeart/2005/8/layout/cycle6"/>
    <dgm:cxn modelId="{5F374B78-34AB-433D-9E5A-1DF90B7DE37A}" type="presOf" srcId="{96D0D1A8-BB0B-41F4-A4CB-562D62258D37}" destId="{F40B0F5B-6B7C-4A20-B713-967627823FEF}" srcOrd="0" destOrd="0" presId="urn:microsoft.com/office/officeart/2005/8/layout/cycle6"/>
    <dgm:cxn modelId="{CB843159-1DFB-42D4-8C45-B38E4014A034}" type="presOf" srcId="{5144ADF8-F233-4EC2-A4A6-B19360C476BB}" destId="{24936743-59DC-455A-9875-69EA542043AB}" srcOrd="0" destOrd="0" presId="urn:microsoft.com/office/officeart/2005/8/layout/cycle6"/>
    <dgm:cxn modelId="{20A4FC5A-9280-4EFD-A1CF-C13D52C843C1}" type="presOf" srcId="{9452877C-CC82-480A-BB73-0442742A54A5}" destId="{D378D0B1-C0B2-43B0-833C-A7614587E2CE}" srcOrd="0" destOrd="0" presId="urn:microsoft.com/office/officeart/2005/8/layout/cycle6"/>
    <dgm:cxn modelId="{0E492E90-7716-4DA2-99F0-E1AAEE6A164E}" srcId="{B88552BD-24CF-4E4E-ACC0-D6A87E7D1CBA}" destId="{6A53BF06-8EA1-446B-8411-DA21B092B45E}" srcOrd="1" destOrd="0" parTransId="{2266F912-9E96-41FB-99F5-9318DC13761A}" sibTransId="{26BF41FE-7FBB-45C9-98FB-3717B876F042}"/>
    <dgm:cxn modelId="{56531F91-908B-4FEF-A7CB-2F2C6127450B}" srcId="{B88552BD-24CF-4E4E-ACC0-D6A87E7D1CBA}" destId="{4CF11FDE-67C1-4AF2-9E1B-981C151CA768}" srcOrd="2" destOrd="0" parTransId="{9ACB7D4C-7C0F-4749-A109-10D8248E684E}" sibTransId="{9452877C-CC82-480A-BB73-0442742A54A5}"/>
    <dgm:cxn modelId="{7A7F099A-0C01-4A25-B637-910B603B7E10}" srcId="{B88552BD-24CF-4E4E-ACC0-D6A87E7D1CBA}" destId="{481F6257-5333-46E2-9821-58388A6FC0D1}" srcOrd="6" destOrd="0" parTransId="{4067D992-2515-48E6-B3D3-A91123C5215D}" sibTransId="{A7501413-9D85-4E79-8B2A-537FEDA7232D}"/>
    <dgm:cxn modelId="{B2409D9B-46BD-4658-AF01-D2E9430F0B96}" type="presOf" srcId="{8D4EDD94-67FF-498A-9146-9A0A673FFBA2}" destId="{AD56A394-700A-4E24-87E4-4C46BDC7362F}" srcOrd="0" destOrd="0" presId="urn:microsoft.com/office/officeart/2005/8/layout/cycle6"/>
    <dgm:cxn modelId="{C06BD49B-1918-4EE2-AA91-02A8D6D386C6}" type="presOf" srcId="{26BF41FE-7FBB-45C9-98FB-3717B876F042}" destId="{67EC4BD9-DCAF-4711-86D8-B590990595DB}" srcOrd="0" destOrd="0" presId="urn:microsoft.com/office/officeart/2005/8/layout/cycle6"/>
    <dgm:cxn modelId="{EF6FAEA0-E5A8-4EDE-B681-E3A555D18124}" srcId="{B88552BD-24CF-4E4E-ACC0-D6A87E7D1CBA}" destId="{5144ADF8-F233-4EC2-A4A6-B19360C476BB}" srcOrd="5" destOrd="0" parTransId="{C8DA4E69-01D7-4B91-AB8C-C68A2B75DC41}" sibTransId="{8D4EDD94-67FF-498A-9146-9A0A673FFBA2}"/>
    <dgm:cxn modelId="{5F839BA5-BD21-49D7-B326-1AA7186C5E0C}" srcId="{B88552BD-24CF-4E4E-ACC0-D6A87E7D1CBA}" destId="{20BE606B-1B28-4901-A3BE-C523A029DDF2}" srcOrd="3" destOrd="0" parTransId="{47F41564-E1BF-4005-9177-1BDDB39C6AF3}" sibTransId="{75938BA1-8A8B-48F0-BE2D-49B24355986D}"/>
    <dgm:cxn modelId="{35D991AC-87C0-4B30-8379-AFF3F5990104}" type="presOf" srcId="{4CF11FDE-67C1-4AF2-9E1B-981C151CA768}" destId="{760F2544-303F-449B-88AF-1098ADF5AB1C}" srcOrd="0" destOrd="0" presId="urn:microsoft.com/office/officeart/2005/8/layout/cycle6"/>
    <dgm:cxn modelId="{721552DA-59FA-4B8B-81BD-5645D1A65752}" srcId="{B88552BD-24CF-4E4E-ACC0-D6A87E7D1CBA}" destId="{5AC6CF41-9A59-47E2-A3B4-673821B86697}" srcOrd="4" destOrd="0" parTransId="{76455FE3-DF0C-4B5D-85AF-44C6BC9477FB}" sibTransId="{96D0D1A8-BB0B-41F4-A4CB-562D62258D37}"/>
    <dgm:cxn modelId="{CC6F4EF4-7B4F-412B-A2ED-0B1C143108FF}" type="presOf" srcId="{A7501413-9D85-4E79-8B2A-537FEDA7232D}" destId="{38BBA2F7-A862-478A-A46C-E987E23EC49E}" srcOrd="0" destOrd="0" presId="urn:microsoft.com/office/officeart/2005/8/layout/cycle6"/>
    <dgm:cxn modelId="{9E1957F4-4034-446D-A44F-E248BBBEE2B7}" type="presOf" srcId="{20BE606B-1B28-4901-A3BE-C523A029DDF2}" destId="{1B6F1C0D-B685-4F59-8A55-4336109B310F}" srcOrd="0" destOrd="0" presId="urn:microsoft.com/office/officeart/2005/8/layout/cycle6"/>
    <dgm:cxn modelId="{69EF64F6-E503-446D-955F-E28BCB55B7AD}" type="presOf" srcId="{02A6AE39-799D-4D42-81EF-89864E07CA48}" destId="{8040B8BE-D600-4D0E-B755-CE605AFA1CCC}" srcOrd="0" destOrd="0" presId="urn:microsoft.com/office/officeart/2005/8/layout/cycle6"/>
    <dgm:cxn modelId="{5A01E9F6-F7AE-494E-A463-C3776712D18C}" srcId="{B88552BD-24CF-4E4E-ACC0-D6A87E7D1CBA}" destId="{02A6AE39-799D-4D42-81EF-89864E07CA48}" srcOrd="0" destOrd="0" parTransId="{F7A3903F-5310-4011-A414-9DB0E94FC0DE}" sibTransId="{15D3FC53-D26E-40BD-964F-41C809F15F78}"/>
    <dgm:cxn modelId="{24C96CFB-3DDD-427F-AF02-E22F5B70C5C1}" type="presOf" srcId="{15D3FC53-D26E-40BD-964F-41C809F15F78}" destId="{CA1151DA-15FC-4062-96D3-09E56387C3C5}" srcOrd="0" destOrd="0" presId="urn:microsoft.com/office/officeart/2005/8/layout/cycle6"/>
    <dgm:cxn modelId="{C81F30FE-104C-4A5E-942D-42CE1296852F}" type="presOf" srcId="{B88552BD-24CF-4E4E-ACC0-D6A87E7D1CBA}" destId="{230484CB-E651-451D-A552-0070351C2789}" srcOrd="0" destOrd="0" presId="urn:microsoft.com/office/officeart/2005/8/layout/cycle6"/>
    <dgm:cxn modelId="{E52B2855-DA6C-41E3-98E0-F0F4F0A7E452}" type="presParOf" srcId="{230484CB-E651-451D-A552-0070351C2789}" destId="{8040B8BE-D600-4D0E-B755-CE605AFA1CCC}" srcOrd="0" destOrd="0" presId="urn:microsoft.com/office/officeart/2005/8/layout/cycle6"/>
    <dgm:cxn modelId="{BB9FCDD0-FDF8-4FCA-B4BE-2A8643D3F6C4}" type="presParOf" srcId="{230484CB-E651-451D-A552-0070351C2789}" destId="{360CB2AA-CB09-4E33-A914-D78AFBD463E5}" srcOrd="1" destOrd="0" presId="urn:microsoft.com/office/officeart/2005/8/layout/cycle6"/>
    <dgm:cxn modelId="{0EF9D4AA-6167-4FC8-815F-F0F67F4C1E36}" type="presParOf" srcId="{230484CB-E651-451D-A552-0070351C2789}" destId="{CA1151DA-15FC-4062-96D3-09E56387C3C5}" srcOrd="2" destOrd="0" presId="urn:microsoft.com/office/officeart/2005/8/layout/cycle6"/>
    <dgm:cxn modelId="{4C503D67-257B-4BF2-938A-EFFBFC42B225}" type="presParOf" srcId="{230484CB-E651-451D-A552-0070351C2789}" destId="{01C7F49B-E431-4BFB-B5F5-1A709A7C899A}" srcOrd="3" destOrd="0" presId="urn:microsoft.com/office/officeart/2005/8/layout/cycle6"/>
    <dgm:cxn modelId="{599E80DC-7843-4032-AF79-6CD397BC8B68}" type="presParOf" srcId="{230484CB-E651-451D-A552-0070351C2789}" destId="{027C4587-3AB6-40A4-8B8F-E5399762CF23}" srcOrd="4" destOrd="0" presId="urn:microsoft.com/office/officeart/2005/8/layout/cycle6"/>
    <dgm:cxn modelId="{F8AFC72D-ABF5-4B9D-B3AD-3DAD5F1F1482}" type="presParOf" srcId="{230484CB-E651-451D-A552-0070351C2789}" destId="{67EC4BD9-DCAF-4711-86D8-B590990595DB}" srcOrd="5" destOrd="0" presId="urn:microsoft.com/office/officeart/2005/8/layout/cycle6"/>
    <dgm:cxn modelId="{5EEA9CC2-E435-4DE8-879A-DEE0CC6C5750}" type="presParOf" srcId="{230484CB-E651-451D-A552-0070351C2789}" destId="{760F2544-303F-449B-88AF-1098ADF5AB1C}" srcOrd="6" destOrd="0" presId="urn:microsoft.com/office/officeart/2005/8/layout/cycle6"/>
    <dgm:cxn modelId="{F1C7613D-141B-4D4C-8A08-0FAF26F19E21}" type="presParOf" srcId="{230484CB-E651-451D-A552-0070351C2789}" destId="{CD9BFD5D-EE8E-46F6-9F57-44CD485CC8A2}" srcOrd="7" destOrd="0" presId="urn:microsoft.com/office/officeart/2005/8/layout/cycle6"/>
    <dgm:cxn modelId="{EF407196-9BFD-49A3-9717-8E7BC22C2E80}" type="presParOf" srcId="{230484CB-E651-451D-A552-0070351C2789}" destId="{D378D0B1-C0B2-43B0-833C-A7614587E2CE}" srcOrd="8" destOrd="0" presId="urn:microsoft.com/office/officeart/2005/8/layout/cycle6"/>
    <dgm:cxn modelId="{AA29E69B-BE0F-4DB1-B3BF-76C8E2B80FAB}" type="presParOf" srcId="{230484CB-E651-451D-A552-0070351C2789}" destId="{1B6F1C0D-B685-4F59-8A55-4336109B310F}" srcOrd="9" destOrd="0" presId="urn:microsoft.com/office/officeart/2005/8/layout/cycle6"/>
    <dgm:cxn modelId="{58A720A4-37E3-47D1-971F-E84E66A14929}" type="presParOf" srcId="{230484CB-E651-451D-A552-0070351C2789}" destId="{BF9CB918-A2BA-4841-9D61-B827E01E9D93}" srcOrd="10" destOrd="0" presId="urn:microsoft.com/office/officeart/2005/8/layout/cycle6"/>
    <dgm:cxn modelId="{A7C369D2-3F10-49C1-AB15-A34A4CCC01B1}" type="presParOf" srcId="{230484CB-E651-451D-A552-0070351C2789}" destId="{E1AAF1AB-20CD-4C2E-BD50-E06DC4ED8ABF}" srcOrd="11" destOrd="0" presId="urn:microsoft.com/office/officeart/2005/8/layout/cycle6"/>
    <dgm:cxn modelId="{532BDA31-43AD-4BAC-8392-D5180E072EDE}" type="presParOf" srcId="{230484CB-E651-451D-A552-0070351C2789}" destId="{8906955E-6641-4FA7-A732-C50F845FFC2D}" srcOrd="12" destOrd="0" presId="urn:microsoft.com/office/officeart/2005/8/layout/cycle6"/>
    <dgm:cxn modelId="{F88FE2F3-B284-4BAC-8C31-3EA51D989340}" type="presParOf" srcId="{230484CB-E651-451D-A552-0070351C2789}" destId="{6A1F46FE-13C9-4D6E-BB32-C7196A8E3AB1}" srcOrd="13" destOrd="0" presId="urn:microsoft.com/office/officeart/2005/8/layout/cycle6"/>
    <dgm:cxn modelId="{81E0954B-E7DF-4335-B368-805BD9605941}" type="presParOf" srcId="{230484CB-E651-451D-A552-0070351C2789}" destId="{F40B0F5B-6B7C-4A20-B713-967627823FEF}" srcOrd="14" destOrd="0" presId="urn:microsoft.com/office/officeart/2005/8/layout/cycle6"/>
    <dgm:cxn modelId="{03372B3A-0964-4320-AA09-BC057FC64460}" type="presParOf" srcId="{230484CB-E651-451D-A552-0070351C2789}" destId="{24936743-59DC-455A-9875-69EA542043AB}" srcOrd="15" destOrd="0" presId="urn:microsoft.com/office/officeart/2005/8/layout/cycle6"/>
    <dgm:cxn modelId="{5F069E35-BEDB-425F-A924-51FFFBC9C250}" type="presParOf" srcId="{230484CB-E651-451D-A552-0070351C2789}" destId="{7B59D10C-C5E3-4F41-8504-22F9ADA432FC}" srcOrd="16" destOrd="0" presId="urn:microsoft.com/office/officeart/2005/8/layout/cycle6"/>
    <dgm:cxn modelId="{7BC45B4E-41FD-4A19-AC04-9C42DC30F7BF}" type="presParOf" srcId="{230484CB-E651-451D-A552-0070351C2789}" destId="{AD56A394-700A-4E24-87E4-4C46BDC7362F}" srcOrd="17" destOrd="0" presId="urn:microsoft.com/office/officeart/2005/8/layout/cycle6"/>
    <dgm:cxn modelId="{4373F275-60B1-4E67-90A7-6806462BB172}" type="presParOf" srcId="{230484CB-E651-451D-A552-0070351C2789}" destId="{05CBB158-37DC-4AD8-BD6C-93C5733CF391}" srcOrd="18" destOrd="0" presId="urn:microsoft.com/office/officeart/2005/8/layout/cycle6"/>
    <dgm:cxn modelId="{ECCAC431-859F-4666-BFF0-3A2B0D133C4E}" type="presParOf" srcId="{230484CB-E651-451D-A552-0070351C2789}" destId="{0B55BD3A-BEEE-4E2B-B75D-3239B3EDD2C0}" srcOrd="19" destOrd="0" presId="urn:microsoft.com/office/officeart/2005/8/layout/cycle6"/>
    <dgm:cxn modelId="{E5C9A4DD-D153-484A-82FF-9C04B38A9A52}" type="presParOf" srcId="{230484CB-E651-451D-A552-0070351C2789}" destId="{38BBA2F7-A862-478A-A46C-E987E23EC49E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0B8BE-D600-4D0E-B755-CE605AFA1CCC}">
      <dsp:nvSpPr>
        <dsp:cNvPr id="0" name=""/>
        <dsp:cNvSpPr/>
      </dsp:nvSpPr>
      <dsp:spPr>
        <a:xfrm>
          <a:off x="4737924" y="2488"/>
          <a:ext cx="1039750" cy="675837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700" kern="1200"/>
            <a:t>2009</a:t>
          </a:r>
          <a:endParaRPr lang="en-US" sz="2700" kern="1200"/>
        </a:p>
      </dsp:txBody>
      <dsp:txXfrm>
        <a:off x="4770916" y="35480"/>
        <a:ext cx="973766" cy="609853"/>
      </dsp:txXfrm>
    </dsp:sp>
    <dsp:sp modelId="{CA1151DA-15FC-4062-96D3-09E56387C3C5}">
      <dsp:nvSpPr>
        <dsp:cNvPr id="0" name=""/>
        <dsp:cNvSpPr/>
      </dsp:nvSpPr>
      <dsp:spPr>
        <a:xfrm>
          <a:off x="3326930" y="340407"/>
          <a:ext cx="3861738" cy="3861738"/>
        </a:xfrm>
        <a:custGeom>
          <a:avLst/>
          <a:gdLst/>
          <a:ahLst/>
          <a:cxnLst/>
          <a:rect l="0" t="0" r="0" b="0"/>
          <a:pathLst>
            <a:path>
              <a:moveTo>
                <a:pt x="2457644" y="73245"/>
              </a:moveTo>
              <a:arcTo wR="1930869" hR="1930869" stAng="17149919" swAng="1258101"/>
            </a:path>
          </a:pathLst>
        </a:custGeom>
        <a:noFill/>
        <a:ln w="6350" cap="flat" cmpd="sng" algn="ctr">
          <a:solidFill>
            <a:schemeClr val="accent5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7F49B-E431-4BFB-B5F5-1A709A7C899A}">
      <dsp:nvSpPr>
        <dsp:cNvPr id="0" name=""/>
        <dsp:cNvSpPr/>
      </dsp:nvSpPr>
      <dsp:spPr>
        <a:xfrm>
          <a:off x="6247539" y="729480"/>
          <a:ext cx="1039750" cy="675837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95502"/>
                <a:satOff val="2559"/>
                <a:lumOff val="1127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50000"/>
                <a:hueOff val="95502"/>
                <a:satOff val="2559"/>
                <a:lumOff val="1127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50000"/>
                <a:hueOff val="95502"/>
                <a:satOff val="2559"/>
                <a:lumOff val="1127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700" kern="1200"/>
            <a:t>2010</a:t>
          </a:r>
          <a:endParaRPr lang="en-US" sz="2700" kern="1200"/>
        </a:p>
      </dsp:txBody>
      <dsp:txXfrm>
        <a:off x="6280531" y="762472"/>
        <a:ext cx="973766" cy="609853"/>
      </dsp:txXfrm>
    </dsp:sp>
    <dsp:sp modelId="{67EC4BD9-DCAF-4711-86D8-B590990595DB}">
      <dsp:nvSpPr>
        <dsp:cNvPr id="0" name=""/>
        <dsp:cNvSpPr/>
      </dsp:nvSpPr>
      <dsp:spPr>
        <a:xfrm>
          <a:off x="3326930" y="340407"/>
          <a:ext cx="3861738" cy="3861738"/>
        </a:xfrm>
        <a:custGeom>
          <a:avLst/>
          <a:gdLst/>
          <a:ahLst/>
          <a:cxnLst/>
          <a:rect l="0" t="0" r="0" b="0"/>
          <a:pathLst>
            <a:path>
              <a:moveTo>
                <a:pt x="3661033" y="1073671"/>
              </a:moveTo>
              <a:arcTo wR="1930869" hR="1930869" stAng="20018653" swAng="1727314"/>
            </a:path>
          </a:pathLst>
        </a:custGeom>
        <a:noFill/>
        <a:ln w="6350" cap="flat" cmpd="sng" algn="ctr">
          <a:solidFill>
            <a:schemeClr val="accent5">
              <a:shade val="90000"/>
              <a:hueOff val="100261"/>
              <a:satOff val="-919"/>
              <a:lumOff val="79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F2544-303F-449B-88AF-1098ADF5AB1C}">
      <dsp:nvSpPr>
        <dsp:cNvPr id="0" name=""/>
        <dsp:cNvSpPr/>
      </dsp:nvSpPr>
      <dsp:spPr>
        <a:xfrm>
          <a:off x="6620383" y="2363017"/>
          <a:ext cx="1039750" cy="675837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191005"/>
                <a:satOff val="5117"/>
                <a:lumOff val="2254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50000"/>
                <a:hueOff val="191005"/>
                <a:satOff val="5117"/>
                <a:lumOff val="2254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50000"/>
                <a:hueOff val="191005"/>
                <a:satOff val="5117"/>
                <a:lumOff val="2254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700" kern="1200"/>
            <a:t>2011</a:t>
          </a:r>
          <a:endParaRPr lang="en-US" sz="2700" kern="1200"/>
        </a:p>
      </dsp:txBody>
      <dsp:txXfrm>
        <a:off x="6653375" y="2396009"/>
        <a:ext cx="973766" cy="609853"/>
      </dsp:txXfrm>
    </dsp:sp>
    <dsp:sp modelId="{D378D0B1-C0B2-43B0-833C-A7614587E2CE}">
      <dsp:nvSpPr>
        <dsp:cNvPr id="0" name=""/>
        <dsp:cNvSpPr/>
      </dsp:nvSpPr>
      <dsp:spPr>
        <a:xfrm>
          <a:off x="3326930" y="340407"/>
          <a:ext cx="3861738" cy="3861738"/>
        </a:xfrm>
        <a:custGeom>
          <a:avLst/>
          <a:gdLst/>
          <a:ahLst/>
          <a:cxnLst/>
          <a:rect l="0" t="0" r="0" b="0"/>
          <a:pathLst>
            <a:path>
              <a:moveTo>
                <a:pt x="3699523" y="2705543"/>
              </a:moveTo>
              <a:arcTo wR="1930869" hR="1930869" stAng="1419211" swAng="1359935"/>
            </a:path>
          </a:pathLst>
        </a:custGeom>
        <a:noFill/>
        <a:ln w="6350" cap="flat" cmpd="sng" algn="ctr">
          <a:solidFill>
            <a:schemeClr val="accent5">
              <a:shade val="90000"/>
              <a:hueOff val="200523"/>
              <a:satOff val="-1837"/>
              <a:lumOff val="158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F1C0D-B685-4F59-8A55-4336109B310F}">
      <dsp:nvSpPr>
        <dsp:cNvPr id="0" name=""/>
        <dsp:cNvSpPr/>
      </dsp:nvSpPr>
      <dsp:spPr>
        <a:xfrm>
          <a:off x="5575697" y="3673011"/>
          <a:ext cx="1039750" cy="675837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286507"/>
                <a:satOff val="7676"/>
                <a:lumOff val="338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50000"/>
                <a:hueOff val="286507"/>
                <a:satOff val="7676"/>
                <a:lumOff val="338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50000"/>
                <a:hueOff val="286507"/>
                <a:satOff val="7676"/>
                <a:lumOff val="338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700" kern="1200"/>
            <a:t>2012</a:t>
          </a:r>
          <a:endParaRPr lang="en-US" sz="2700" kern="1200"/>
        </a:p>
      </dsp:txBody>
      <dsp:txXfrm>
        <a:off x="5608689" y="3706003"/>
        <a:ext cx="973766" cy="609853"/>
      </dsp:txXfrm>
    </dsp:sp>
    <dsp:sp modelId="{E1AAF1AB-20CD-4C2E-BD50-E06DC4ED8ABF}">
      <dsp:nvSpPr>
        <dsp:cNvPr id="0" name=""/>
        <dsp:cNvSpPr/>
      </dsp:nvSpPr>
      <dsp:spPr>
        <a:xfrm>
          <a:off x="3326930" y="340407"/>
          <a:ext cx="3861738" cy="3861738"/>
        </a:xfrm>
        <a:custGeom>
          <a:avLst/>
          <a:gdLst/>
          <a:ahLst/>
          <a:cxnLst/>
          <a:rect l="0" t="0" r="0" b="0"/>
          <a:pathLst>
            <a:path>
              <a:moveTo>
                <a:pt x="2242493" y="3836426"/>
              </a:moveTo>
              <a:arcTo wR="1930869" hR="1930869" stAng="4842742" swAng="1114516"/>
            </a:path>
          </a:pathLst>
        </a:custGeom>
        <a:noFill/>
        <a:ln w="6350" cap="flat" cmpd="sng" algn="ctr">
          <a:solidFill>
            <a:schemeClr val="accent5">
              <a:shade val="90000"/>
              <a:hueOff val="300784"/>
              <a:satOff val="-2756"/>
              <a:lumOff val="237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6955E-6641-4FA7-A732-C50F845FFC2D}">
      <dsp:nvSpPr>
        <dsp:cNvPr id="0" name=""/>
        <dsp:cNvSpPr/>
      </dsp:nvSpPr>
      <dsp:spPr>
        <a:xfrm>
          <a:off x="3900151" y="3673011"/>
          <a:ext cx="1039750" cy="675837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286507"/>
                <a:satOff val="7676"/>
                <a:lumOff val="338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50000"/>
                <a:hueOff val="286507"/>
                <a:satOff val="7676"/>
                <a:lumOff val="338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50000"/>
                <a:hueOff val="286507"/>
                <a:satOff val="7676"/>
                <a:lumOff val="338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700" kern="1200"/>
            <a:t>2013</a:t>
          </a:r>
          <a:endParaRPr lang="en-US" sz="2700" kern="1200"/>
        </a:p>
      </dsp:txBody>
      <dsp:txXfrm>
        <a:off x="3933143" y="3706003"/>
        <a:ext cx="973766" cy="609853"/>
      </dsp:txXfrm>
    </dsp:sp>
    <dsp:sp modelId="{F40B0F5B-6B7C-4A20-B713-967627823FEF}">
      <dsp:nvSpPr>
        <dsp:cNvPr id="0" name=""/>
        <dsp:cNvSpPr/>
      </dsp:nvSpPr>
      <dsp:spPr>
        <a:xfrm>
          <a:off x="3326930" y="340407"/>
          <a:ext cx="3861738" cy="3861738"/>
        </a:xfrm>
        <a:custGeom>
          <a:avLst/>
          <a:gdLst/>
          <a:ahLst/>
          <a:cxnLst/>
          <a:rect l="0" t="0" r="0" b="0"/>
          <a:pathLst>
            <a:path>
              <a:moveTo>
                <a:pt x="597331" y="3327268"/>
              </a:moveTo>
              <a:arcTo wR="1930869" hR="1930869" stAng="8020854" swAng="1359935"/>
            </a:path>
          </a:pathLst>
        </a:custGeom>
        <a:noFill/>
        <a:ln w="6350" cap="flat" cmpd="sng" algn="ctr">
          <a:solidFill>
            <a:schemeClr val="accent5">
              <a:shade val="90000"/>
              <a:hueOff val="300784"/>
              <a:satOff val="-2756"/>
              <a:lumOff val="237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36743-59DC-455A-9875-69EA542043AB}">
      <dsp:nvSpPr>
        <dsp:cNvPr id="0" name=""/>
        <dsp:cNvSpPr/>
      </dsp:nvSpPr>
      <dsp:spPr>
        <a:xfrm>
          <a:off x="2855466" y="2363017"/>
          <a:ext cx="1039750" cy="675837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191005"/>
                <a:satOff val="5117"/>
                <a:lumOff val="2254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50000"/>
                <a:hueOff val="191005"/>
                <a:satOff val="5117"/>
                <a:lumOff val="2254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50000"/>
                <a:hueOff val="191005"/>
                <a:satOff val="5117"/>
                <a:lumOff val="2254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700" kern="1200"/>
            <a:t>2014</a:t>
          </a:r>
          <a:endParaRPr lang="en-US" sz="2700" kern="1200"/>
        </a:p>
      </dsp:txBody>
      <dsp:txXfrm>
        <a:off x="2888458" y="2396009"/>
        <a:ext cx="973766" cy="609853"/>
      </dsp:txXfrm>
    </dsp:sp>
    <dsp:sp modelId="{AD56A394-700A-4E24-87E4-4C46BDC7362F}">
      <dsp:nvSpPr>
        <dsp:cNvPr id="0" name=""/>
        <dsp:cNvSpPr/>
      </dsp:nvSpPr>
      <dsp:spPr>
        <a:xfrm>
          <a:off x="3326930" y="340407"/>
          <a:ext cx="3861738" cy="3861738"/>
        </a:xfrm>
        <a:custGeom>
          <a:avLst/>
          <a:gdLst/>
          <a:ahLst/>
          <a:cxnLst/>
          <a:rect l="0" t="0" r="0" b="0"/>
          <a:pathLst>
            <a:path>
              <a:moveTo>
                <a:pt x="1740" y="2012829"/>
              </a:moveTo>
              <a:arcTo wR="1930869" hR="1930869" stAng="10654033" swAng="1727314"/>
            </a:path>
          </a:pathLst>
        </a:custGeom>
        <a:noFill/>
        <a:ln w="6350" cap="flat" cmpd="sng" algn="ctr">
          <a:solidFill>
            <a:schemeClr val="accent5">
              <a:shade val="90000"/>
              <a:hueOff val="200523"/>
              <a:satOff val="-1837"/>
              <a:lumOff val="158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BB158-37DC-4AD8-BD6C-93C5733CF391}">
      <dsp:nvSpPr>
        <dsp:cNvPr id="0" name=""/>
        <dsp:cNvSpPr/>
      </dsp:nvSpPr>
      <dsp:spPr>
        <a:xfrm>
          <a:off x="3228310" y="729480"/>
          <a:ext cx="1039750" cy="675837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95502"/>
                <a:satOff val="2559"/>
                <a:lumOff val="1127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50000"/>
                <a:hueOff val="95502"/>
                <a:satOff val="2559"/>
                <a:lumOff val="1127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50000"/>
                <a:hueOff val="95502"/>
                <a:satOff val="2559"/>
                <a:lumOff val="1127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700" kern="1200"/>
            <a:t>2015</a:t>
          </a:r>
          <a:endParaRPr lang="en-US" sz="2700" kern="1200"/>
        </a:p>
      </dsp:txBody>
      <dsp:txXfrm>
        <a:off x="3261302" y="762472"/>
        <a:ext cx="973766" cy="609853"/>
      </dsp:txXfrm>
    </dsp:sp>
    <dsp:sp modelId="{38BBA2F7-A862-478A-A46C-E987E23EC49E}">
      <dsp:nvSpPr>
        <dsp:cNvPr id="0" name=""/>
        <dsp:cNvSpPr/>
      </dsp:nvSpPr>
      <dsp:spPr>
        <a:xfrm>
          <a:off x="3326930" y="340407"/>
          <a:ext cx="3861738" cy="3861738"/>
        </a:xfrm>
        <a:custGeom>
          <a:avLst/>
          <a:gdLst/>
          <a:ahLst/>
          <a:cxnLst/>
          <a:rect l="0" t="0" r="0" b="0"/>
          <a:pathLst>
            <a:path>
              <a:moveTo>
                <a:pt x="774223" y="384768"/>
              </a:moveTo>
              <a:arcTo wR="1930869" hR="1930869" stAng="13991979" swAng="1258101"/>
            </a:path>
          </a:pathLst>
        </a:custGeom>
        <a:noFill/>
        <a:ln w="6350" cap="flat" cmpd="sng" algn="ctr">
          <a:solidFill>
            <a:schemeClr val="accent5">
              <a:shade val="90000"/>
              <a:hueOff val="100261"/>
              <a:satOff val="-919"/>
              <a:lumOff val="79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96226-A1FE-F7CC-4272-B0B770AC9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63B6C-592E-62B0-F9E3-4BC13AEE1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B173A-963C-70CC-CB84-C9C92BF02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0979-A395-4BF8-AA84-AA463A2BC1F3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D1F8F-A1C5-C56A-F873-B9D9610B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F14ED-C1F1-2326-6B90-331FC8083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0096-4BB4-4DAC-96DD-623D053FF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4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6D79-6F0B-808E-7D6E-CD8090BE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7961B-B142-FF4E-4EC4-DC1C7FCAF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31618-B76A-179B-0AE9-D4DEC5F7E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0979-A395-4BF8-AA84-AA463A2BC1F3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BF669-5644-F48B-A09A-A9A51F03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FC3D4-63D4-B6FF-DA89-E4DBEBCB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0096-4BB4-4DAC-96DD-623D053FF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7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DA714C-CD3D-2080-557A-D8CCC243B4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C4413-AD43-F3E3-35F7-EC08285B4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B71D1-DBD8-4020-83E7-F99070DD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0979-A395-4BF8-AA84-AA463A2BC1F3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8F780-2E71-E183-3897-FB1959B89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28A0D-9FC9-1294-910B-9D6C6CAD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0096-4BB4-4DAC-96DD-623D053FF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4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F2A45-819B-E93D-7BBC-D245AD20D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30E8B-9408-59BF-D939-7C83DA656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4394B-55DE-218F-020E-88E78347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0979-A395-4BF8-AA84-AA463A2BC1F3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6FF20-1A0E-3244-065C-A6003A8B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E4741-20B6-615A-FADD-4BC6FB94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0096-4BB4-4DAC-96DD-623D053FF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1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003E-6D92-4CA4-DB69-A6BC03614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E4F60-F9CD-F362-B9C5-7F536DB02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5B644-844A-1A6C-D6EA-62BB66EA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0979-A395-4BF8-AA84-AA463A2BC1F3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14517-3D09-AC84-DA7B-9AD47FF93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991A2-CF4A-48FB-0A9A-54B3FAAA1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0096-4BB4-4DAC-96DD-623D053FF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3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E1AD-DE35-8DB4-8F8C-0F90665EA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C9FB-5981-9F78-8910-D4DDBE3AA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36306-6176-DA25-1526-30FB52220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9743A-0CF0-BE85-6563-13C6735B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0979-A395-4BF8-AA84-AA463A2BC1F3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DAA48-1CFE-8DF6-3102-D39FAF01F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EF607-F0FB-4130-50FF-DB893A9A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0096-4BB4-4DAC-96DD-623D053FF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3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78BCC-A30A-C386-6583-AA1CF28A2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C8605-E23F-A57E-DD76-D9ECB8D1A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A357E-0D7B-4C0F-4DAD-7A2604E0E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3A8ADA-9220-0123-DBF7-F6C5BC1CC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E56637-7FDA-9444-83FE-A985B90A8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11EFEA-C2E0-66D3-328D-6788250B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0979-A395-4BF8-AA84-AA463A2BC1F3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838DE7-E62E-6D4A-2047-6E9163F1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E5E8B3-7111-2973-4213-608D7BCE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0096-4BB4-4DAC-96DD-623D053FF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8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ADDBD-0EFB-7B00-63E5-6026BE03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7C70A-0120-9DCA-F108-B1AF582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0979-A395-4BF8-AA84-AA463A2BC1F3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B5D70-91DA-04B5-44A3-F1546F0C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BEBA8-3784-39BD-28CB-E85A3A3B1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0096-4BB4-4DAC-96DD-623D053FF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2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ECA97-8E80-7EBB-39B0-ABCB3CFB0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0979-A395-4BF8-AA84-AA463A2BC1F3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8506A6-A759-ADF2-32DF-8C18950FF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D4B0A-9D39-A87A-BFEC-9C928F24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0096-4BB4-4DAC-96DD-623D053FF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4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6B281-DD04-8253-8070-268B85360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20B18-68E9-05B8-1085-14B3AC42C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43EB6-7C9F-672D-F2A2-3BF43063D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BADAA-737D-BA91-0E63-2EDFC6582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0979-A395-4BF8-AA84-AA463A2BC1F3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40DEC-15FB-1D82-FDA6-BC5DE48A0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02F77-055B-1B9F-01F3-DF2D63B0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0096-4BB4-4DAC-96DD-623D053FF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7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89C94-6348-8729-7CC6-C8165D62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A5BD76-E4E2-56E6-9051-75C261E869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EDCDD-F7D8-C443-4CF5-C70E9FBAD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75C2B-C4B3-1751-32DA-776363469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0979-A395-4BF8-AA84-AA463A2BC1F3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62A04-F8B1-C2A1-DE25-C4A46ECF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41D0F-0726-24CD-D850-27744BF4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0096-4BB4-4DAC-96DD-623D053FF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9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92B1D7-79E5-DE92-1053-E5B4A230B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6D287-CB8D-2CDF-78F5-8433F4413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01D34-B7CA-16E7-1EB9-D9E1971A0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A0979-A395-4BF8-AA84-AA463A2BC1F3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1B5CA-C596-824B-05C9-8BAE7A335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73C2D-1971-9D79-8D1C-E555E3A09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50096-4BB4-4DAC-96DD-623D053FF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2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D7A8-240F-3E5E-B8C3-B1014C8C6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الاردن و الاثار سياحية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672E6-7494-35DC-22AC-47EA19812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8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D1CF2-D6C0-7BDF-252F-64461A74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البتراء 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5E15F-963F-2FE9-0CCF-4BC0F40C9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0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EEDD-DC4D-F570-3A0E-DE0693E82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337A6F-3908-F9EB-3C2B-4D38D67884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5939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81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0E98C-E19A-2F3A-D3E7-E922F468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6BC092-FA07-3EE3-1E95-0A6FE3CDF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" t="-231" r="-394" b="337"/>
          <a:stretch/>
        </p:blipFill>
        <p:spPr>
          <a:xfrm>
            <a:off x="-292579" y="0"/>
            <a:ext cx="12777158" cy="7070035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54D59555-037F-EAF7-95DB-9D066F5E4BF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92808003"/>
                  </p:ext>
                </p:extLst>
              </p:nvPr>
            </p:nvGraphicFramePr>
            <p:xfrm>
              <a:off x="1033670" y="710234"/>
              <a:ext cx="3048000" cy="1714500"/>
            </p:xfrm>
            <a:graphic>
              <a:graphicData uri="http://schemas.microsoft.com/office/powerpoint/2016/slidezoom">
                <pslz:sldZm>
                  <pslz:sldZmObj sldId="257" cId="1537389982">
                    <pslz:zmPr id="{62B5FE21-7CBA-4D29-BF0C-37FBAD545D96}" returnToParent="0" transitionDur="1000" showBg="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Slide Zoom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54D59555-037F-EAF7-95DB-9D066F5E4BF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3670" y="710234"/>
                <a:ext cx="3048000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D7640641-8FB9-022A-316F-BAFAF206082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65503605"/>
                  </p:ext>
                </p:extLst>
              </p:nvPr>
            </p:nvGraphicFramePr>
            <p:xfrm>
              <a:off x="6586330" y="1444280"/>
              <a:ext cx="3048000" cy="1714500"/>
            </p:xfrm>
            <a:graphic>
              <a:graphicData uri="http://schemas.microsoft.com/office/powerpoint/2016/slidezoom">
                <pslz:sldZm>
                  <pslz:sldZmObj sldId="258" cId="4220107314">
                    <pslz:zmPr id="{92F42F47-4BB1-40C3-AB1F-43907AAF2220}" returnToParent="0" transitionDur="1000" showBg="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Slide Zoom 7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D7640641-8FB9-022A-316F-BAFAF20608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6330" y="1444280"/>
                <a:ext cx="3048000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F29C7A59-91C4-6347-2F39-C876B833DE1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41589520"/>
                  </p:ext>
                </p:extLst>
              </p:nvPr>
            </p:nvGraphicFramePr>
            <p:xfrm>
              <a:off x="-579673" y="4133850"/>
              <a:ext cx="3048000" cy="1714500"/>
            </p:xfrm>
            <a:graphic>
              <a:graphicData uri="http://schemas.microsoft.com/office/powerpoint/2016/slidezoom">
                <pslz:sldZm>
                  <pslz:sldZmObj sldId="260" cId="1778810691">
                    <pslz:zmPr id="{82D3ED7C-BBF5-4AF6-A058-FFF9FB764C22}" returnToParent="0" transitionDur="1000" showBg="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Slide Zoom 9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F29C7A59-91C4-6347-2F39-C876B833DE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579673" y="4133850"/>
                <a:ext cx="3048000" cy="1714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920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الاردن و الاثار سياحية </vt:lpstr>
      <vt:lpstr>البتراء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الاردن و الاثار سياحية </dc:title>
  <dc:creator>DELL</dc:creator>
  <cp:lastModifiedBy>DELL</cp:lastModifiedBy>
  <cp:revision>1</cp:revision>
  <dcterms:created xsi:type="dcterms:W3CDTF">2023-03-25T09:09:11Z</dcterms:created>
  <dcterms:modified xsi:type="dcterms:W3CDTF">2023-03-25T09:09:38Z</dcterms:modified>
</cp:coreProperties>
</file>