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9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7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5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F8F4AF-B07E-4B39-A196-F2168C75707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14C6-3AC9-4C4A-A33A-F774892A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1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522" y="724277"/>
            <a:ext cx="8825658" cy="1273691"/>
          </a:xfrm>
        </p:spPr>
        <p:txBody>
          <a:bodyPr/>
          <a:lstStyle/>
          <a:p>
            <a:r>
              <a:rPr lang="ar-JO" dirty="0" smtClean="0"/>
              <a:t>الاثار السلبية للمياه العادمة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185" y="1825950"/>
            <a:ext cx="8825658" cy="861420"/>
          </a:xfrm>
        </p:spPr>
        <p:txBody>
          <a:bodyPr/>
          <a:lstStyle/>
          <a:p>
            <a:pPr algn="ctr" rtl="1"/>
            <a:r>
              <a:rPr lang="ar-JO" dirty="0" smtClean="0"/>
              <a:t>عمل الطالبة: سارة عمانوئيل</a:t>
            </a:r>
            <a:endParaRPr lang="en-US" dirty="0"/>
          </a:p>
        </p:txBody>
      </p:sp>
      <p:pic>
        <p:nvPicPr>
          <p:cNvPr id="1026" name="Picture 2" descr="التلوث بمياه الصرف الصحي.. انعكاسات خطيرة تطال البيئات الإنسانية والحيوانية  والنباتية - أخبار البيئ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2564478"/>
            <a:ext cx="7018200" cy="4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الملوثات في المياه العادمة المنزلية: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828" y="1606267"/>
            <a:ext cx="8946541" cy="4055951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ومن ملوثات المنزلية: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JO" dirty="0" smtClean="0"/>
              <a:t>المواد العضوية القابلة للتحلل الحيوي.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مفهومها:</a:t>
            </a:r>
          </a:p>
          <a:p>
            <a:pPr marL="0" indent="0" algn="r" rtl="1">
              <a:buNone/>
            </a:pPr>
            <a:r>
              <a:rPr lang="ar-JO" dirty="0" smtClean="0"/>
              <a:t>هي المركبات العضوية التي يمكن ان تحلل عن طريق العمليات الحيوية المختلفة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ويعمل </a:t>
            </a:r>
            <a:r>
              <a:rPr lang="ar-JO" dirty="0" smtClean="0"/>
              <a:t>ايضا وجودها في المياه العادمة الى استنزاف </a:t>
            </a:r>
            <a:r>
              <a:rPr lang="ar-JO" dirty="0" smtClean="0"/>
              <a:t>الاوكسجين الموجود فيها عن طريق التحلل الحيويو ينتج عن تحلل المواد العضوية غازات متعددة ومن هذه الغازات كبريتيد الهيدروجين والامونيا و الميثان.</a:t>
            </a:r>
            <a:endParaRPr lang="en-US" dirty="0"/>
          </a:p>
        </p:txBody>
      </p:sp>
      <p:pic>
        <p:nvPicPr>
          <p:cNvPr id="1026" name="Picture 2" descr="النفايات القابلة للتحلل هي النفايات العضوية | المرس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8" y="3987329"/>
            <a:ext cx="5657207" cy="26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7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الملوثات في المياه العادمة المنزلية: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18" y="1844689"/>
            <a:ext cx="8946541" cy="4195481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ar-JO" dirty="0" smtClean="0"/>
              <a:t>. مسببات الامراض .</a:t>
            </a:r>
            <a:endParaRPr lang="ar-JO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مفهومها:</a:t>
            </a:r>
          </a:p>
          <a:p>
            <a:pPr marL="0" indent="0" algn="r" rtl="1">
              <a:buNone/>
            </a:pPr>
            <a:r>
              <a:rPr lang="ar-JO" dirty="0" smtClean="0"/>
              <a:t>هي كائنات الحية الدقيقة وغير الدقيقة التي تؤدي الى الاصابة بالامراض المختلفة للانسان او الحيوان او النبات ومن امثلتها : البكتيريا والديدان و الفيروسات.</a:t>
            </a: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2050" name="Picture 2" descr="أخبار 24 | صور مرعبة تعكس مدى تلوث المياه في الص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80" y="3929204"/>
            <a:ext cx="5289350" cy="26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0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الملوثات في المياه العادمة المنزلية: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300" dirty="0" smtClean="0">
                <a:solidFill>
                  <a:schemeClr val="accent1"/>
                </a:solidFill>
              </a:rPr>
              <a:t>3</a:t>
            </a:r>
            <a:r>
              <a:rPr lang="ar-JO" sz="2300" dirty="0" smtClean="0"/>
              <a:t>.المواد العضوية الغير القابلة للتحلل الحيوي.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300" dirty="0" smtClean="0"/>
              <a:t>مفهومها:</a:t>
            </a:r>
          </a:p>
          <a:p>
            <a:pPr marL="0" indent="0" algn="r" rtl="1">
              <a:buNone/>
            </a:pPr>
            <a:r>
              <a:rPr lang="ar-JO" sz="2300" dirty="0" smtClean="0"/>
              <a:t>هي  مواد عضوية لا تتحلل بفعل العمليات الحيوية و لكنها قد تتحلل بواسطة مؤكسدات كيماوية قوية .</a:t>
            </a:r>
            <a:endParaRPr lang="en-US" sz="2300" dirty="0"/>
          </a:p>
        </p:txBody>
      </p:sp>
      <p:pic>
        <p:nvPicPr>
          <p:cNvPr id="3074" name="Picture 2" descr="Harmful Effects of Non-Biodegradable Plastic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97" y="3849075"/>
            <a:ext cx="5441133" cy="28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الملوثات في المياه العادمة الصناعية :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حيث تستخدم المياه في الصناعات المختلفة بشكل يومي في تبريد الالات و تنظيفها و معالجة مياه الخام وينتج عن هذا الاستخدام مياهملوثة يجري معالجتها في المصانع المعالجة اولية قبل طرحها في شبكة الصرف الصحي.</a:t>
            </a:r>
            <a:endParaRPr lang="en-US" sz="2400" dirty="0"/>
          </a:p>
        </p:txBody>
      </p:sp>
      <p:pic>
        <p:nvPicPr>
          <p:cNvPr id="4098" name="Picture 2" descr="المدرسة الإلكترو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22" y="3450588"/>
            <a:ext cx="6256029" cy="31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6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ومن هذه الملوثات الصناعية: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85" y="1518763"/>
            <a:ext cx="8946541" cy="4195481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JO" dirty="0" smtClean="0"/>
              <a:t>المواد العضوية الغير قابلة للتحلل الحيوي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مفهومها:</a:t>
            </a: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تنتج المواد العضوية الغير قابلة للتحللالحيوي من الصناعات المختلفةمثل : المبيدات الحشرية وبعض انواع المنظفات الصناعية.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1"/>
                </a:solidFill>
              </a:rPr>
              <a:t>2</a:t>
            </a:r>
            <a:r>
              <a:rPr lang="ar-JO" dirty="0" smtClean="0"/>
              <a:t>.الفلزات الثقيلة.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تنتج من الانشطة الصناعية وتتميز بانها غير قابلة للتحللو هي ذات سمية شديدة .</a:t>
            </a:r>
          </a:p>
        </p:txBody>
      </p:sp>
      <p:pic>
        <p:nvPicPr>
          <p:cNvPr id="5122" name="Picture 2" descr="تحليل المعادن الثقيلة - EURO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59" y="3937501"/>
            <a:ext cx="4979406" cy="28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9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ومن هذه الملوثات الصناعية: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916" y="1491603"/>
            <a:ext cx="8946541" cy="4195481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solidFill>
                  <a:schemeClr val="accent1"/>
                </a:solidFill>
              </a:rPr>
              <a:t>3</a:t>
            </a:r>
            <a:r>
              <a:rPr lang="ar-JO" dirty="0" smtClean="0"/>
              <a:t>. المغذيات.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مفهومها:</a:t>
            </a:r>
          </a:p>
          <a:p>
            <a:pPr marL="0" indent="0" algn="r" rtl="1">
              <a:buNone/>
            </a:pPr>
            <a:r>
              <a:rPr lang="ar-JO" dirty="0" smtClean="0"/>
              <a:t>تحتاج الكائنات الحية المغذيات لنموها و تكاثرهاو من امثلتها النيتروجين و الفسفور وعند وصولها على الانهار و البحيرات تؤدي الى نمو الطحالب.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accent1"/>
                </a:solidFill>
              </a:rPr>
              <a:t>4</a:t>
            </a:r>
            <a:r>
              <a:rPr lang="ar-JO" dirty="0" smtClean="0"/>
              <a:t>. الاملاح الذائبة.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dirty="0" smtClean="0"/>
              <a:t>تنتج من الانشطة الصناعية وهي املاح غير عضوية ذائبة في الماء ومن الامثلة عليها املاح الكلوريدات واملاح الكبريتات.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220" y="4052727"/>
            <a:ext cx="5613808" cy="26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64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287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Ion</vt:lpstr>
      <vt:lpstr>الاثار السلبية للمياه العادمة</vt:lpstr>
      <vt:lpstr>الملوثات في المياه العادمة المنزلية:</vt:lpstr>
      <vt:lpstr>الملوثات في المياه العادمة المنزلية:</vt:lpstr>
      <vt:lpstr>الملوثات في المياه العادمة المنزلية:</vt:lpstr>
      <vt:lpstr>الملوثات في المياه العادمة الصناعية : </vt:lpstr>
      <vt:lpstr>ومن هذه الملوثات الصناعية:</vt:lpstr>
      <vt:lpstr>ومن هذه الملوثات الصناعية: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20</cp:revision>
  <dcterms:created xsi:type="dcterms:W3CDTF">2023-03-24T07:12:09Z</dcterms:created>
  <dcterms:modified xsi:type="dcterms:W3CDTF">2023-03-25T08:40:03Z</dcterms:modified>
</cp:coreProperties>
</file>