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59"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13FA-C2D3-CCC5-DD5F-FBE17B63B6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A39278-0215-FE7F-AB7D-5373CEA4B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944F1C-59AD-BE00-21A4-5F5EA4F80E9A}"/>
              </a:ext>
            </a:extLst>
          </p:cNvPr>
          <p:cNvSpPr>
            <a:spLocks noGrp="1"/>
          </p:cNvSpPr>
          <p:nvPr>
            <p:ph type="dt" sz="half" idx="10"/>
          </p:nvPr>
        </p:nvSpPr>
        <p:spPr/>
        <p:txBody>
          <a:bodyPr/>
          <a:lstStyle/>
          <a:p>
            <a:fld id="{92F08AB8-AC43-4B20-B690-A8A04C35653A}" type="datetimeFigureOut">
              <a:rPr lang="en-US" smtClean="0"/>
              <a:t>3/25/2023</a:t>
            </a:fld>
            <a:endParaRPr lang="en-US"/>
          </a:p>
        </p:txBody>
      </p:sp>
      <p:sp>
        <p:nvSpPr>
          <p:cNvPr id="5" name="Footer Placeholder 4">
            <a:extLst>
              <a:ext uri="{FF2B5EF4-FFF2-40B4-BE49-F238E27FC236}">
                <a16:creationId xmlns:a16="http://schemas.microsoft.com/office/drawing/2014/main" id="{F6FD6AE2-9C04-1EC1-98F6-D96235990B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7D008-B15A-B81A-BD00-171ABFB73E06}"/>
              </a:ext>
            </a:extLst>
          </p:cNvPr>
          <p:cNvSpPr>
            <a:spLocks noGrp="1"/>
          </p:cNvSpPr>
          <p:nvPr>
            <p:ph type="sldNum" sz="quarter" idx="12"/>
          </p:nvPr>
        </p:nvSpPr>
        <p:spPr/>
        <p:txBody>
          <a:bodyPr/>
          <a:lstStyle/>
          <a:p>
            <a:fld id="{5A52CBAA-0A04-434B-AA1E-CAB9D42807DE}" type="slidenum">
              <a:rPr lang="en-US" smtClean="0"/>
              <a:t>‹#›</a:t>
            </a:fld>
            <a:endParaRPr lang="en-US"/>
          </a:p>
        </p:txBody>
      </p:sp>
    </p:spTree>
    <p:extLst>
      <p:ext uri="{BB962C8B-B14F-4D97-AF65-F5344CB8AC3E}">
        <p14:creationId xmlns:p14="http://schemas.microsoft.com/office/powerpoint/2010/main" val="3843698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3E16C-7F7A-EAEA-7458-4344485A56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516610-70D1-90F6-C075-B856E6FF9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B73AF6-FE3A-96B9-9997-3F8CE194BE86}"/>
              </a:ext>
            </a:extLst>
          </p:cNvPr>
          <p:cNvSpPr>
            <a:spLocks noGrp="1"/>
          </p:cNvSpPr>
          <p:nvPr>
            <p:ph type="dt" sz="half" idx="10"/>
          </p:nvPr>
        </p:nvSpPr>
        <p:spPr/>
        <p:txBody>
          <a:bodyPr/>
          <a:lstStyle/>
          <a:p>
            <a:fld id="{92F08AB8-AC43-4B20-B690-A8A04C35653A}" type="datetimeFigureOut">
              <a:rPr lang="en-US" smtClean="0"/>
              <a:t>3/25/2023</a:t>
            </a:fld>
            <a:endParaRPr lang="en-US"/>
          </a:p>
        </p:txBody>
      </p:sp>
      <p:sp>
        <p:nvSpPr>
          <p:cNvPr id="5" name="Footer Placeholder 4">
            <a:extLst>
              <a:ext uri="{FF2B5EF4-FFF2-40B4-BE49-F238E27FC236}">
                <a16:creationId xmlns:a16="http://schemas.microsoft.com/office/drawing/2014/main" id="{EC3CAEDE-1F21-623D-6619-89F813BB7F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DCA499-2F0E-BDDA-7553-B6F77560D4B7}"/>
              </a:ext>
            </a:extLst>
          </p:cNvPr>
          <p:cNvSpPr>
            <a:spLocks noGrp="1"/>
          </p:cNvSpPr>
          <p:nvPr>
            <p:ph type="sldNum" sz="quarter" idx="12"/>
          </p:nvPr>
        </p:nvSpPr>
        <p:spPr/>
        <p:txBody>
          <a:bodyPr/>
          <a:lstStyle/>
          <a:p>
            <a:fld id="{5A52CBAA-0A04-434B-AA1E-CAB9D42807DE}" type="slidenum">
              <a:rPr lang="en-US" smtClean="0"/>
              <a:t>‹#›</a:t>
            </a:fld>
            <a:endParaRPr lang="en-US"/>
          </a:p>
        </p:txBody>
      </p:sp>
    </p:spTree>
    <p:extLst>
      <p:ext uri="{BB962C8B-B14F-4D97-AF65-F5344CB8AC3E}">
        <p14:creationId xmlns:p14="http://schemas.microsoft.com/office/powerpoint/2010/main" val="544931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F57593-A082-E637-739A-938C5A6527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29E367-C62C-442E-1392-9A46C811E0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696F50-55D4-04CE-A8DF-F5D2A0B6F096}"/>
              </a:ext>
            </a:extLst>
          </p:cNvPr>
          <p:cNvSpPr>
            <a:spLocks noGrp="1"/>
          </p:cNvSpPr>
          <p:nvPr>
            <p:ph type="dt" sz="half" idx="10"/>
          </p:nvPr>
        </p:nvSpPr>
        <p:spPr/>
        <p:txBody>
          <a:bodyPr/>
          <a:lstStyle/>
          <a:p>
            <a:fld id="{92F08AB8-AC43-4B20-B690-A8A04C35653A}" type="datetimeFigureOut">
              <a:rPr lang="en-US" smtClean="0"/>
              <a:t>3/25/2023</a:t>
            </a:fld>
            <a:endParaRPr lang="en-US"/>
          </a:p>
        </p:txBody>
      </p:sp>
      <p:sp>
        <p:nvSpPr>
          <p:cNvPr id="5" name="Footer Placeholder 4">
            <a:extLst>
              <a:ext uri="{FF2B5EF4-FFF2-40B4-BE49-F238E27FC236}">
                <a16:creationId xmlns:a16="http://schemas.microsoft.com/office/drawing/2014/main" id="{7E15E1C1-6B16-B3FC-5CD5-E426F66746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1B9EE-4D19-B62C-2E04-8917A6F985C8}"/>
              </a:ext>
            </a:extLst>
          </p:cNvPr>
          <p:cNvSpPr>
            <a:spLocks noGrp="1"/>
          </p:cNvSpPr>
          <p:nvPr>
            <p:ph type="sldNum" sz="quarter" idx="12"/>
          </p:nvPr>
        </p:nvSpPr>
        <p:spPr/>
        <p:txBody>
          <a:bodyPr/>
          <a:lstStyle/>
          <a:p>
            <a:fld id="{5A52CBAA-0A04-434B-AA1E-CAB9D42807DE}" type="slidenum">
              <a:rPr lang="en-US" smtClean="0"/>
              <a:t>‹#›</a:t>
            </a:fld>
            <a:endParaRPr lang="en-US"/>
          </a:p>
        </p:txBody>
      </p:sp>
    </p:spTree>
    <p:extLst>
      <p:ext uri="{BB962C8B-B14F-4D97-AF65-F5344CB8AC3E}">
        <p14:creationId xmlns:p14="http://schemas.microsoft.com/office/powerpoint/2010/main" val="1956496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3500A-4D34-4E4E-9C20-330BDBF210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9EB6E3-87FE-0563-3FD8-2C694AF631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0EF21E-06A7-2A54-83D7-F3BF5678F526}"/>
              </a:ext>
            </a:extLst>
          </p:cNvPr>
          <p:cNvSpPr>
            <a:spLocks noGrp="1"/>
          </p:cNvSpPr>
          <p:nvPr>
            <p:ph type="dt" sz="half" idx="10"/>
          </p:nvPr>
        </p:nvSpPr>
        <p:spPr/>
        <p:txBody>
          <a:bodyPr/>
          <a:lstStyle/>
          <a:p>
            <a:fld id="{92F08AB8-AC43-4B20-B690-A8A04C35653A}" type="datetimeFigureOut">
              <a:rPr lang="en-US" smtClean="0"/>
              <a:t>3/25/2023</a:t>
            </a:fld>
            <a:endParaRPr lang="en-US"/>
          </a:p>
        </p:txBody>
      </p:sp>
      <p:sp>
        <p:nvSpPr>
          <p:cNvPr id="5" name="Footer Placeholder 4">
            <a:extLst>
              <a:ext uri="{FF2B5EF4-FFF2-40B4-BE49-F238E27FC236}">
                <a16:creationId xmlns:a16="http://schemas.microsoft.com/office/drawing/2014/main" id="{1C48DBE9-6888-B41E-2D01-FE2E5341E9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E795F-06B8-B66F-99B5-A4DAA1791B0F}"/>
              </a:ext>
            </a:extLst>
          </p:cNvPr>
          <p:cNvSpPr>
            <a:spLocks noGrp="1"/>
          </p:cNvSpPr>
          <p:nvPr>
            <p:ph type="sldNum" sz="quarter" idx="12"/>
          </p:nvPr>
        </p:nvSpPr>
        <p:spPr/>
        <p:txBody>
          <a:bodyPr/>
          <a:lstStyle/>
          <a:p>
            <a:fld id="{5A52CBAA-0A04-434B-AA1E-CAB9D42807DE}" type="slidenum">
              <a:rPr lang="en-US" smtClean="0"/>
              <a:t>‹#›</a:t>
            </a:fld>
            <a:endParaRPr lang="en-US"/>
          </a:p>
        </p:txBody>
      </p:sp>
    </p:spTree>
    <p:extLst>
      <p:ext uri="{BB962C8B-B14F-4D97-AF65-F5344CB8AC3E}">
        <p14:creationId xmlns:p14="http://schemas.microsoft.com/office/powerpoint/2010/main" val="1986802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E5330-5169-A244-D480-655DFC0797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5630AC-0306-D588-609B-524CCC94BF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49347F-8F20-604B-5768-D2344F5E8F7B}"/>
              </a:ext>
            </a:extLst>
          </p:cNvPr>
          <p:cNvSpPr>
            <a:spLocks noGrp="1"/>
          </p:cNvSpPr>
          <p:nvPr>
            <p:ph type="dt" sz="half" idx="10"/>
          </p:nvPr>
        </p:nvSpPr>
        <p:spPr/>
        <p:txBody>
          <a:bodyPr/>
          <a:lstStyle/>
          <a:p>
            <a:fld id="{92F08AB8-AC43-4B20-B690-A8A04C35653A}" type="datetimeFigureOut">
              <a:rPr lang="en-US" smtClean="0"/>
              <a:t>3/25/2023</a:t>
            </a:fld>
            <a:endParaRPr lang="en-US"/>
          </a:p>
        </p:txBody>
      </p:sp>
      <p:sp>
        <p:nvSpPr>
          <p:cNvPr id="5" name="Footer Placeholder 4">
            <a:extLst>
              <a:ext uri="{FF2B5EF4-FFF2-40B4-BE49-F238E27FC236}">
                <a16:creationId xmlns:a16="http://schemas.microsoft.com/office/drawing/2014/main" id="{E2C783B0-D82D-777E-77B0-03263AF3F4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F00BC8-9744-DE0C-AD17-320B81381D7D}"/>
              </a:ext>
            </a:extLst>
          </p:cNvPr>
          <p:cNvSpPr>
            <a:spLocks noGrp="1"/>
          </p:cNvSpPr>
          <p:nvPr>
            <p:ph type="sldNum" sz="quarter" idx="12"/>
          </p:nvPr>
        </p:nvSpPr>
        <p:spPr/>
        <p:txBody>
          <a:bodyPr/>
          <a:lstStyle/>
          <a:p>
            <a:fld id="{5A52CBAA-0A04-434B-AA1E-CAB9D42807DE}" type="slidenum">
              <a:rPr lang="en-US" smtClean="0"/>
              <a:t>‹#›</a:t>
            </a:fld>
            <a:endParaRPr lang="en-US"/>
          </a:p>
        </p:txBody>
      </p:sp>
    </p:spTree>
    <p:extLst>
      <p:ext uri="{BB962C8B-B14F-4D97-AF65-F5344CB8AC3E}">
        <p14:creationId xmlns:p14="http://schemas.microsoft.com/office/powerpoint/2010/main" val="366014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28BEE-CA6A-A952-0405-9E1FFF74EE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CD9C69-8600-892B-169B-DB3129A007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5ECFD6-5C89-68C7-7D1B-AFAC2A5E7A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76AFC2-2699-5A22-73C6-F89D990B23A0}"/>
              </a:ext>
            </a:extLst>
          </p:cNvPr>
          <p:cNvSpPr>
            <a:spLocks noGrp="1"/>
          </p:cNvSpPr>
          <p:nvPr>
            <p:ph type="dt" sz="half" idx="10"/>
          </p:nvPr>
        </p:nvSpPr>
        <p:spPr/>
        <p:txBody>
          <a:bodyPr/>
          <a:lstStyle/>
          <a:p>
            <a:fld id="{92F08AB8-AC43-4B20-B690-A8A04C35653A}" type="datetimeFigureOut">
              <a:rPr lang="en-US" smtClean="0"/>
              <a:t>3/25/2023</a:t>
            </a:fld>
            <a:endParaRPr lang="en-US"/>
          </a:p>
        </p:txBody>
      </p:sp>
      <p:sp>
        <p:nvSpPr>
          <p:cNvPr id="6" name="Footer Placeholder 5">
            <a:extLst>
              <a:ext uri="{FF2B5EF4-FFF2-40B4-BE49-F238E27FC236}">
                <a16:creationId xmlns:a16="http://schemas.microsoft.com/office/drawing/2014/main" id="{BDC84DDE-81A2-FDCD-46BA-2761785A63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C32E39-F554-5D50-CE3A-693FAA59FAC9}"/>
              </a:ext>
            </a:extLst>
          </p:cNvPr>
          <p:cNvSpPr>
            <a:spLocks noGrp="1"/>
          </p:cNvSpPr>
          <p:nvPr>
            <p:ph type="sldNum" sz="quarter" idx="12"/>
          </p:nvPr>
        </p:nvSpPr>
        <p:spPr/>
        <p:txBody>
          <a:bodyPr/>
          <a:lstStyle/>
          <a:p>
            <a:fld id="{5A52CBAA-0A04-434B-AA1E-CAB9D42807DE}" type="slidenum">
              <a:rPr lang="en-US" smtClean="0"/>
              <a:t>‹#›</a:t>
            </a:fld>
            <a:endParaRPr lang="en-US"/>
          </a:p>
        </p:txBody>
      </p:sp>
    </p:spTree>
    <p:extLst>
      <p:ext uri="{BB962C8B-B14F-4D97-AF65-F5344CB8AC3E}">
        <p14:creationId xmlns:p14="http://schemas.microsoft.com/office/powerpoint/2010/main" val="2069053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4325B-0B92-B091-1A8F-CA711B0E6B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2B183A-7845-C228-40E3-3C8BF71684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0C410E-E2E0-30CF-A44F-7217B1795F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D130A9-CF9A-08E9-994D-30F8ADF4BA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C48BAA-DCD7-3D42-DB8A-6A05FC0CA7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CB57EF-808C-ABC4-332F-0B52895600A3}"/>
              </a:ext>
            </a:extLst>
          </p:cNvPr>
          <p:cNvSpPr>
            <a:spLocks noGrp="1"/>
          </p:cNvSpPr>
          <p:nvPr>
            <p:ph type="dt" sz="half" idx="10"/>
          </p:nvPr>
        </p:nvSpPr>
        <p:spPr/>
        <p:txBody>
          <a:bodyPr/>
          <a:lstStyle/>
          <a:p>
            <a:fld id="{92F08AB8-AC43-4B20-B690-A8A04C35653A}" type="datetimeFigureOut">
              <a:rPr lang="en-US" smtClean="0"/>
              <a:t>3/25/2023</a:t>
            </a:fld>
            <a:endParaRPr lang="en-US"/>
          </a:p>
        </p:txBody>
      </p:sp>
      <p:sp>
        <p:nvSpPr>
          <p:cNvPr id="8" name="Footer Placeholder 7">
            <a:extLst>
              <a:ext uri="{FF2B5EF4-FFF2-40B4-BE49-F238E27FC236}">
                <a16:creationId xmlns:a16="http://schemas.microsoft.com/office/drawing/2014/main" id="{7ED7E7C6-B575-D674-22CA-4D03772CFE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AD04A3-61A4-3640-00FD-8BD34EACB095}"/>
              </a:ext>
            </a:extLst>
          </p:cNvPr>
          <p:cNvSpPr>
            <a:spLocks noGrp="1"/>
          </p:cNvSpPr>
          <p:nvPr>
            <p:ph type="sldNum" sz="quarter" idx="12"/>
          </p:nvPr>
        </p:nvSpPr>
        <p:spPr/>
        <p:txBody>
          <a:bodyPr/>
          <a:lstStyle/>
          <a:p>
            <a:fld id="{5A52CBAA-0A04-434B-AA1E-CAB9D42807DE}" type="slidenum">
              <a:rPr lang="en-US" smtClean="0"/>
              <a:t>‹#›</a:t>
            </a:fld>
            <a:endParaRPr lang="en-US"/>
          </a:p>
        </p:txBody>
      </p:sp>
    </p:spTree>
    <p:extLst>
      <p:ext uri="{BB962C8B-B14F-4D97-AF65-F5344CB8AC3E}">
        <p14:creationId xmlns:p14="http://schemas.microsoft.com/office/powerpoint/2010/main" val="2812195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C261E-08AE-D614-1638-CB473E6EF8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CA9B7C-6C13-D737-F181-2BF6B1A4686C}"/>
              </a:ext>
            </a:extLst>
          </p:cNvPr>
          <p:cNvSpPr>
            <a:spLocks noGrp="1"/>
          </p:cNvSpPr>
          <p:nvPr>
            <p:ph type="dt" sz="half" idx="10"/>
          </p:nvPr>
        </p:nvSpPr>
        <p:spPr/>
        <p:txBody>
          <a:bodyPr/>
          <a:lstStyle/>
          <a:p>
            <a:fld id="{92F08AB8-AC43-4B20-B690-A8A04C35653A}" type="datetimeFigureOut">
              <a:rPr lang="en-US" smtClean="0"/>
              <a:t>3/25/2023</a:t>
            </a:fld>
            <a:endParaRPr lang="en-US"/>
          </a:p>
        </p:txBody>
      </p:sp>
      <p:sp>
        <p:nvSpPr>
          <p:cNvPr id="4" name="Footer Placeholder 3">
            <a:extLst>
              <a:ext uri="{FF2B5EF4-FFF2-40B4-BE49-F238E27FC236}">
                <a16:creationId xmlns:a16="http://schemas.microsoft.com/office/drawing/2014/main" id="{DCA3AD48-DD3E-2316-0E10-A5E25B7C0E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717CDD-EB4E-B10E-C53E-369149C7BDC0}"/>
              </a:ext>
            </a:extLst>
          </p:cNvPr>
          <p:cNvSpPr>
            <a:spLocks noGrp="1"/>
          </p:cNvSpPr>
          <p:nvPr>
            <p:ph type="sldNum" sz="quarter" idx="12"/>
          </p:nvPr>
        </p:nvSpPr>
        <p:spPr/>
        <p:txBody>
          <a:bodyPr/>
          <a:lstStyle/>
          <a:p>
            <a:fld id="{5A52CBAA-0A04-434B-AA1E-CAB9D42807DE}" type="slidenum">
              <a:rPr lang="en-US" smtClean="0"/>
              <a:t>‹#›</a:t>
            </a:fld>
            <a:endParaRPr lang="en-US"/>
          </a:p>
        </p:txBody>
      </p:sp>
    </p:spTree>
    <p:extLst>
      <p:ext uri="{BB962C8B-B14F-4D97-AF65-F5344CB8AC3E}">
        <p14:creationId xmlns:p14="http://schemas.microsoft.com/office/powerpoint/2010/main" val="920361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993955-162A-2688-085F-08D70016BEE7}"/>
              </a:ext>
            </a:extLst>
          </p:cNvPr>
          <p:cNvSpPr>
            <a:spLocks noGrp="1"/>
          </p:cNvSpPr>
          <p:nvPr>
            <p:ph type="dt" sz="half" idx="10"/>
          </p:nvPr>
        </p:nvSpPr>
        <p:spPr/>
        <p:txBody>
          <a:bodyPr/>
          <a:lstStyle/>
          <a:p>
            <a:fld id="{92F08AB8-AC43-4B20-B690-A8A04C35653A}" type="datetimeFigureOut">
              <a:rPr lang="en-US" smtClean="0"/>
              <a:t>3/25/2023</a:t>
            </a:fld>
            <a:endParaRPr lang="en-US"/>
          </a:p>
        </p:txBody>
      </p:sp>
      <p:sp>
        <p:nvSpPr>
          <p:cNvPr id="3" name="Footer Placeholder 2">
            <a:extLst>
              <a:ext uri="{FF2B5EF4-FFF2-40B4-BE49-F238E27FC236}">
                <a16:creationId xmlns:a16="http://schemas.microsoft.com/office/drawing/2014/main" id="{FC562861-BB0A-E2FC-7F6E-551107A5DE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0F33E7-2567-C570-C434-0086A7A4CD76}"/>
              </a:ext>
            </a:extLst>
          </p:cNvPr>
          <p:cNvSpPr>
            <a:spLocks noGrp="1"/>
          </p:cNvSpPr>
          <p:nvPr>
            <p:ph type="sldNum" sz="quarter" idx="12"/>
          </p:nvPr>
        </p:nvSpPr>
        <p:spPr/>
        <p:txBody>
          <a:bodyPr/>
          <a:lstStyle/>
          <a:p>
            <a:fld id="{5A52CBAA-0A04-434B-AA1E-CAB9D42807DE}" type="slidenum">
              <a:rPr lang="en-US" smtClean="0"/>
              <a:t>‹#›</a:t>
            </a:fld>
            <a:endParaRPr lang="en-US"/>
          </a:p>
        </p:txBody>
      </p:sp>
    </p:spTree>
    <p:extLst>
      <p:ext uri="{BB962C8B-B14F-4D97-AF65-F5344CB8AC3E}">
        <p14:creationId xmlns:p14="http://schemas.microsoft.com/office/powerpoint/2010/main" val="1954267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58A2B-5251-B516-FE81-4A789AB95D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7C35F5-FE46-FBB0-D1FA-77497F5391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7F5452-D31B-2628-009A-9D4893E42A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99A140-ED6A-ED1A-CC2A-9D961E46F788}"/>
              </a:ext>
            </a:extLst>
          </p:cNvPr>
          <p:cNvSpPr>
            <a:spLocks noGrp="1"/>
          </p:cNvSpPr>
          <p:nvPr>
            <p:ph type="dt" sz="half" idx="10"/>
          </p:nvPr>
        </p:nvSpPr>
        <p:spPr/>
        <p:txBody>
          <a:bodyPr/>
          <a:lstStyle/>
          <a:p>
            <a:fld id="{92F08AB8-AC43-4B20-B690-A8A04C35653A}" type="datetimeFigureOut">
              <a:rPr lang="en-US" smtClean="0"/>
              <a:t>3/25/2023</a:t>
            </a:fld>
            <a:endParaRPr lang="en-US"/>
          </a:p>
        </p:txBody>
      </p:sp>
      <p:sp>
        <p:nvSpPr>
          <p:cNvPr id="6" name="Footer Placeholder 5">
            <a:extLst>
              <a:ext uri="{FF2B5EF4-FFF2-40B4-BE49-F238E27FC236}">
                <a16:creationId xmlns:a16="http://schemas.microsoft.com/office/drawing/2014/main" id="{708AAF50-5085-19DE-8398-FA06AB4FF0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D6969E-B12E-2430-0F66-BF7EF6A0765C}"/>
              </a:ext>
            </a:extLst>
          </p:cNvPr>
          <p:cNvSpPr>
            <a:spLocks noGrp="1"/>
          </p:cNvSpPr>
          <p:nvPr>
            <p:ph type="sldNum" sz="quarter" idx="12"/>
          </p:nvPr>
        </p:nvSpPr>
        <p:spPr/>
        <p:txBody>
          <a:bodyPr/>
          <a:lstStyle/>
          <a:p>
            <a:fld id="{5A52CBAA-0A04-434B-AA1E-CAB9D42807DE}" type="slidenum">
              <a:rPr lang="en-US" smtClean="0"/>
              <a:t>‹#›</a:t>
            </a:fld>
            <a:endParaRPr lang="en-US"/>
          </a:p>
        </p:txBody>
      </p:sp>
    </p:spTree>
    <p:extLst>
      <p:ext uri="{BB962C8B-B14F-4D97-AF65-F5344CB8AC3E}">
        <p14:creationId xmlns:p14="http://schemas.microsoft.com/office/powerpoint/2010/main" val="2728781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05936-62FC-817B-44FA-640376B8E7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6C8A5B-EA7C-B43A-D225-D69A40B6EC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5FAE03-1EB3-9EDB-C36F-1DC31CE178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775EB3-8496-CCF3-408E-E9EC10052B26}"/>
              </a:ext>
            </a:extLst>
          </p:cNvPr>
          <p:cNvSpPr>
            <a:spLocks noGrp="1"/>
          </p:cNvSpPr>
          <p:nvPr>
            <p:ph type="dt" sz="half" idx="10"/>
          </p:nvPr>
        </p:nvSpPr>
        <p:spPr/>
        <p:txBody>
          <a:bodyPr/>
          <a:lstStyle/>
          <a:p>
            <a:fld id="{92F08AB8-AC43-4B20-B690-A8A04C35653A}" type="datetimeFigureOut">
              <a:rPr lang="en-US" smtClean="0"/>
              <a:t>3/25/2023</a:t>
            </a:fld>
            <a:endParaRPr lang="en-US"/>
          </a:p>
        </p:txBody>
      </p:sp>
      <p:sp>
        <p:nvSpPr>
          <p:cNvPr id="6" name="Footer Placeholder 5">
            <a:extLst>
              <a:ext uri="{FF2B5EF4-FFF2-40B4-BE49-F238E27FC236}">
                <a16:creationId xmlns:a16="http://schemas.microsoft.com/office/drawing/2014/main" id="{5DDFB18E-B1AA-4D4B-EB5F-24F998754A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75DF4A-BE71-7650-18C9-9B98002DADB0}"/>
              </a:ext>
            </a:extLst>
          </p:cNvPr>
          <p:cNvSpPr>
            <a:spLocks noGrp="1"/>
          </p:cNvSpPr>
          <p:nvPr>
            <p:ph type="sldNum" sz="quarter" idx="12"/>
          </p:nvPr>
        </p:nvSpPr>
        <p:spPr/>
        <p:txBody>
          <a:bodyPr/>
          <a:lstStyle/>
          <a:p>
            <a:fld id="{5A52CBAA-0A04-434B-AA1E-CAB9D42807DE}" type="slidenum">
              <a:rPr lang="en-US" smtClean="0"/>
              <a:t>‹#›</a:t>
            </a:fld>
            <a:endParaRPr lang="en-US"/>
          </a:p>
        </p:txBody>
      </p:sp>
    </p:spTree>
    <p:extLst>
      <p:ext uri="{BB962C8B-B14F-4D97-AF65-F5344CB8AC3E}">
        <p14:creationId xmlns:p14="http://schemas.microsoft.com/office/powerpoint/2010/main" val="1417597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E99C14-DA7B-2481-D3D0-61A5ECC80B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AB52BC-616E-73DF-0A1B-2CD6E56BFB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CDF5E1-6DAD-6DA9-E8DD-1218D1E98F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F08AB8-AC43-4B20-B690-A8A04C35653A}" type="datetimeFigureOut">
              <a:rPr lang="en-US" smtClean="0"/>
              <a:t>3/25/2023</a:t>
            </a:fld>
            <a:endParaRPr lang="en-US"/>
          </a:p>
        </p:txBody>
      </p:sp>
      <p:sp>
        <p:nvSpPr>
          <p:cNvPr id="5" name="Footer Placeholder 4">
            <a:extLst>
              <a:ext uri="{FF2B5EF4-FFF2-40B4-BE49-F238E27FC236}">
                <a16:creationId xmlns:a16="http://schemas.microsoft.com/office/drawing/2014/main" id="{A093E1E8-1D85-9E48-69C1-E7127CDA94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2D2105-65E4-8EC9-023D-E88187926B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2CBAA-0A04-434B-AA1E-CAB9D42807DE}" type="slidenum">
              <a:rPr lang="en-US" smtClean="0"/>
              <a:t>‹#›</a:t>
            </a:fld>
            <a:endParaRPr lang="en-US"/>
          </a:p>
        </p:txBody>
      </p:sp>
    </p:spTree>
    <p:extLst>
      <p:ext uri="{BB962C8B-B14F-4D97-AF65-F5344CB8AC3E}">
        <p14:creationId xmlns:p14="http://schemas.microsoft.com/office/powerpoint/2010/main" val="903460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jetpubs.com/artificial-intelligence-e-learning-combination-future-aviation/"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pexels.com/photo/ai-artificial-intelligence-machine-learning-616020/"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liwaiwai.com/2019/08/24/artificial-intelligence-is-growing-up-fast-whats-next-for-thinking-machines/"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aiimpacts.org/page/2/"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noonpost.com/content/27163" TargetMode="External"/><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EC8C4-9649-8F80-F335-DB8ED4C29919}"/>
              </a:ext>
            </a:extLst>
          </p:cNvPr>
          <p:cNvSpPr>
            <a:spLocks noGrp="1"/>
          </p:cNvSpPr>
          <p:nvPr>
            <p:ph type="ctrTitle"/>
          </p:nvPr>
        </p:nvSpPr>
        <p:spPr>
          <a:xfrm>
            <a:off x="1337388" y="217294"/>
            <a:ext cx="9144000" cy="2387600"/>
          </a:xfrm>
        </p:spPr>
        <p:txBody>
          <a:bodyPr>
            <a:normAutofit/>
          </a:bodyPr>
          <a:lstStyle/>
          <a:p>
            <a:r>
              <a:rPr lang="en-US" sz="7200" b="1" dirty="0">
                <a:latin typeface="Algerian" panose="04020705040A02060702" pitchFamily="82" charset="0"/>
              </a:rPr>
              <a:t>ARTIFICIAL INTELLIGENCE (AI)</a:t>
            </a:r>
          </a:p>
        </p:txBody>
      </p:sp>
      <p:pic>
        <p:nvPicPr>
          <p:cNvPr id="5" name="Picture 4">
            <a:extLst>
              <a:ext uri="{FF2B5EF4-FFF2-40B4-BE49-F238E27FC236}">
                <a16:creationId xmlns:a16="http://schemas.microsoft.com/office/drawing/2014/main" id="{2FAF2699-ED44-3DF1-E685-BAC68826525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86204" y="2528596"/>
            <a:ext cx="8895183" cy="4329404"/>
          </a:xfrm>
          <a:prstGeom prst="rect">
            <a:avLst/>
          </a:prstGeom>
        </p:spPr>
      </p:pic>
      <p:sp>
        <p:nvSpPr>
          <p:cNvPr id="6" name="TextBox 5">
            <a:extLst>
              <a:ext uri="{FF2B5EF4-FFF2-40B4-BE49-F238E27FC236}">
                <a16:creationId xmlns:a16="http://schemas.microsoft.com/office/drawing/2014/main" id="{D223F7AC-192F-CEDC-4F6F-2FEEB801B937}"/>
              </a:ext>
            </a:extLst>
          </p:cNvPr>
          <p:cNvSpPr txBox="1"/>
          <p:nvPr/>
        </p:nvSpPr>
        <p:spPr>
          <a:xfrm>
            <a:off x="10481387" y="6488668"/>
            <a:ext cx="1828800" cy="369332"/>
          </a:xfrm>
          <a:prstGeom prst="rect">
            <a:avLst/>
          </a:prstGeom>
          <a:noFill/>
        </p:spPr>
        <p:txBody>
          <a:bodyPr wrap="square" rtlCol="0">
            <a:spAutoFit/>
          </a:bodyPr>
          <a:lstStyle/>
          <a:p>
            <a:r>
              <a:rPr lang="en-US" dirty="0"/>
              <a:t>By : perla habash</a:t>
            </a:r>
          </a:p>
        </p:txBody>
      </p:sp>
    </p:spTree>
    <p:extLst>
      <p:ext uri="{BB962C8B-B14F-4D97-AF65-F5344CB8AC3E}">
        <p14:creationId xmlns:p14="http://schemas.microsoft.com/office/powerpoint/2010/main" val="1052068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222C34-8003-9F5B-F2B8-D2391968DB11}"/>
              </a:ext>
            </a:extLst>
          </p:cNvPr>
          <p:cNvSpPr txBox="1"/>
          <p:nvPr/>
        </p:nvSpPr>
        <p:spPr>
          <a:xfrm>
            <a:off x="641480" y="2035735"/>
            <a:ext cx="6097554" cy="1815882"/>
          </a:xfrm>
          <a:prstGeom prst="rect">
            <a:avLst/>
          </a:prstGeom>
          <a:noFill/>
        </p:spPr>
        <p:txBody>
          <a:bodyPr wrap="square">
            <a:spAutoFit/>
          </a:bodyPr>
          <a:lstStyle/>
          <a:p>
            <a:pPr algn="l"/>
            <a:r>
              <a:rPr lang="en-US" sz="2800" i="0" dirty="0">
                <a:solidFill>
                  <a:srgbClr val="202124"/>
                </a:solidFill>
                <a:effectLst/>
                <a:latin typeface="arial" panose="020B0604020202020204" pitchFamily="34" charset="0"/>
              </a:rPr>
              <a:t>Artificial intelligence is the simulation of human intelligence processes by machines, especially computer systems.</a:t>
            </a:r>
          </a:p>
        </p:txBody>
      </p:sp>
      <p:sp>
        <p:nvSpPr>
          <p:cNvPr id="4" name="TextBox 3">
            <a:extLst>
              <a:ext uri="{FF2B5EF4-FFF2-40B4-BE49-F238E27FC236}">
                <a16:creationId xmlns:a16="http://schemas.microsoft.com/office/drawing/2014/main" id="{502288E9-F15A-3DCD-54AF-37E2C6861364}"/>
              </a:ext>
            </a:extLst>
          </p:cNvPr>
          <p:cNvSpPr txBox="1"/>
          <p:nvPr/>
        </p:nvSpPr>
        <p:spPr>
          <a:xfrm>
            <a:off x="641480" y="1063690"/>
            <a:ext cx="5040863" cy="769441"/>
          </a:xfrm>
          <a:prstGeom prst="rect">
            <a:avLst/>
          </a:prstGeom>
          <a:noFill/>
        </p:spPr>
        <p:txBody>
          <a:bodyPr wrap="square" rtlCol="0">
            <a:spAutoFit/>
          </a:bodyPr>
          <a:lstStyle/>
          <a:p>
            <a:r>
              <a:rPr lang="en-US" sz="4400" dirty="0"/>
              <a:t>What is AI?</a:t>
            </a:r>
          </a:p>
        </p:txBody>
      </p:sp>
    </p:spTree>
    <p:extLst>
      <p:ext uri="{BB962C8B-B14F-4D97-AF65-F5344CB8AC3E}">
        <p14:creationId xmlns:p14="http://schemas.microsoft.com/office/powerpoint/2010/main" val="2797575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E24F4C-D1A3-A46F-85D5-72171AD0112A}"/>
              </a:ext>
            </a:extLst>
          </p:cNvPr>
          <p:cNvSpPr txBox="1"/>
          <p:nvPr/>
        </p:nvSpPr>
        <p:spPr>
          <a:xfrm>
            <a:off x="283028" y="1642188"/>
            <a:ext cx="5523723" cy="3416320"/>
          </a:xfrm>
          <a:prstGeom prst="rect">
            <a:avLst/>
          </a:prstGeom>
          <a:noFill/>
        </p:spPr>
        <p:txBody>
          <a:bodyPr wrap="square" rtlCol="0">
            <a:spAutoFit/>
          </a:bodyPr>
          <a:lstStyle/>
          <a:p>
            <a:r>
              <a:rPr lang="en-US" sz="2400" dirty="0"/>
              <a:t>Your abilities will be highly valued . The topic of artificial intelligence is still expanding and is a relatively new technology. Indeed, according to Forbes, positions needing expertise in AI or machine learning are predicted to grow by 71% over the next five years, making AI talents among the most in-demand among employers.</a:t>
            </a:r>
          </a:p>
        </p:txBody>
      </p:sp>
      <p:sp>
        <p:nvSpPr>
          <p:cNvPr id="3" name="TextBox 2">
            <a:extLst>
              <a:ext uri="{FF2B5EF4-FFF2-40B4-BE49-F238E27FC236}">
                <a16:creationId xmlns:a16="http://schemas.microsoft.com/office/drawing/2014/main" id="{56083A20-A159-B412-EE9F-324CFB244274}"/>
              </a:ext>
            </a:extLst>
          </p:cNvPr>
          <p:cNvSpPr txBox="1"/>
          <p:nvPr/>
        </p:nvSpPr>
        <p:spPr>
          <a:xfrm>
            <a:off x="139958" y="261257"/>
            <a:ext cx="6923314" cy="1323439"/>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Why you should study about AI</a:t>
            </a:r>
          </a:p>
        </p:txBody>
      </p:sp>
      <p:pic>
        <p:nvPicPr>
          <p:cNvPr id="5" name="Picture 4">
            <a:extLst>
              <a:ext uri="{FF2B5EF4-FFF2-40B4-BE49-F238E27FC236}">
                <a16:creationId xmlns:a16="http://schemas.microsoft.com/office/drawing/2014/main" id="{1C692A68-9820-0C23-8937-57645E09427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04653" y="12680"/>
            <a:ext cx="5287347" cy="6858000"/>
          </a:xfrm>
          <a:prstGeom prst="rect">
            <a:avLst/>
          </a:prstGeom>
        </p:spPr>
      </p:pic>
    </p:spTree>
    <p:extLst>
      <p:ext uri="{BB962C8B-B14F-4D97-AF65-F5344CB8AC3E}">
        <p14:creationId xmlns:p14="http://schemas.microsoft.com/office/powerpoint/2010/main" val="2420187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04A8A3-6B1A-9BF4-F332-D9A469ABF518}"/>
              </a:ext>
            </a:extLst>
          </p:cNvPr>
          <p:cNvSpPr txBox="1"/>
          <p:nvPr/>
        </p:nvSpPr>
        <p:spPr>
          <a:xfrm>
            <a:off x="690464" y="2550809"/>
            <a:ext cx="6097554" cy="2308324"/>
          </a:xfrm>
          <a:prstGeom prst="rect">
            <a:avLst/>
          </a:prstGeom>
          <a:noFill/>
        </p:spPr>
        <p:txBody>
          <a:bodyPr wrap="square">
            <a:spAutoFit/>
          </a:bodyPr>
          <a:lstStyle/>
          <a:p>
            <a:r>
              <a:rPr lang="en-US" sz="2400" dirty="0"/>
              <a:t>Being an expert in AI will give you the ability to question established procedures and alter your general perspective on life. You could advance your career by emphasizing your desire for positive change and your enthusiasm to master the most recent technologies.</a:t>
            </a:r>
          </a:p>
        </p:txBody>
      </p:sp>
      <p:sp>
        <p:nvSpPr>
          <p:cNvPr id="5" name="TextBox 4">
            <a:extLst>
              <a:ext uri="{FF2B5EF4-FFF2-40B4-BE49-F238E27FC236}">
                <a16:creationId xmlns:a16="http://schemas.microsoft.com/office/drawing/2014/main" id="{14D0A02B-1768-4376-B64D-E61827333770}"/>
              </a:ext>
            </a:extLst>
          </p:cNvPr>
          <p:cNvSpPr txBox="1"/>
          <p:nvPr/>
        </p:nvSpPr>
        <p:spPr>
          <a:xfrm>
            <a:off x="690464" y="429208"/>
            <a:ext cx="5495731" cy="1569660"/>
          </a:xfrm>
          <a:prstGeom prst="rect">
            <a:avLst/>
          </a:prstGeom>
          <a:noFill/>
        </p:spPr>
        <p:txBody>
          <a:bodyPr wrap="square" rtlCol="0">
            <a:spAutoFit/>
          </a:bodyPr>
          <a:lstStyle/>
          <a:p>
            <a:r>
              <a:rPr lang="en-US" sz="4800" b="1" dirty="0">
                <a:latin typeface="Times New Roman" panose="02020603050405020304" pitchFamily="18" charset="0"/>
                <a:cs typeface="Times New Roman" panose="02020603050405020304" pitchFamily="18" charset="0"/>
              </a:rPr>
              <a:t>How will it affect us?</a:t>
            </a:r>
          </a:p>
        </p:txBody>
      </p:sp>
    </p:spTree>
    <p:extLst>
      <p:ext uri="{BB962C8B-B14F-4D97-AF65-F5344CB8AC3E}">
        <p14:creationId xmlns:p14="http://schemas.microsoft.com/office/powerpoint/2010/main" val="1849272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899269-69C3-6294-0827-49A76D548EA6}"/>
              </a:ext>
            </a:extLst>
          </p:cNvPr>
          <p:cNvSpPr txBox="1"/>
          <p:nvPr/>
        </p:nvSpPr>
        <p:spPr>
          <a:xfrm>
            <a:off x="650810" y="2090172"/>
            <a:ext cx="6097554" cy="2677656"/>
          </a:xfrm>
          <a:prstGeom prst="rect">
            <a:avLst/>
          </a:prstGeom>
          <a:noFill/>
        </p:spPr>
        <p:txBody>
          <a:bodyPr wrap="square">
            <a:spAutoFit/>
          </a:bodyPr>
          <a:lstStyle/>
          <a:p>
            <a:r>
              <a:rPr lang="en-US" sz="2400" i="0" dirty="0">
                <a:solidFill>
                  <a:srgbClr val="202124"/>
                </a:solidFill>
                <a:effectLst/>
                <a:latin typeface="arial" panose="020B0604020202020204" pitchFamily="34" charset="0"/>
              </a:rPr>
              <a:t> you could be a Machine Learning Engineer, Software Engineer, Hardware Engineer, Research Engineer, Business Intelligence Developer, and Data Scientist . which are currently some of the most important jobs and will be even more important in the future </a:t>
            </a:r>
            <a:endParaRPr lang="en-US" sz="2400" dirty="0"/>
          </a:p>
        </p:txBody>
      </p:sp>
      <p:sp>
        <p:nvSpPr>
          <p:cNvPr id="5" name="TextBox 4">
            <a:extLst>
              <a:ext uri="{FF2B5EF4-FFF2-40B4-BE49-F238E27FC236}">
                <a16:creationId xmlns:a16="http://schemas.microsoft.com/office/drawing/2014/main" id="{0C6B9650-97BE-FF09-565A-03CBCD899755}"/>
              </a:ext>
            </a:extLst>
          </p:cNvPr>
          <p:cNvSpPr txBox="1"/>
          <p:nvPr/>
        </p:nvSpPr>
        <p:spPr>
          <a:xfrm>
            <a:off x="650810" y="697077"/>
            <a:ext cx="6097554" cy="1569660"/>
          </a:xfrm>
          <a:prstGeom prst="rect">
            <a:avLst/>
          </a:prstGeom>
          <a:noFill/>
        </p:spPr>
        <p:txBody>
          <a:bodyPr wrap="square">
            <a:spAutoFit/>
          </a:bodyPr>
          <a:lstStyle/>
          <a:p>
            <a:r>
              <a:rPr lang="en-US" sz="4800" b="1" i="0" dirty="0">
                <a:solidFill>
                  <a:srgbClr val="202124"/>
                </a:solidFill>
                <a:effectLst/>
                <a:latin typeface="Times New Roman" panose="02020603050405020304" pitchFamily="18" charset="0"/>
                <a:cs typeface="Times New Roman" panose="02020603050405020304" pitchFamily="18" charset="0"/>
              </a:rPr>
              <a:t>Why must we learn AI?</a:t>
            </a:r>
            <a:endParaRPr lang="en-US" sz="4800"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A859817-3F3A-F31E-95E5-4F3C876BCE2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84980" y="3582954"/>
            <a:ext cx="6407020" cy="3275045"/>
          </a:xfrm>
          <a:prstGeom prst="rect">
            <a:avLst/>
          </a:prstGeom>
        </p:spPr>
      </p:pic>
    </p:spTree>
    <p:extLst>
      <p:ext uri="{BB962C8B-B14F-4D97-AF65-F5344CB8AC3E}">
        <p14:creationId xmlns:p14="http://schemas.microsoft.com/office/powerpoint/2010/main" val="343867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26EB89-1367-702A-6D20-35DA015138D5}"/>
              </a:ext>
            </a:extLst>
          </p:cNvPr>
          <p:cNvSpPr txBox="1"/>
          <p:nvPr/>
        </p:nvSpPr>
        <p:spPr>
          <a:xfrm>
            <a:off x="5324669" y="2981131"/>
            <a:ext cx="6097554" cy="1815882"/>
          </a:xfrm>
          <a:prstGeom prst="rect">
            <a:avLst/>
          </a:prstGeom>
          <a:noFill/>
        </p:spPr>
        <p:txBody>
          <a:bodyPr wrap="square">
            <a:spAutoFit/>
          </a:bodyPr>
          <a:lstStyle/>
          <a:p>
            <a:r>
              <a:rPr lang="en-US" sz="2800" dirty="0"/>
              <a:t>AI makes it possible to analyze massive data sets and compute find complicated links and patterns, which is previously unheard of.</a:t>
            </a:r>
          </a:p>
        </p:txBody>
      </p:sp>
      <p:sp>
        <p:nvSpPr>
          <p:cNvPr id="5" name="TextBox 4">
            <a:extLst>
              <a:ext uri="{FF2B5EF4-FFF2-40B4-BE49-F238E27FC236}">
                <a16:creationId xmlns:a16="http://schemas.microsoft.com/office/drawing/2014/main" id="{62D6CEF3-24C4-ED16-6BE5-8CAFA30B4F5A}"/>
              </a:ext>
            </a:extLst>
          </p:cNvPr>
          <p:cNvSpPr txBox="1"/>
          <p:nvPr/>
        </p:nvSpPr>
        <p:spPr>
          <a:xfrm>
            <a:off x="5324669" y="401417"/>
            <a:ext cx="6867331" cy="1569660"/>
          </a:xfrm>
          <a:prstGeom prst="rect">
            <a:avLst/>
          </a:prstGeom>
          <a:noFill/>
        </p:spPr>
        <p:txBody>
          <a:bodyPr wrap="square" rtlCol="0">
            <a:spAutoFit/>
          </a:bodyPr>
          <a:lstStyle/>
          <a:p>
            <a:r>
              <a:rPr lang="en-US" sz="4800" b="1" dirty="0">
                <a:latin typeface="Times New Roman" panose="02020603050405020304" pitchFamily="18" charset="0"/>
                <a:cs typeface="Times New Roman" panose="02020603050405020304" pitchFamily="18" charset="0"/>
              </a:rPr>
              <a:t>Why will ai be important in the future ?</a:t>
            </a:r>
          </a:p>
        </p:txBody>
      </p:sp>
      <p:pic>
        <p:nvPicPr>
          <p:cNvPr id="7" name="Picture 6">
            <a:extLst>
              <a:ext uri="{FF2B5EF4-FFF2-40B4-BE49-F238E27FC236}">
                <a16:creationId xmlns:a16="http://schemas.microsoft.com/office/drawing/2014/main" id="{475146B1-9E56-ABD1-B3B2-108C3B52096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5411755" cy="6858000"/>
          </a:xfrm>
          <a:prstGeom prst="rect">
            <a:avLst/>
          </a:prstGeom>
        </p:spPr>
      </p:pic>
    </p:spTree>
    <p:extLst>
      <p:ext uri="{BB962C8B-B14F-4D97-AF65-F5344CB8AC3E}">
        <p14:creationId xmlns:p14="http://schemas.microsoft.com/office/powerpoint/2010/main" val="3020036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46ACD1-3D02-C7C4-50D8-57718901BAE4}"/>
              </a:ext>
            </a:extLst>
          </p:cNvPr>
          <p:cNvSpPr txBox="1"/>
          <p:nvPr/>
        </p:nvSpPr>
        <p:spPr>
          <a:xfrm>
            <a:off x="5495730" y="224135"/>
            <a:ext cx="6932645" cy="3046988"/>
          </a:xfrm>
          <a:prstGeom prst="rect">
            <a:avLst/>
          </a:prstGeom>
          <a:noFill/>
        </p:spPr>
        <p:txBody>
          <a:bodyPr wrap="square">
            <a:spAutoFit/>
          </a:bodyPr>
          <a:lstStyle/>
          <a:p>
            <a:pPr algn="l"/>
            <a:r>
              <a:rPr lang="en-US" sz="4800" b="1" i="0" dirty="0">
                <a:solidFill>
                  <a:srgbClr val="202124"/>
                </a:solidFill>
                <a:effectLst/>
                <a:latin typeface="Times New Roman" panose="02020603050405020304" pitchFamily="18" charset="0"/>
                <a:cs typeface="Times New Roman" panose="02020603050405020304" pitchFamily="18" charset="0"/>
              </a:rPr>
              <a:t>What are the advantages of Artificial Intelligence?</a:t>
            </a:r>
          </a:p>
          <a:p>
            <a:br>
              <a:rPr lang="en-US" sz="4800" b="1" i="0" dirty="0">
                <a:solidFill>
                  <a:srgbClr val="202124"/>
                </a:solidFill>
                <a:effectLst/>
                <a:latin typeface="Times New Roman" panose="02020603050405020304" pitchFamily="18" charset="0"/>
                <a:cs typeface="Times New Roman" panose="02020603050405020304" pitchFamily="18" charset="0"/>
              </a:rPr>
            </a:br>
            <a:endParaRPr lang="en-US" sz="48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E879C38-6E28-7775-C574-1FFF8EF1FE45}"/>
              </a:ext>
            </a:extLst>
          </p:cNvPr>
          <p:cNvSpPr txBox="1"/>
          <p:nvPr/>
        </p:nvSpPr>
        <p:spPr>
          <a:xfrm>
            <a:off x="5495730" y="3166198"/>
            <a:ext cx="6097554" cy="3539430"/>
          </a:xfrm>
          <a:prstGeom prst="rect">
            <a:avLst/>
          </a:prstGeom>
          <a:noFill/>
        </p:spPr>
        <p:txBody>
          <a:bodyPr wrap="square">
            <a:spAutoFit/>
          </a:bodyPr>
          <a:lstStyle/>
          <a:p>
            <a:r>
              <a:rPr lang="en-US" sz="2800" dirty="0"/>
              <a:t>AI reduces the amount of time needed to complete a task.AI makes it possible to complete previously complex jobs without having to spend a lot of money.AI has no downtime and runs continuously, without interruption.AI improves the capacities of people with disabilities.</a:t>
            </a:r>
          </a:p>
        </p:txBody>
      </p:sp>
      <p:pic>
        <p:nvPicPr>
          <p:cNvPr id="10" name="Picture 9">
            <a:extLst>
              <a:ext uri="{FF2B5EF4-FFF2-40B4-BE49-F238E27FC236}">
                <a16:creationId xmlns:a16="http://schemas.microsoft.com/office/drawing/2014/main" id="{FB660024-CF59-DC1F-2F4A-4B72FDC6E96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5495730" cy="6858000"/>
          </a:xfrm>
          <a:prstGeom prst="rect">
            <a:avLst/>
          </a:prstGeom>
        </p:spPr>
      </p:pic>
    </p:spTree>
    <p:extLst>
      <p:ext uri="{BB962C8B-B14F-4D97-AF65-F5344CB8AC3E}">
        <p14:creationId xmlns:p14="http://schemas.microsoft.com/office/powerpoint/2010/main" val="3020680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285</Words>
  <Application>Microsoft Office PowerPoint</Application>
  <PresentationFormat>Widescreen</PresentationFormat>
  <Paragraphs>15</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Algerian</vt:lpstr>
      <vt:lpstr>Arial</vt:lpstr>
      <vt:lpstr>Arial</vt:lpstr>
      <vt:lpstr>Calibri</vt:lpstr>
      <vt:lpstr>Calibri Light</vt:lpstr>
      <vt:lpstr>Times New Roman</vt:lpstr>
      <vt:lpstr>Office Theme</vt:lpstr>
      <vt:lpstr>ARTIFICIAL INTELLIGENCE (AI)</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 (AI)</dc:title>
  <dc:creator>salman habash</dc:creator>
  <cp:lastModifiedBy>salman habash</cp:lastModifiedBy>
  <cp:revision>2</cp:revision>
  <dcterms:created xsi:type="dcterms:W3CDTF">2023-03-22T21:53:27Z</dcterms:created>
  <dcterms:modified xsi:type="dcterms:W3CDTF">2023-03-25T17:15:32Z</dcterms:modified>
</cp:coreProperties>
</file>