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8" r:id="rId2"/>
    <p:sldId id="259" r:id="rId3"/>
    <p:sldId id="260" r:id="rId4"/>
    <p:sldId id="262"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41" d="100"/>
          <a:sy n="141" d="100"/>
        </p:scale>
        <p:origin x="1022" y="105"/>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6B73C4-D7EC-4D52-A1D1-EC807423FBFE}" type="doc">
      <dgm:prSet loTypeId="urn:microsoft.com/office/officeart/2009/3/layout/DescendingProcess" loCatId="process" qsTypeId="urn:microsoft.com/office/officeart/2005/8/quickstyle/3d7" qsCatId="3D" csTypeId="urn:microsoft.com/office/officeart/2005/8/colors/colorful2" csCatId="colorful" phldr="1"/>
      <dgm:spPr/>
      <dgm:t>
        <a:bodyPr/>
        <a:lstStyle/>
        <a:p>
          <a:endParaRPr lang="en-US"/>
        </a:p>
      </dgm:t>
    </dgm:pt>
    <dgm:pt modelId="{2638E864-9F17-4B2F-B637-753FE1C927B7}">
      <dgm:prSet phldrT="[Text]" custT="1"/>
      <dgm:spPr/>
      <dgm:t>
        <a:bodyPr/>
        <a:lstStyle/>
        <a:p>
          <a:r>
            <a:rPr lang="en-US" sz="2400" b="0" i="0" dirty="0"/>
            <a:t>2016</a:t>
          </a:r>
          <a:endParaRPr lang="ar-JO" sz="2400" b="0" i="0" dirty="0"/>
        </a:p>
        <a:p>
          <a:r>
            <a:rPr lang="ar-JO" sz="1600" b="0" i="0" dirty="0"/>
            <a:t>كانت هناك زيادة ملحوظة في الاستخدام العام للحيوانات</a:t>
          </a:r>
          <a:endParaRPr lang="en-US" sz="1600" dirty="0"/>
        </a:p>
      </dgm:t>
    </dgm:pt>
    <dgm:pt modelId="{13ABE55F-C52C-4BAA-9CFE-EB69FEA6E613}" type="parTrans" cxnId="{C8E0F8E7-A79F-4BFA-A103-8BDE61648C94}">
      <dgm:prSet/>
      <dgm:spPr/>
      <dgm:t>
        <a:bodyPr/>
        <a:lstStyle/>
        <a:p>
          <a:endParaRPr lang="en-US"/>
        </a:p>
      </dgm:t>
    </dgm:pt>
    <dgm:pt modelId="{EE257961-58F4-4494-8FDF-E376E0BD32B0}" type="sibTrans" cxnId="{C8E0F8E7-A79F-4BFA-A103-8BDE61648C94}">
      <dgm:prSet/>
      <dgm:spPr/>
      <dgm:t>
        <a:bodyPr/>
        <a:lstStyle/>
        <a:p>
          <a:endParaRPr lang="en-US"/>
        </a:p>
      </dgm:t>
    </dgm:pt>
    <dgm:pt modelId="{F1ADDCE3-90C9-40CF-8987-7B820EF5B0D3}">
      <dgm:prSet phldrT="[Text]"/>
      <dgm:spPr/>
      <dgm:t>
        <a:bodyPr/>
        <a:lstStyle/>
        <a:p>
          <a:pPr algn="l"/>
          <a:r>
            <a:rPr lang="en-US" dirty="0"/>
            <a:t>2</a:t>
          </a:r>
          <a:r>
            <a:rPr lang="en-US" b="0" i="0" dirty="0"/>
            <a:t>017</a:t>
          </a:r>
        </a:p>
        <a:p>
          <a:pPr algn="ctr"/>
          <a:r>
            <a:rPr lang="ar-JO" b="0" i="0" dirty="0"/>
            <a:t>كان هناك 3384 تصريحًا نشطًا لإجراء التجارب على الحيوانات</a:t>
          </a:r>
          <a:endParaRPr lang="en-US" dirty="0"/>
        </a:p>
      </dgm:t>
    </dgm:pt>
    <dgm:pt modelId="{166E7DFC-DD9B-41B1-9637-562A13569698}" type="parTrans" cxnId="{35DC6828-46C2-4339-BD25-E7643B1B6076}">
      <dgm:prSet/>
      <dgm:spPr/>
      <dgm:t>
        <a:bodyPr/>
        <a:lstStyle/>
        <a:p>
          <a:endParaRPr lang="en-US"/>
        </a:p>
      </dgm:t>
    </dgm:pt>
    <dgm:pt modelId="{D769DCC0-7A6D-414D-96EE-A6C41E10A256}" type="sibTrans" cxnId="{35DC6828-46C2-4339-BD25-E7643B1B6076}">
      <dgm:prSet/>
      <dgm:spPr/>
      <dgm:t>
        <a:bodyPr/>
        <a:lstStyle/>
        <a:p>
          <a:endParaRPr lang="en-US"/>
        </a:p>
      </dgm:t>
    </dgm:pt>
    <dgm:pt modelId="{20543099-32BD-4143-9260-AE77EE378066}">
      <dgm:prSet phldrT="[Text]" custT="1"/>
      <dgm:spPr/>
      <dgm:t>
        <a:bodyPr/>
        <a:lstStyle/>
        <a:p>
          <a:pPr algn="r"/>
          <a:r>
            <a:rPr lang="en-US" sz="1800" dirty="0"/>
            <a:t>2</a:t>
          </a:r>
          <a:r>
            <a:rPr lang="en-US" sz="1800" b="0" i="0" dirty="0"/>
            <a:t>019</a:t>
          </a:r>
          <a:r>
            <a:rPr lang="ar-JO" sz="1800" b="0" i="0" dirty="0"/>
            <a:t>          </a:t>
          </a:r>
        </a:p>
        <a:p>
          <a:pPr algn="ctr"/>
          <a:r>
            <a:rPr lang="ar-JO" sz="1800" b="0" i="0" dirty="0"/>
            <a:t>تأثر الناس  و عمل</a:t>
          </a:r>
        </a:p>
        <a:p>
          <a:pPr algn="ctr"/>
          <a:r>
            <a:rPr lang="ar-JO" sz="1800" b="0" i="0" dirty="0"/>
            <a:t> مبادرات </a:t>
          </a:r>
          <a:r>
            <a:rPr lang="ar-JO" sz="1800" b="0" i="0" dirty="0" err="1"/>
            <a:t>لأنقاذ</a:t>
          </a:r>
          <a:r>
            <a:rPr lang="ar-JO" sz="1800" b="0" i="0" dirty="0"/>
            <a:t> الحيوانات</a:t>
          </a:r>
          <a:endParaRPr lang="en-US" sz="1600" b="0" i="0" dirty="0"/>
        </a:p>
      </dgm:t>
    </dgm:pt>
    <dgm:pt modelId="{3C42E7F6-C405-4E57-8B5F-040DDFC1BEE0}" type="parTrans" cxnId="{3E3FCFB5-9E5C-4BD9-98AF-0D9B145EA9C8}">
      <dgm:prSet/>
      <dgm:spPr/>
      <dgm:t>
        <a:bodyPr/>
        <a:lstStyle/>
        <a:p>
          <a:endParaRPr lang="en-US"/>
        </a:p>
      </dgm:t>
    </dgm:pt>
    <dgm:pt modelId="{3AD57D4D-D351-40AE-B036-6D98108ED146}" type="sibTrans" cxnId="{3E3FCFB5-9E5C-4BD9-98AF-0D9B145EA9C8}">
      <dgm:prSet/>
      <dgm:spPr/>
      <dgm:t>
        <a:bodyPr/>
        <a:lstStyle/>
        <a:p>
          <a:endParaRPr lang="en-US"/>
        </a:p>
      </dgm:t>
    </dgm:pt>
    <dgm:pt modelId="{E274C1F4-2D5A-4491-B49F-8079EF7EAB4C}">
      <dgm:prSet phldrT="[Text]"/>
      <dgm:spPr/>
      <dgm:t>
        <a:bodyPr/>
        <a:lstStyle/>
        <a:p>
          <a:r>
            <a:rPr lang="ar-JO" dirty="0"/>
            <a:t>  </a:t>
          </a:r>
        </a:p>
        <a:p>
          <a:endParaRPr lang="en-US" dirty="0"/>
        </a:p>
      </dgm:t>
    </dgm:pt>
    <dgm:pt modelId="{73DB51C6-986A-4FAB-8ACF-F053CF4E7F76}" type="parTrans" cxnId="{3FF228C1-AD8E-4B51-B5E0-F11E7A0B6A4F}">
      <dgm:prSet/>
      <dgm:spPr/>
      <dgm:t>
        <a:bodyPr/>
        <a:lstStyle/>
        <a:p>
          <a:endParaRPr lang="en-US"/>
        </a:p>
      </dgm:t>
    </dgm:pt>
    <dgm:pt modelId="{C39FEACF-D915-4BA6-A86A-33BD7E8AAACB}" type="sibTrans" cxnId="{3FF228C1-AD8E-4B51-B5E0-F11E7A0B6A4F}">
      <dgm:prSet/>
      <dgm:spPr/>
      <dgm:t>
        <a:bodyPr/>
        <a:lstStyle/>
        <a:p>
          <a:endParaRPr lang="en-US"/>
        </a:p>
      </dgm:t>
    </dgm:pt>
    <dgm:pt modelId="{18A1E92D-A6CA-4D98-84CC-83E73F45F2A0}" type="pres">
      <dgm:prSet presAssocID="{C46B73C4-D7EC-4D52-A1D1-EC807423FBFE}" presName="Name0" presStyleCnt="0">
        <dgm:presLayoutVars>
          <dgm:chMax val="7"/>
          <dgm:chPref val="5"/>
        </dgm:presLayoutVars>
      </dgm:prSet>
      <dgm:spPr/>
    </dgm:pt>
    <dgm:pt modelId="{ECE66907-4B40-40AA-BA0D-CC3E4A8A8F0E}" type="pres">
      <dgm:prSet presAssocID="{C46B73C4-D7EC-4D52-A1D1-EC807423FBFE}" presName="arrowNode" presStyleLbl="node1" presStyleIdx="0" presStyleCnt="1"/>
      <dgm:spPr/>
    </dgm:pt>
    <dgm:pt modelId="{21095147-453D-4206-B308-D4426C54F889}" type="pres">
      <dgm:prSet presAssocID="{2638E864-9F17-4B2F-B637-753FE1C927B7}" presName="txNode1" presStyleLbl="revTx" presStyleIdx="0" presStyleCnt="4">
        <dgm:presLayoutVars>
          <dgm:bulletEnabled val="1"/>
        </dgm:presLayoutVars>
      </dgm:prSet>
      <dgm:spPr/>
    </dgm:pt>
    <dgm:pt modelId="{33F15CFC-89C0-47B1-BAFA-FAFB84C5F159}" type="pres">
      <dgm:prSet presAssocID="{F1ADDCE3-90C9-40CF-8987-7B820EF5B0D3}" presName="txNode2" presStyleLbl="revTx" presStyleIdx="1" presStyleCnt="4">
        <dgm:presLayoutVars>
          <dgm:bulletEnabled val="1"/>
        </dgm:presLayoutVars>
      </dgm:prSet>
      <dgm:spPr/>
    </dgm:pt>
    <dgm:pt modelId="{FE419FCF-E8FE-4F39-A002-77A539E7C2C1}" type="pres">
      <dgm:prSet presAssocID="{D769DCC0-7A6D-414D-96EE-A6C41E10A256}" presName="dotNode2" presStyleCnt="0"/>
      <dgm:spPr/>
    </dgm:pt>
    <dgm:pt modelId="{56DBEC26-99F7-45D9-AD2C-1BF8BFF5828A}" type="pres">
      <dgm:prSet presAssocID="{D769DCC0-7A6D-414D-96EE-A6C41E10A256}" presName="dotRepeatNode" presStyleLbl="fgShp" presStyleIdx="0" presStyleCnt="2"/>
      <dgm:spPr/>
    </dgm:pt>
    <dgm:pt modelId="{D26AB7C1-A54D-4A94-8F34-E5FD0D3E3953}" type="pres">
      <dgm:prSet presAssocID="{20543099-32BD-4143-9260-AE77EE378066}" presName="txNode3" presStyleLbl="revTx" presStyleIdx="2" presStyleCnt="4">
        <dgm:presLayoutVars>
          <dgm:bulletEnabled val="1"/>
        </dgm:presLayoutVars>
      </dgm:prSet>
      <dgm:spPr/>
    </dgm:pt>
    <dgm:pt modelId="{ED25F535-F2FC-45B7-B591-67511B1F5234}" type="pres">
      <dgm:prSet presAssocID="{3AD57D4D-D351-40AE-B036-6D98108ED146}" presName="dotNode3" presStyleCnt="0"/>
      <dgm:spPr/>
    </dgm:pt>
    <dgm:pt modelId="{A869DC04-0884-448F-8C18-CC7BD4179BF6}" type="pres">
      <dgm:prSet presAssocID="{3AD57D4D-D351-40AE-B036-6D98108ED146}" presName="dotRepeatNode" presStyleLbl="fgShp" presStyleIdx="1" presStyleCnt="2"/>
      <dgm:spPr/>
    </dgm:pt>
    <dgm:pt modelId="{FAC24F9B-E0D8-449D-8280-50C0C6946058}" type="pres">
      <dgm:prSet presAssocID="{E274C1F4-2D5A-4491-B49F-8079EF7EAB4C}" presName="txNode4" presStyleLbl="revTx" presStyleIdx="3" presStyleCnt="4">
        <dgm:presLayoutVars>
          <dgm:bulletEnabled val="1"/>
        </dgm:presLayoutVars>
      </dgm:prSet>
      <dgm:spPr/>
    </dgm:pt>
  </dgm:ptLst>
  <dgm:cxnLst>
    <dgm:cxn modelId="{05914C0A-4971-42C5-9A52-F393D20D8021}" type="presOf" srcId="{D769DCC0-7A6D-414D-96EE-A6C41E10A256}" destId="{56DBEC26-99F7-45D9-AD2C-1BF8BFF5828A}" srcOrd="0" destOrd="0" presId="urn:microsoft.com/office/officeart/2009/3/layout/DescendingProcess"/>
    <dgm:cxn modelId="{35DC6828-46C2-4339-BD25-E7643B1B6076}" srcId="{C46B73C4-D7EC-4D52-A1D1-EC807423FBFE}" destId="{F1ADDCE3-90C9-40CF-8987-7B820EF5B0D3}" srcOrd="1" destOrd="0" parTransId="{166E7DFC-DD9B-41B1-9637-562A13569698}" sibTransId="{D769DCC0-7A6D-414D-96EE-A6C41E10A256}"/>
    <dgm:cxn modelId="{A468A935-3EED-4C5A-9F32-F180F663C570}" type="presOf" srcId="{20543099-32BD-4143-9260-AE77EE378066}" destId="{D26AB7C1-A54D-4A94-8F34-E5FD0D3E3953}" srcOrd="0" destOrd="0" presId="urn:microsoft.com/office/officeart/2009/3/layout/DescendingProcess"/>
    <dgm:cxn modelId="{F525176B-9B8A-46BC-A463-726B508855E8}" type="presOf" srcId="{C46B73C4-D7EC-4D52-A1D1-EC807423FBFE}" destId="{18A1E92D-A6CA-4D98-84CC-83E73F45F2A0}" srcOrd="0" destOrd="0" presId="urn:microsoft.com/office/officeart/2009/3/layout/DescendingProcess"/>
    <dgm:cxn modelId="{DF324B54-E083-493A-9E80-E7EB8DC3460A}" type="presOf" srcId="{2638E864-9F17-4B2F-B637-753FE1C927B7}" destId="{21095147-453D-4206-B308-D4426C54F889}" srcOrd="0" destOrd="0" presId="urn:microsoft.com/office/officeart/2009/3/layout/DescendingProcess"/>
    <dgm:cxn modelId="{4F017B55-4A51-4BBD-986B-4BD8F4B25801}" type="presOf" srcId="{E274C1F4-2D5A-4491-B49F-8079EF7EAB4C}" destId="{FAC24F9B-E0D8-449D-8280-50C0C6946058}" srcOrd="0" destOrd="0" presId="urn:microsoft.com/office/officeart/2009/3/layout/DescendingProcess"/>
    <dgm:cxn modelId="{3E3FCFB5-9E5C-4BD9-98AF-0D9B145EA9C8}" srcId="{C46B73C4-D7EC-4D52-A1D1-EC807423FBFE}" destId="{20543099-32BD-4143-9260-AE77EE378066}" srcOrd="2" destOrd="0" parTransId="{3C42E7F6-C405-4E57-8B5F-040DDFC1BEE0}" sibTransId="{3AD57D4D-D351-40AE-B036-6D98108ED146}"/>
    <dgm:cxn modelId="{3FF228C1-AD8E-4B51-B5E0-F11E7A0B6A4F}" srcId="{C46B73C4-D7EC-4D52-A1D1-EC807423FBFE}" destId="{E274C1F4-2D5A-4491-B49F-8079EF7EAB4C}" srcOrd="3" destOrd="0" parTransId="{73DB51C6-986A-4FAB-8ACF-F053CF4E7F76}" sibTransId="{C39FEACF-D915-4BA6-A86A-33BD7E8AAACB}"/>
    <dgm:cxn modelId="{2ABD7AD4-7FE5-48FC-B1C3-407873A7A260}" type="presOf" srcId="{3AD57D4D-D351-40AE-B036-6D98108ED146}" destId="{A869DC04-0884-448F-8C18-CC7BD4179BF6}" srcOrd="0" destOrd="0" presId="urn:microsoft.com/office/officeart/2009/3/layout/DescendingProcess"/>
    <dgm:cxn modelId="{C8E0F8E7-A79F-4BFA-A103-8BDE61648C94}" srcId="{C46B73C4-D7EC-4D52-A1D1-EC807423FBFE}" destId="{2638E864-9F17-4B2F-B637-753FE1C927B7}" srcOrd="0" destOrd="0" parTransId="{13ABE55F-C52C-4BAA-9CFE-EB69FEA6E613}" sibTransId="{EE257961-58F4-4494-8FDF-E376E0BD32B0}"/>
    <dgm:cxn modelId="{206903F9-53E5-4B49-BCEC-ADE5875E6AAA}" type="presOf" srcId="{F1ADDCE3-90C9-40CF-8987-7B820EF5B0D3}" destId="{33F15CFC-89C0-47B1-BAFA-FAFB84C5F159}" srcOrd="0" destOrd="0" presId="urn:microsoft.com/office/officeart/2009/3/layout/DescendingProcess"/>
    <dgm:cxn modelId="{6FB72C53-925A-481C-A178-56C3FDCE984C}" type="presParOf" srcId="{18A1E92D-A6CA-4D98-84CC-83E73F45F2A0}" destId="{ECE66907-4B40-40AA-BA0D-CC3E4A8A8F0E}" srcOrd="0" destOrd="0" presId="urn:microsoft.com/office/officeart/2009/3/layout/DescendingProcess"/>
    <dgm:cxn modelId="{94F38E03-1FBD-4589-BA66-E7604FACDCC2}" type="presParOf" srcId="{18A1E92D-A6CA-4D98-84CC-83E73F45F2A0}" destId="{21095147-453D-4206-B308-D4426C54F889}" srcOrd="1" destOrd="0" presId="urn:microsoft.com/office/officeart/2009/3/layout/DescendingProcess"/>
    <dgm:cxn modelId="{E3F05515-124E-4A39-B952-8FB5B518405D}" type="presParOf" srcId="{18A1E92D-A6CA-4D98-84CC-83E73F45F2A0}" destId="{33F15CFC-89C0-47B1-BAFA-FAFB84C5F159}" srcOrd="2" destOrd="0" presId="urn:microsoft.com/office/officeart/2009/3/layout/DescendingProcess"/>
    <dgm:cxn modelId="{4792D304-6582-44E8-89BF-F1B616AFF9A1}" type="presParOf" srcId="{18A1E92D-A6CA-4D98-84CC-83E73F45F2A0}" destId="{FE419FCF-E8FE-4F39-A002-77A539E7C2C1}" srcOrd="3" destOrd="0" presId="urn:microsoft.com/office/officeart/2009/3/layout/DescendingProcess"/>
    <dgm:cxn modelId="{9435B149-E1B6-4FFC-8F04-186E4A02401B}" type="presParOf" srcId="{FE419FCF-E8FE-4F39-A002-77A539E7C2C1}" destId="{56DBEC26-99F7-45D9-AD2C-1BF8BFF5828A}" srcOrd="0" destOrd="0" presId="urn:microsoft.com/office/officeart/2009/3/layout/DescendingProcess"/>
    <dgm:cxn modelId="{5E5F4D26-19D0-45E3-88F8-0C939EFE4E88}" type="presParOf" srcId="{18A1E92D-A6CA-4D98-84CC-83E73F45F2A0}" destId="{D26AB7C1-A54D-4A94-8F34-E5FD0D3E3953}" srcOrd="4" destOrd="0" presId="urn:microsoft.com/office/officeart/2009/3/layout/DescendingProcess"/>
    <dgm:cxn modelId="{B82CF624-B967-4AB3-B497-0B6D94A50B7E}" type="presParOf" srcId="{18A1E92D-A6CA-4D98-84CC-83E73F45F2A0}" destId="{ED25F535-F2FC-45B7-B591-67511B1F5234}" srcOrd="5" destOrd="0" presId="urn:microsoft.com/office/officeart/2009/3/layout/DescendingProcess"/>
    <dgm:cxn modelId="{7236E9B6-D2D0-4DB1-89C7-E708D61A3B1D}" type="presParOf" srcId="{ED25F535-F2FC-45B7-B591-67511B1F5234}" destId="{A869DC04-0884-448F-8C18-CC7BD4179BF6}" srcOrd="0" destOrd="0" presId="urn:microsoft.com/office/officeart/2009/3/layout/DescendingProcess"/>
    <dgm:cxn modelId="{4A45C08F-6283-49B4-A496-60D40BE978D5}" type="presParOf" srcId="{18A1E92D-A6CA-4D98-84CC-83E73F45F2A0}" destId="{FAC24F9B-E0D8-449D-8280-50C0C6946058}" srcOrd="6"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E66907-4B40-40AA-BA0D-CC3E4A8A8F0E}">
      <dsp:nvSpPr>
        <dsp:cNvPr id="0" name=""/>
        <dsp:cNvSpPr/>
      </dsp:nvSpPr>
      <dsp:spPr>
        <a:xfrm rot="4396374">
          <a:off x="1398459" y="1000209"/>
          <a:ext cx="4339066" cy="3025957"/>
        </a:xfrm>
        <a:prstGeom prst="swooshArrow">
          <a:avLst>
            <a:gd name="adj1" fmla="val 16310"/>
            <a:gd name="adj2" fmla="val 31370"/>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56DBEC26-99F7-45D9-AD2C-1BF8BFF5828A}">
      <dsp:nvSpPr>
        <dsp:cNvPr id="0" name=""/>
        <dsp:cNvSpPr/>
      </dsp:nvSpPr>
      <dsp:spPr>
        <a:xfrm>
          <a:off x="3209109" y="1530029"/>
          <a:ext cx="109575" cy="109575"/>
        </a:xfrm>
        <a:prstGeom prst="ellipse">
          <a:avLst/>
        </a:prstGeom>
        <a:solidFill>
          <a:schemeClr val="accent2">
            <a:tint val="40000"/>
            <a:hueOff val="0"/>
            <a:satOff val="0"/>
            <a:lumOff val="0"/>
            <a:alphaOff val="0"/>
          </a:schemeClr>
        </a:solidFill>
        <a:ln>
          <a:noFill/>
        </a:ln>
        <a:effectLst/>
        <a:sp3d z="57200" extrusionH="600" contourW="3000" prstMaterial="plastic">
          <a:bevelT w="80600" h="18600" prst="relaxedInset"/>
          <a:bevelB w="80600" h="8600" prst="relaxedInset"/>
        </a:sp3d>
      </dsp:spPr>
      <dsp:style>
        <a:lnRef idx="0">
          <a:scrgbClr r="0" g="0" b="0"/>
        </a:lnRef>
        <a:fillRef idx="1">
          <a:scrgbClr r="0" g="0" b="0"/>
        </a:fillRef>
        <a:effectRef idx="0">
          <a:scrgbClr r="0" g="0" b="0"/>
        </a:effectRef>
        <a:fontRef idx="minor"/>
      </dsp:style>
    </dsp:sp>
    <dsp:sp modelId="{A869DC04-0884-448F-8C18-CC7BD4179BF6}">
      <dsp:nvSpPr>
        <dsp:cNvPr id="0" name=""/>
        <dsp:cNvSpPr/>
      </dsp:nvSpPr>
      <dsp:spPr>
        <a:xfrm>
          <a:off x="4163417" y="2460411"/>
          <a:ext cx="109575" cy="109575"/>
        </a:xfrm>
        <a:prstGeom prst="ellipse">
          <a:avLst/>
        </a:prstGeom>
        <a:solidFill>
          <a:schemeClr val="accent2">
            <a:tint val="40000"/>
            <a:hueOff val="0"/>
            <a:satOff val="0"/>
            <a:lumOff val="0"/>
            <a:alphaOff val="0"/>
          </a:schemeClr>
        </a:solidFill>
        <a:ln>
          <a:noFill/>
        </a:ln>
        <a:effectLst/>
        <a:sp3d z="57200" extrusionH="600" contourW="3000" prstMaterial="plastic">
          <a:bevelT w="80600" h="18600" prst="relaxedInset"/>
          <a:bevelB w="80600" h="8600" prst="relaxedInset"/>
        </a:sp3d>
      </dsp:spPr>
      <dsp:style>
        <a:lnRef idx="0">
          <a:scrgbClr r="0" g="0" b="0"/>
        </a:lnRef>
        <a:fillRef idx="1">
          <a:scrgbClr r="0" g="0" b="0"/>
        </a:fillRef>
        <a:effectRef idx="0">
          <a:scrgbClr r="0" g="0" b="0"/>
        </a:effectRef>
        <a:fontRef idx="minor"/>
      </dsp:style>
    </dsp:sp>
    <dsp:sp modelId="{21095147-453D-4206-B308-D4426C54F889}">
      <dsp:nvSpPr>
        <dsp:cNvPr id="0" name=""/>
        <dsp:cNvSpPr/>
      </dsp:nvSpPr>
      <dsp:spPr>
        <a:xfrm>
          <a:off x="1107581" y="0"/>
          <a:ext cx="2045735" cy="80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ctr" defTabSz="1066800">
            <a:lnSpc>
              <a:spcPct val="90000"/>
            </a:lnSpc>
            <a:spcBef>
              <a:spcPct val="0"/>
            </a:spcBef>
            <a:spcAft>
              <a:spcPct val="35000"/>
            </a:spcAft>
            <a:buNone/>
          </a:pPr>
          <a:r>
            <a:rPr lang="en-US" sz="2400" b="0" i="0" kern="1200" dirty="0"/>
            <a:t>2016</a:t>
          </a:r>
          <a:endParaRPr lang="ar-JO" sz="2400" b="0" i="0" kern="1200" dirty="0"/>
        </a:p>
        <a:p>
          <a:pPr marL="0" lvl="0" indent="0" algn="ctr" defTabSz="1066800">
            <a:lnSpc>
              <a:spcPct val="90000"/>
            </a:lnSpc>
            <a:spcBef>
              <a:spcPct val="0"/>
            </a:spcBef>
            <a:spcAft>
              <a:spcPct val="35000"/>
            </a:spcAft>
            <a:buNone/>
          </a:pPr>
          <a:r>
            <a:rPr lang="ar-JO" sz="1600" b="0" i="0" kern="1200" dirty="0"/>
            <a:t>كانت هناك زيادة ملحوظة في الاستخدام العام للحيوانات</a:t>
          </a:r>
          <a:endParaRPr lang="en-US" sz="1600" kern="1200" dirty="0"/>
        </a:p>
      </dsp:txBody>
      <dsp:txXfrm>
        <a:off x="1107581" y="0"/>
        <a:ext cx="2045735" cy="804220"/>
      </dsp:txXfrm>
    </dsp:sp>
    <dsp:sp modelId="{33F15CFC-89C0-47B1-BAFA-FAFB84C5F159}">
      <dsp:nvSpPr>
        <dsp:cNvPr id="0" name=""/>
        <dsp:cNvSpPr/>
      </dsp:nvSpPr>
      <dsp:spPr>
        <a:xfrm>
          <a:off x="3816798" y="1182706"/>
          <a:ext cx="2819797" cy="80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a:t>2</a:t>
          </a:r>
          <a:r>
            <a:rPr lang="en-US" sz="1600" b="0" i="0" kern="1200" dirty="0"/>
            <a:t>017</a:t>
          </a:r>
        </a:p>
        <a:p>
          <a:pPr marL="0" lvl="0" indent="0" algn="ctr" defTabSz="711200">
            <a:lnSpc>
              <a:spcPct val="90000"/>
            </a:lnSpc>
            <a:spcBef>
              <a:spcPct val="0"/>
            </a:spcBef>
            <a:spcAft>
              <a:spcPct val="35000"/>
            </a:spcAft>
            <a:buNone/>
          </a:pPr>
          <a:r>
            <a:rPr lang="ar-JO" sz="1600" b="0" i="0" kern="1200" dirty="0"/>
            <a:t>كان هناك 3384 تصريحًا نشطًا لإجراء التجارب على الحيوانات</a:t>
          </a:r>
          <a:endParaRPr lang="en-US" sz="1600" kern="1200" dirty="0"/>
        </a:p>
      </dsp:txBody>
      <dsp:txXfrm>
        <a:off x="3816798" y="1182706"/>
        <a:ext cx="2819797" cy="804220"/>
      </dsp:txXfrm>
    </dsp:sp>
    <dsp:sp modelId="{D26AB7C1-A54D-4A94-8F34-E5FD0D3E3953}">
      <dsp:nvSpPr>
        <dsp:cNvPr id="0" name=""/>
        <dsp:cNvSpPr/>
      </dsp:nvSpPr>
      <dsp:spPr>
        <a:xfrm>
          <a:off x="1107581" y="2113088"/>
          <a:ext cx="2764507" cy="80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r" defTabSz="800100">
            <a:lnSpc>
              <a:spcPct val="90000"/>
            </a:lnSpc>
            <a:spcBef>
              <a:spcPct val="0"/>
            </a:spcBef>
            <a:spcAft>
              <a:spcPct val="35000"/>
            </a:spcAft>
            <a:buNone/>
          </a:pPr>
          <a:r>
            <a:rPr lang="en-US" sz="1800" kern="1200" dirty="0"/>
            <a:t>2</a:t>
          </a:r>
          <a:r>
            <a:rPr lang="en-US" sz="1800" b="0" i="0" kern="1200" dirty="0"/>
            <a:t>019</a:t>
          </a:r>
          <a:r>
            <a:rPr lang="ar-JO" sz="1800" b="0" i="0" kern="1200" dirty="0"/>
            <a:t>          </a:t>
          </a:r>
        </a:p>
        <a:p>
          <a:pPr marL="0" lvl="0" indent="0" algn="ctr" defTabSz="800100">
            <a:lnSpc>
              <a:spcPct val="90000"/>
            </a:lnSpc>
            <a:spcBef>
              <a:spcPct val="0"/>
            </a:spcBef>
            <a:spcAft>
              <a:spcPct val="35000"/>
            </a:spcAft>
            <a:buNone/>
          </a:pPr>
          <a:r>
            <a:rPr lang="ar-JO" sz="1800" b="0" i="0" kern="1200" dirty="0"/>
            <a:t>تأثر الناس  و عمل</a:t>
          </a:r>
        </a:p>
        <a:p>
          <a:pPr marL="0" lvl="0" indent="0" algn="ctr" defTabSz="800100">
            <a:lnSpc>
              <a:spcPct val="90000"/>
            </a:lnSpc>
            <a:spcBef>
              <a:spcPct val="0"/>
            </a:spcBef>
            <a:spcAft>
              <a:spcPct val="35000"/>
            </a:spcAft>
            <a:buNone/>
          </a:pPr>
          <a:r>
            <a:rPr lang="ar-JO" sz="1800" b="0" i="0" kern="1200" dirty="0"/>
            <a:t> مبادرات </a:t>
          </a:r>
          <a:r>
            <a:rPr lang="ar-JO" sz="1800" b="0" i="0" kern="1200" dirty="0" err="1"/>
            <a:t>لأنقاذ</a:t>
          </a:r>
          <a:r>
            <a:rPr lang="ar-JO" sz="1800" b="0" i="0" kern="1200" dirty="0"/>
            <a:t> الحيوانات</a:t>
          </a:r>
          <a:endParaRPr lang="en-US" sz="1600" b="0" i="0" kern="1200" dirty="0"/>
        </a:p>
      </dsp:txBody>
      <dsp:txXfrm>
        <a:off x="1107581" y="2113088"/>
        <a:ext cx="2764507" cy="804220"/>
      </dsp:txXfrm>
    </dsp:sp>
    <dsp:sp modelId="{FAC24F9B-E0D8-449D-8280-50C0C6946058}">
      <dsp:nvSpPr>
        <dsp:cNvPr id="0" name=""/>
        <dsp:cNvSpPr/>
      </dsp:nvSpPr>
      <dsp:spPr>
        <a:xfrm>
          <a:off x="3872089" y="4222156"/>
          <a:ext cx="2764507" cy="804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t" anchorCtr="0">
          <a:noAutofit/>
        </a:bodyPr>
        <a:lstStyle/>
        <a:p>
          <a:pPr marL="0" lvl="0" indent="0" algn="ctr" defTabSz="711200">
            <a:lnSpc>
              <a:spcPct val="90000"/>
            </a:lnSpc>
            <a:spcBef>
              <a:spcPct val="0"/>
            </a:spcBef>
            <a:spcAft>
              <a:spcPct val="35000"/>
            </a:spcAft>
            <a:buNone/>
          </a:pPr>
          <a:r>
            <a:rPr lang="ar-JO" sz="1600" kern="1200" dirty="0"/>
            <a:t>  </a:t>
          </a:r>
        </a:p>
        <a:p>
          <a:pPr marL="0" lvl="0" indent="0" algn="ctr" defTabSz="711200">
            <a:lnSpc>
              <a:spcPct val="90000"/>
            </a:lnSpc>
            <a:spcBef>
              <a:spcPct val="0"/>
            </a:spcBef>
            <a:spcAft>
              <a:spcPct val="35000"/>
            </a:spcAft>
            <a:buNone/>
          </a:pPr>
          <a:endParaRPr lang="en-US" sz="1600" kern="1200" dirty="0"/>
        </a:p>
      </dsp:txBody>
      <dsp:txXfrm>
        <a:off x="3872089" y="4222156"/>
        <a:ext cx="2764507" cy="804220"/>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1B935-1076-783B-E4D8-7DEFC8540A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819348-1458-F1CE-B7B8-B12E67A431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38DA36-E1E1-8060-B958-7DA76DC12DE6}"/>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5" name="Footer Placeholder 4">
            <a:extLst>
              <a:ext uri="{FF2B5EF4-FFF2-40B4-BE49-F238E27FC236}">
                <a16:creationId xmlns:a16="http://schemas.microsoft.com/office/drawing/2014/main" id="{862B7244-3688-519D-8513-A11873698A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C54234-387A-ECBD-3BC5-2FBBABE71882}"/>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369732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D62BA-79E5-F73E-96B1-0F146520CE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054A3B-D871-478E-3D7B-031E451598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9770CA-28E1-C431-053F-83C7CD1169B3}"/>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5" name="Footer Placeholder 4">
            <a:extLst>
              <a:ext uri="{FF2B5EF4-FFF2-40B4-BE49-F238E27FC236}">
                <a16:creationId xmlns:a16="http://schemas.microsoft.com/office/drawing/2014/main" id="{44E9E837-EDD7-24A1-E8F4-4B72C2FE99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6975DA-6612-388F-9277-C08FA208F44A}"/>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3934542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8FA630-5C60-60FE-EFF2-F54EB1F28F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4DC93-0F89-0FD0-5DE4-CDE67480CE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289D3A-CCA4-830E-990C-0918DB656B19}"/>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5" name="Footer Placeholder 4">
            <a:extLst>
              <a:ext uri="{FF2B5EF4-FFF2-40B4-BE49-F238E27FC236}">
                <a16:creationId xmlns:a16="http://schemas.microsoft.com/office/drawing/2014/main" id="{3F6AE351-3575-7338-8F1B-24E6992C39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BAB9EE-5475-2FD7-5E7D-6BEBD27A18DF}"/>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1761501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5207C-275C-E926-B1ED-04855C88DE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827320-D09D-6D0C-CA92-5931CDA614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0DE77E-CDCA-F8B6-CB5F-943B4BD8DA1E}"/>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5" name="Footer Placeholder 4">
            <a:extLst>
              <a:ext uri="{FF2B5EF4-FFF2-40B4-BE49-F238E27FC236}">
                <a16:creationId xmlns:a16="http://schemas.microsoft.com/office/drawing/2014/main" id="{50112518-3E58-4B57-2C1D-ECDF9BE36B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E0E41E-2B18-2AD4-995D-4D5D4EEDAA04}"/>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4217062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CCD0-CFF4-B1BC-5933-BAA1081C26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D8BBFD-68C4-80F5-327A-ABBC6E1DC6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FC63FA-3FC8-6BD6-D3EF-48D299EFB63C}"/>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5" name="Footer Placeholder 4">
            <a:extLst>
              <a:ext uri="{FF2B5EF4-FFF2-40B4-BE49-F238E27FC236}">
                <a16:creationId xmlns:a16="http://schemas.microsoft.com/office/drawing/2014/main" id="{F2A5FB17-BAFD-3091-0DA9-A236A0EEC81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81A1F26-C2A4-A3D3-D918-7B18BA0D8B8B}"/>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3233020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52977-E0E9-EEF8-5059-8131A7F90B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450871-6B8E-462E-2464-79AB783E69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6594D0-BB7B-6D5A-463A-BCE7EAB12C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EFCFE1-159B-5132-8869-65B1EEC1FAFA}"/>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6" name="Footer Placeholder 5">
            <a:extLst>
              <a:ext uri="{FF2B5EF4-FFF2-40B4-BE49-F238E27FC236}">
                <a16:creationId xmlns:a16="http://schemas.microsoft.com/office/drawing/2014/main" id="{E9E4892F-A7E3-73D2-2036-03D1366CCB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BD37656-4A1A-3BF2-67BB-B84DFE338C8B}"/>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45812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21BAF-C1B6-CEBC-D2DD-3512A92F01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E9C0E7-30D2-6D94-AD80-6160ACCF9B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26FCBD-07ED-090D-3556-5ADC0E8102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6D1A6C-6E61-1B9E-23A3-55D201AB4E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DD40A5-FF80-7DA3-1D06-383B5CDDCD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5C7F57-092F-3E57-2C13-98B290EABE3B}"/>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8" name="Footer Placeholder 7">
            <a:extLst>
              <a:ext uri="{FF2B5EF4-FFF2-40B4-BE49-F238E27FC236}">
                <a16:creationId xmlns:a16="http://schemas.microsoft.com/office/drawing/2014/main" id="{0383CEFB-BA04-1D14-02C5-B9EC4535EB1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D5B9C47-9298-C47D-7388-1D4E0B7CFDF5}"/>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1191270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4EB54-0B9D-DBC1-29B2-FAF1F7612F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10D8AD-E540-1391-ECD4-92A1F4EBFC6B}"/>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4" name="Footer Placeholder 3">
            <a:extLst>
              <a:ext uri="{FF2B5EF4-FFF2-40B4-BE49-F238E27FC236}">
                <a16:creationId xmlns:a16="http://schemas.microsoft.com/office/drawing/2014/main" id="{658F67F1-99FF-25C7-84D6-557981BD67A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73CE8E5-E4D8-242F-4541-27134705D285}"/>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3162620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E7E39A-1710-4A82-A46D-B4C0CEED7AE6}"/>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3" name="Footer Placeholder 2">
            <a:extLst>
              <a:ext uri="{FF2B5EF4-FFF2-40B4-BE49-F238E27FC236}">
                <a16:creationId xmlns:a16="http://schemas.microsoft.com/office/drawing/2014/main" id="{0D1DAC95-4AA1-A337-574D-F51F23CBB2F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501E6C1-57AB-16F1-14D8-16DCF83B0606}"/>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2476045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D372-F550-F09C-0190-406CAFC4F9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70461B-7226-9204-A0D6-BB77E4DC5F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4461DA-2797-B2DC-CC2E-7A6476FE01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DD2B7E-50F0-FDBF-1293-B23030826E9D}"/>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6" name="Footer Placeholder 5">
            <a:extLst>
              <a:ext uri="{FF2B5EF4-FFF2-40B4-BE49-F238E27FC236}">
                <a16:creationId xmlns:a16="http://schemas.microsoft.com/office/drawing/2014/main" id="{0A6DCE8F-558C-C8CB-B929-1ADC3B2026F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3E1183B-0887-A3FF-A1B3-6A3D34A36AB3}"/>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1496840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8115C-E165-1162-EE4C-23D611D6FF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57F477-DE7B-1DD1-5F74-277AE9981A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6C722D-B2C9-4FCD-1E79-E6DBE2A7B4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02AA34-1D7E-E2B3-E8AF-DE02E2880E19}"/>
              </a:ext>
            </a:extLst>
          </p:cNvPr>
          <p:cNvSpPr>
            <a:spLocks noGrp="1"/>
          </p:cNvSpPr>
          <p:nvPr>
            <p:ph type="dt" sz="half" idx="10"/>
          </p:nvPr>
        </p:nvSpPr>
        <p:spPr/>
        <p:txBody>
          <a:bodyPr/>
          <a:lstStyle/>
          <a:p>
            <a:fld id="{0EBDD4BC-6883-495B-A8E3-BB57C562AF6D}" type="datetimeFigureOut">
              <a:rPr lang="en-US" smtClean="0"/>
              <a:t>3/25/2023</a:t>
            </a:fld>
            <a:endParaRPr lang="en-US" dirty="0"/>
          </a:p>
        </p:txBody>
      </p:sp>
      <p:sp>
        <p:nvSpPr>
          <p:cNvPr id="6" name="Footer Placeholder 5">
            <a:extLst>
              <a:ext uri="{FF2B5EF4-FFF2-40B4-BE49-F238E27FC236}">
                <a16:creationId xmlns:a16="http://schemas.microsoft.com/office/drawing/2014/main" id="{C189FE56-99C6-497F-B704-83B90DD7ABD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638DD4C-3E4C-210C-F14C-35E10DEB85B6}"/>
              </a:ext>
            </a:extLst>
          </p:cNvPr>
          <p:cNvSpPr>
            <a:spLocks noGrp="1"/>
          </p:cNvSpPr>
          <p:nvPr>
            <p:ph type="sldNum" sz="quarter" idx="12"/>
          </p:nvPr>
        </p:nvSpPr>
        <p:spPr/>
        <p:txBody>
          <a:bodyPr/>
          <a:lstStyle/>
          <a:p>
            <a:fld id="{1B590130-4F0D-427E-BA4A-B69C8A51AC09}" type="slidenum">
              <a:rPr lang="en-US" smtClean="0"/>
              <a:t>‹#›</a:t>
            </a:fld>
            <a:endParaRPr lang="en-US" dirty="0"/>
          </a:p>
        </p:txBody>
      </p:sp>
    </p:spTree>
    <p:extLst>
      <p:ext uri="{BB962C8B-B14F-4D97-AF65-F5344CB8AC3E}">
        <p14:creationId xmlns:p14="http://schemas.microsoft.com/office/powerpoint/2010/main" val="213649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EFC25C-1A74-09B6-4F60-B2E5307FE3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C4700-2942-2F8D-1BFF-5B47304628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C638F-42B2-3B0D-B179-4BFE8AF543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DD4BC-6883-495B-A8E3-BB57C562AF6D}" type="datetimeFigureOut">
              <a:rPr lang="en-US" smtClean="0"/>
              <a:t>3/25/2023</a:t>
            </a:fld>
            <a:endParaRPr lang="en-US" dirty="0"/>
          </a:p>
        </p:txBody>
      </p:sp>
      <p:sp>
        <p:nvSpPr>
          <p:cNvPr id="5" name="Footer Placeholder 4">
            <a:extLst>
              <a:ext uri="{FF2B5EF4-FFF2-40B4-BE49-F238E27FC236}">
                <a16:creationId xmlns:a16="http://schemas.microsoft.com/office/drawing/2014/main" id="{29803D0B-00FD-AC8D-779B-0238E0DB1B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36EA24-658D-BA16-BC9B-2DFC5DBBC5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590130-4F0D-427E-BA4A-B69C8A51AC09}" type="slidenum">
              <a:rPr lang="en-US" smtClean="0"/>
              <a:t>‹#›</a:t>
            </a:fld>
            <a:endParaRPr lang="en-US" dirty="0"/>
          </a:p>
        </p:txBody>
      </p:sp>
    </p:spTree>
    <p:extLst>
      <p:ext uri="{BB962C8B-B14F-4D97-AF65-F5344CB8AC3E}">
        <p14:creationId xmlns:p14="http://schemas.microsoft.com/office/powerpoint/2010/main" val="189635750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image" Target="../media/image5.png"/><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10;&#10;Description automatically generated">
            <a:extLst>
              <a:ext uri="{FF2B5EF4-FFF2-40B4-BE49-F238E27FC236}">
                <a16:creationId xmlns:a16="http://schemas.microsoft.com/office/drawing/2014/main" id="{A72E9CEF-1758-7818-3193-3B67F32555E6}"/>
              </a:ext>
            </a:extLst>
          </p:cNvPr>
          <p:cNvPicPr>
            <a:picLocks noChangeAspect="1"/>
          </p:cNvPicPr>
          <p:nvPr/>
        </p:nvPicPr>
        <p:blipFill rotWithShape="1">
          <a:blip r:embed="rId2">
            <a:extLst>
              <a:ext uri="{28A0092B-C50C-407E-A947-70E740481C1C}">
                <a14:useLocalDpi xmlns:a14="http://schemas.microsoft.com/office/drawing/2010/main" val="0"/>
              </a:ext>
            </a:extLst>
          </a:blip>
          <a:srcRect l="77" t="12486" r="-145" b="17202"/>
          <a:stretch/>
        </p:blipFill>
        <p:spPr>
          <a:xfrm>
            <a:off x="0" y="0"/>
            <a:ext cx="12260424" cy="6853337"/>
          </a:xfrm>
          <a:prstGeom prst="rect">
            <a:avLst/>
          </a:prstGeom>
        </p:spPr>
      </p:pic>
      <mc:AlternateContent xmlns:mc="http://schemas.openxmlformats.org/markup-compatibility/2006" xmlns:pslz="http://schemas.microsoft.com/office/powerpoint/2016/slidezoom">
        <mc:Choice Requires="pslz">
          <p:graphicFrame>
            <p:nvGraphicFramePr>
              <p:cNvPr id="9" name="Slide Zoom 8">
                <a:extLst>
                  <a:ext uri="{FF2B5EF4-FFF2-40B4-BE49-F238E27FC236}">
                    <a16:creationId xmlns:a16="http://schemas.microsoft.com/office/drawing/2014/main" id="{3B5DE909-E64B-CB30-545B-8DF6166C4701}"/>
                  </a:ext>
                </a:extLst>
              </p:cNvPr>
              <p:cNvGraphicFramePr>
                <a:graphicFrameLocks noChangeAspect="1"/>
              </p:cNvGraphicFramePr>
              <p:nvPr>
                <p:extLst>
                  <p:ext uri="{D42A27DB-BD31-4B8C-83A1-F6EECF244321}">
                    <p14:modId xmlns:p14="http://schemas.microsoft.com/office/powerpoint/2010/main" val="654451914"/>
                  </p:ext>
                </p:extLst>
              </p:nvPr>
            </p:nvGraphicFramePr>
            <p:xfrm>
              <a:off x="3489351" y="241471"/>
              <a:ext cx="5852204" cy="3331462"/>
            </p:xfrm>
            <a:graphic>
              <a:graphicData uri="http://schemas.microsoft.com/office/powerpoint/2016/slidezoom">
                <pslz:sldZm>
                  <pslz:sldZmObj sldId="259" cId="2403611275">
                    <pslz:zmPr id="{1395F041-B3A5-4C46-8040-671A7AF6C0FE}" returnToParent="0" transitionDur="1000">
                      <p166:blipFill xmlns:p166="http://schemas.microsoft.com/office/powerpoint/2016/6/main">
                        <a:blip r:embed="rId3"/>
                        <a:stretch>
                          <a:fillRect/>
                        </a:stretch>
                      </p166:blipFill>
                      <p166:spPr xmlns:p166="http://schemas.microsoft.com/office/powerpoint/2016/6/main">
                        <a:xfrm>
                          <a:off x="0" y="0"/>
                          <a:ext cx="5852204" cy="3331462"/>
                        </a:xfrm>
                        <a:prstGeom prst="rect">
                          <a:avLst/>
                        </a:prstGeom>
                        <a:ln w="3175">
                          <a:solidFill>
                            <a:prstClr val="ltGray"/>
                          </a:solidFill>
                        </a:ln>
                      </p166:spPr>
                    </pslz:zmPr>
                  </pslz:sldZmObj>
                </pslz:sldZm>
              </a:graphicData>
            </a:graphic>
          </p:graphicFrame>
        </mc:Choice>
        <mc:Fallback xmlns="">
          <p:pic>
            <p:nvPicPr>
              <p:cNvPr id="9" name="Slide Zoom 8">
                <a:hlinkClick r:id="rId4" action="ppaction://hlinksldjump"/>
                <a:extLst>
                  <a:ext uri="{FF2B5EF4-FFF2-40B4-BE49-F238E27FC236}">
                    <a16:creationId xmlns:a16="http://schemas.microsoft.com/office/drawing/2014/main" id="{3B5DE909-E64B-CB30-545B-8DF6166C4701}"/>
                  </a:ext>
                </a:extLst>
              </p:cNvPr>
              <p:cNvPicPr>
                <a:picLocks noGrp="1" noRot="1" noChangeAspect="1" noMove="1" noResize="1" noEditPoints="1" noAdjustHandles="1" noChangeArrowheads="1" noChangeShapeType="1"/>
              </p:cNvPicPr>
              <p:nvPr/>
            </p:nvPicPr>
            <p:blipFill>
              <a:blip r:embed="rId5"/>
              <a:stretch>
                <a:fillRect/>
              </a:stretch>
            </p:blipFill>
            <p:spPr>
              <a:xfrm>
                <a:off x="3489351" y="241471"/>
                <a:ext cx="5852204" cy="3331462"/>
              </a:xfrm>
              <a:prstGeom prst="rect">
                <a:avLst/>
              </a:prstGeom>
              <a:ln w="3175">
                <a:solidFill>
                  <a:prstClr val="ltGray"/>
                </a:solidFill>
              </a:ln>
            </p:spPr>
          </p:pic>
        </mc:Fallback>
      </mc:AlternateContent>
    </p:spTree>
    <p:extLst>
      <p:ext uri="{BB962C8B-B14F-4D97-AF65-F5344CB8AC3E}">
        <p14:creationId xmlns:p14="http://schemas.microsoft.com/office/powerpoint/2010/main" val="2185132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99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ED59A-A81E-183E-93B0-2E16CD9801A0}"/>
              </a:ext>
            </a:extLst>
          </p:cNvPr>
          <p:cNvSpPr>
            <a:spLocks noGrp="1"/>
          </p:cNvSpPr>
          <p:nvPr>
            <p:ph type="ctrTitle"/>
          </p:nvPr>
        </p:nvSpPr>
        <p:spPr>
          <a:xfrm>
            <a:off x="3976684" y="953910"/>
            <a:ext cx="3998916" cy="815623"/>
          </a:xfrm>
        </p:spPr>
        <p:txBody>
          <a:bodyPr>
            <a:normAutofit/>
          </a:bodyPr>
          <a:lstStyle/>
          <a:p>
            <a:r>
              <a:rPr lang="ar-JO" sz="4400" b="1" dirty="0">
                <a:solidFill>
                  <a:schemeClr val="bg1"/>
                </a:solidFill>
                <a:effectLst>
                  <a:outerShdw blurRad="38100" dist="38100" dir="2700000" algn="tl">
                    <a:srgbClr val="000000">
                      <a:alpha val="43137"/>
                    </a:srgbClr>
                  </a:outerShdw>
                </a:effectLst>
                <a:latin typeface="ae_Nice" panose="020B0603030804020204" pitchFamily="34" charset="-78"/>
                <a:cs typeface="ae_Nice" panose="020B0603030804020204" pitchFamily="34" charset="-78"/>
              </a:rPr>
              <a:t>التجارب على الحيوانات</a:t>
            </a:r>
            <a:endParaRPr lang="en-US" sz="4400" b="1" dirty="0">
              <a:solidFill>
                <a:schemeClr val="bg1"/>
              </a:solidFill>
              <a:effectLst>
                <a:outerShdw blurRad="38100" dist="38100" dir="2700000" algn="tl">
                  <a:srgbClr val="000000">
                    <a:alpha val="43137"/>
                  </a:srgbClr>
                </a:outerShdw>
              </a:effectLst>
              <a:latin typeface="ae_Nice" panose="020B0603030804020204" pitchFamily="34" charset="-78"/>
              <a:cs typeface="ae_Nice" panose="020B0603030804020204" pitchFamily="34" charset="-78"/>
            </a:endParaRPr>
          </a:p>
        </p:txBody>
      </p:sp>
      <mc:AlternateContent xmlns:mc="http://schemas.openxmlformats.org/markup-compatibility/2006">
        <mc:Choice xmlns:pslz="http://schemas.microsoft.com/office/powerpoint/2016/slidezoom" Requires="pslz">
          <p:graphicFrame>
            <p:nvGraphicFramePr>
              <p:cNvPr id="6" name="Slide Zoom 5">
                <a:extLst>
                  <a:ext uri="{FF2B5EF4-FFF2-40B4-BE49-F238E27FC236}">
                    <a16:creationId xmlns:a16="http://schemas.microsoft.com/office/drawing/2014/main" id="{43A7EF87-950E-C8B8-37B1-77BD20F8D7FE}"/>
                  </a:ext>
                </a:extLst>
              </p:cNvPr>
              <p:cNvGraphicFramePr>
                <a:graphicFrameLocks noChangeAspect="1"/>
              </p:cNvGraphicFramePr>
              <p:nvPr>
                <p:extLst>
                  <p:ext uri="{D42A27DB-BD31-4B8C-83A1-F6EECF244321}">
                    <p14:modId xmlns:p14="http://schemas.microsoft.com/office/powerpoint/2010/main" val="331784900"/>
                  </p:ext>
                </p:extLst>
              </p:nvPr>
            </p:nvGraphicFramePr>
            <p:xfrm>
              <a:off x="-1111954" y="2336799"/>
              <a:ext cx="8737601" cy="4914901"/>
            </p:xfrm>
            <a:graphic>
              <a:graphicData uri="http://schemas.microsoft.com/office/powerpoint/2016/slidezoom">
                <pslz:sldZm>
                  <pslz:sldZmObj sldId="260" cId="3746569208">
                    <pslz:zmPr id="{11721340-813E-4F31-AC44-13E66489ACC1}" transitionDur="1000" showBg="0">
                      <p166:blipFill xmlns:p166="http://schemas.microsoft.com/office/powerpoint/2016/6/main">
                        <a:blip r:embed="rId3"/>
                        <a:stretch>
                          <a:fillRect/>
                        </a:stretch>
                      </p166:blipFill>
                      <p166:spPr xmlns:p166="http://schemas.microsoft.com/office/powerpoint/2016/6/main">
                        <a:xfrm>
                          <a:off x="0" y="0"/>
                          <a:ext cx="8737601" cy="4914901"/>
                        </a:xfrm>
                        <a:prstGeom prst="rect">
                          <a:avLst/>
                        </a:prstGeom>
                      </p166:spPr>
                    </pslz:zmPr>
                  </pslz:sldZmObj>
                </pslz:sldZm>
              </a:graphicData>
            </a:graphic>
          </p:graphicFrame>
        </mc:Choice>
        <mc:Fallback>
          <p:pic>
            <p:nvPicPr>
              <p:cNvPr id="6" name="Slide Zoom 5">
                <a:hlinkClick r:id="rId4" action="ppaction://hlinksldjump"/>
                <a:extLst>
                  <a:ext uri="{FF2B5EF4-FFF2-40B4-BE49-F238E27FC236}">
                    <a16:creationId xmlns:a16="http://schemas.microsoft.com/office/drawing/2014/main" id="{43A7EF87-950E-C8B8-37B1-77BD20F8D7FE}"/>
                  </a:ext>
                </a:extLst>
              </p:cNvPr>
              <p:cNvPicPr>
                <a:picLocks noGrp="1" noRot="1" noChangeAspect="1" noMove="1" noResize="1" noEditPoints="1" noAdjustHandles="1" noChangeArrowheads="1" noChangeShapeType="1"/>
              </p:cNvPicPr>
              <p:nvPr/>
            </p:nvPicPr>
            <p:blipFill>
              <a:blip r:embed="rId3"/>
              <a:stretch>
                <a:fillRect/>
              </a:stretch>
            </p:blipFill>
            <p:spPr>
              <a:xfrm>
                <a:off x="-1111954" y="2336799"/>
                <a:ext cx="8737601" cy="4914901"/>
              </a:xfrm>
              <a:prstGeom prst="rect">
                <a:avLst/>
              </a:prstGeom>
            </p:spPr>
          </p:pic>
        </mc:Fallback>
      </mc:AlternateContent>
      <mc:AlternateContent xmlns:mc="http://schemas.openxmlformats.org/markup-compatibility/2006">
        <mc:Choice xmlns:pslz="http://schemas.microsoft.com/office/powerpoint/2016/slidezoom" Requires="pslz">
          <p:graphicFrame>
            <p:nvGraphicFramePr>
              <p:cNvPr id="9" name="Slide Zoom 8">
                <a:extLst>
                  <a:ext uri="{FF2B5EF4-FFF2-40B4-BE49-F238E27FC236}">
                    <a16:creationId xmlns:a16="http://schemas.microsoft.com/office/drawing/2014/main" id="{52B2AF08-B818-AB81-0001-53C6AF0E0AE3}"/>
                  </a:ext>
                </a:extLst>
              </p:cNvPr>
              <p:cNvGraphicFramePr>
                <a:graphicFrameLocks noChangeAspect="1"/>
              </p:cNvGraphicFramePr>
              <p:nvPr>
                <p:extLst>
                  <p:ext uri="{D42A27DB-BD31-4B8C-83A1-F6EECF244321}">
                    <p14:modId xmlns:p14="http://schemas.microsoft.com/office/powerpoint/2010/main" val="2416075082"/>
                  </p:ext>
                </p:extLst>
              </p:nvPr>
            </p:nvGraphicFramePr>
            <p:xfrm>
              <a:off x="5289470" y="1725084"/>
              <a:ext cx="7218619" cy="4060473"/>
            </p:xfrm>
            <a:graphic>
              <a:graphicData uri="http://schemas.microsoft.com/office/powerpoint/2016/slidezoom">
                <pslz:sldZm>
                  <pslz:sldZmObj sldId="262" cId="3876984533">
                    <pslz:zmPr id="{D9B64410-2BC8-4634-9446-9814CBEF03B7}" transitionDur="1000" showBg="0">
                      <p166:blipFill xmlns:p166="http://schemas.microsoft.com/office/powerpoint/2016/6/main">
                        <a:blip r:embed="rId5"/>
                        <a:stretch>
                          <a:fillRect/>
                        </a:stretch>
                      </p166:blipFill>
                      <p166:spPr xmlns:p166="http://schemas.microsoft.com/office/powerpoint/2016/6/main">
                        <a:xfrm>
                          <a:off x="0" y="0"/>
                          <a:ext cx="7218619" cy="4060473"/>
                        </a:xfrm>
                        <a:prstGeom prst="rect">
                          <a:avLst/>
                        </a:prstGeom>
                      </p166:spPr>
                    </pslz:zmPr>
                  </pslz:sldZmObj>
                </pslz:sldZm>
              </a:graphicData>
            </a:graphic>
          </p:graphicFrame>
        </mc:Choice>
        <mc:Fallback>
          <p:pic>
            <p:nvPicPr>
              <p:cNvPr id="9" name="Slide Zoom 8">
                <a:hlinkClick r:id="rId6" action="ppaction://hlinksldjump"/>
                <a:extLst>
                  <a:ext uri="{FF2B5EF4-FFF2-40B4-BE49-F238E27FC236}">
                    <a16:creationId xmlns:a16="http://schemas.microsoft.com/office/drawing/2014/main" id="{52B2AF08-B818-AB81-0001-53C6AF0E0AE3}"/>
                  </a:ext>
                </a:extLst>
              </p:cNvPr>
              <p:cNvPicPr>
                <a:picLocks noGrp="1" noRot="1" noChangeAspect="1" noMove="1" noResize="1" noEditPoints="1" noAdjustHandles="1" noChangeArrowheads="1" noChangeShapeType="1"/>
              </p:cNvPicPr>
              <p:nvPr/>
            </p:nvPicPr>
            <p:blipFill>
              <a:blip r:embed="rId5"/>
              <a:stretch>
                <a:fillRect/>
              </a:stretch>
            </p:blipFill>
            <p:spPr>
              <a:xfrm>
                <a:off x="5289470" y="1725084"/>
                <a:ext cx="7218619" cy="4060473"/>
              </a:xfrm>
              <a:prstGeom prst="rect">
                <a:avLst/>
              </a:prstGeom>
            </p:spPr>
          </p:pic>
        </mc:Fallback>
      </mc:AlternateContent>
    </p:spTree>
    <p:extLst>
      <p:ext uri="{BB962C8B-B14F-4D97-AF65-F5344CB8AC3E}">
        <p14:creationId xmlns:p14="http://schemas.microsoft.com/office/powerpoint/2010/main" val="2403611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647BA-AB92-0AFE-09BF-A3F79A723100}"/>
              </a:ext>
            </a:extLst>
          </p:cNvPr>
          <p:cNvSpPr>
            <a:spLocks noGrp="1"/>
          </p:cNvSpPr>
          <p:nvPr>
            <p:ph type="title"/>
          </p:nvPr>
        </p:nvSpPr>
        <p:spPr>
          <a:xfrm>
            <a:off x="1161345" y="1363661"/>
            <a:ext cx="10515600" cy="1325563"/>
          </a:xfrm>
        </p:spPr>
        <p:txBody>
          <a:bodyPr/>
          <a:lstStyle/>
          <a:p>
            <a:pPr algn="ctr"/>
            <a:r>
              <a:rPr lang="en-US" b="1" dirty="0">
                <a:effectLst>
                  <a:outerShdw blurRad="38100" dist="38100" dir="2700000" algn="tl">
                    <a:srgbClr val="000000">
                      <a:alpha val="43137"/>
                    </a:srgbClr>
                  </a:outerShdw>
                </a:effectLst>
              </a:rPr>
              <a:t> </a:t>
            </a:r>
            <a:r>
              <a:rPr lang="ar-JO" b="1" dirty="0">
                <a:effectLst>
                  <a:outerShdw blurRad="38100" dist="38100" dir="2700000" algn="tl">
                    <a:srgbClr val="000000">
                      <a:alpha val="43137"/>
                    </a:srgbClr>
                  </a:outerShdw>
                </a:effectLst>
              </a:rPr>
              <a:t>متى بدأت التجارب على الحيوانات؟</a:t>
            </a:r>
            <a:endParaRPr lang="en-US"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546B3740-73F6-794F-1BCC-C3533E97B96D}"/>
              </a:ext>
            </a:extLst>
          </p:cNvPr>
          <p:cNvSpPr>
            <a:spLocks noGrp="1"/>
          </p:cNvSpPr>
          <p:nvPr>
            <p:ph idx="1"/>
          </p:nvPr>
        </p:nvSpPr>
        <p:spPr>
          <a:xfrm>
            <a:off x="3381022" y="2604560"/>
            <a:ext cx="5737578" cy="4351338"/>
          </a:xfrm>
        </p:spPr>
        <p:txBody>
          <a:bodyPr>
            <a:normAutofit/>
          </a:bodyPr>
          <a:lstStyle/>
          <a:p>
            <a:pPr marL="0" indent="0" algn="r">
              <a:buNone/>
            </a:pPr>
            <a:r>
              <a:rPr lang="ar-JO" sz="3200" b="0" i="0" dirty="0">
                <a:solidFill>
                  <a:srgbClr val="000000"/>
                </a:solidFill>
                <a:effectLst/>
                <a:latin typeface="Arial" panose="020B0604020202020204" pitchFamily="34" charset="0"/>
              </a:rPr>
              <a:t>تاريخ التجارب على الحيوانات يعود إلى كتابات الإغريق في القرنين الرابع والثالث قبل الميلاد, مع أرسطو (384-322 قبل الميلاد) </a:t>
            </a:r>
            <a:r>
              <a:rPr lang="ar-JO" sz="3200" dirty="0">
                <a:solidFill>
                  <a:srgbClr val="000000"/>
                </a:solidFill>
                <a:latin typeface="Arial" panose="020B0604020202020204" pitchFamily="34" charset="0"/>
              </a:rPr>
              <a:t>الذ</a:t>
            </a:r>
            <a:r>
              <a:rPr lang="ar-JO" sz="3200" b="0" i="0" dirty="0">
                <a:solidFill>
                  <a:srgbClr val="000000"/>
                </a:solidFill>
                <a:effectLst/>
                <a:latin typeface="Arial" panose="020B0604020202020204" pitchFamily="34" charset="0"/>
              </a:rPr>
              <a:t>ي كان من بين أول من قاموا بإجراء التجارب على الحيوانات الحية.</a:t>
            </a:r>
            <a:endParaRPr lang="en-US" sz="3200" dirty="0"/>
          </a:p>
        </p:txBody>
      </p:sp>
      <p:pic>
        <p:nvPicPr>
          <p:cNvPr id="9" name="Picture 8" descr="A picture containing icon&#10;&#10;Description automatically generated">
            <a:extLst>
              <a:ext uri="{FF2B5EF4-FFF2-40B4-BE49-F238E27FC236}">
                <a16:creationId xmlns:a16="http://schemas.microsoft.com/office/drawing/2014/main" id="{14CC5A05-820C-228A-D21F-353F2B4D857F}"/>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5689600" y="-418219"/>
            <a:ext cx="1913468" cy="2201845"/>
          </a:xfrm>
          <a:prstGeom prst="rect">
            <a:avLst/>
          </a:prstGeom>
        </p:spPr>
      </p:pic>
    </p:spTree>
    <p:extLst>
      <p:ext uri="{BB962C8B-B14F-4D97-AF65-F5344CB8AC3E}">
        <p14:creationId xmlns:p14="http://schemas.microsoft.com/office/powerpoint/2010/main" val="3746569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3D3F-DE9C-B31E-C3FE-5B68DA26320D}"/>
              </a:ext>
            </a:extLst>
          </p:cNvPr>
          <p:cNvSpPr>
            <a:spLocks noGrp="1"/>
          </p:cNvSpPr>
          <p:nvPr>
            <p:ph type="ctrTitle"/>
          </p:nvPr>
        </p:nvSpPr>
        <p:spPr>
          <a:xfrm>
            <a:off x="2748843" y="2493960"/>
            <a:ext cx="7439378" cy="1298223"/>
          </a:xfrm>
        </p:spPr>
        <p:txBody>
          <a:bodyPr>
            <a:normAutofit/>
          </a:bodyPr>
          <a:lstStyle/>
          <a:p>
            <a:r>
              <a:rPr lang="ar-JO" sz="4800" b="1" dirty="0">
                <a:effectLst>
                  <a:outerShdw blurRad="38100" dist="38100" dir="2700000" algn="tl">
                    <a:srgbClr val="000000">
                      <a:alpha val="43137"/>
                    </a:srgbClr>
                  </a:outerShdw>
                </a:effectLst>
              </a:rPr>
              <a:t>كيف تحصل التجارب على الحيوانات؟</a:t>
            </a:r>
            <a:endParaRPr lang="en-US" sz="4800" b="1"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021C44A7-051F-880D-005D-DA5C260A873D}"/>
              </a:ext>
            </a:extLst>
          </p:cNvPr>
          <p:cNvSpPr>
            <a:spLocks noGrp="1"/>
          </p:cNvSpPr>
          <p:nvPr>
            <p:ph type="subTitle" idx="1"/>
          </p:nvPr>
        </p:nvSpPr>
        <p:spPr>
          <a:xfrm>
            <a:off x="2748843" y="4098750"/>
            <a:ext cx="7377289" cy="2426229"/>
          </a:xfrm>
        </p:spPr>
        <p:txBody>
          <a:bodyPr>
            <a:normAutofit/>
          </a:bodyPr>
          <a:lstStyle/>
          <a:p>
            <a:r>
              <a:rPr lang="ar-JO" sz="3200" b="0" i="0" dirty="0">
                <a:effectLst/>
                <a:latin typeface="Open Sans" pitchFamily="2" charset="0"/>
              </a:rPr>
              <a:t>تُستخدم حيوانات التجارب غالبًا في مجالات البحوث الطبية الحيوية، والتعليم، واختبار سلامة المنتجات. فالباحثون في مجال الطب الحيوي يستخدمونها محاولين فهم طريقة عمل الجسم وتفاعلات المرض والصحة، ولتطوير أمصال وعلاجات جديدة للأمراض المختلفة</a:t>
            </a:r>
            <a:endParaRPr lang="en-US" sz="3200" dirty="0"/>
          </a:p>
        </p:txBody>
      </p:sp>
    </p:spTree>
    <p:extLst>
      <p:ext uri="{BB962C8B-B14F-4D97-AF65-F5344CB8AC3E}">
        <p14:creationId xmlns:p14="http://schemas.microsoft.com/office/powerpoint/2010/main" val="387698453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52AC473E-5CA0-2566-E45C-BE8434B52782}"/>
              </a:ext>
            </a:extLst>
          </p:cNvPr>
          <p:cNvGraphicFramePr/>
          <p:nvPr>
            <p:extLst>
              <p:ext uri="{D42A27DB-BD31-4B8C-83A1-F6EECF244321}">
                <p14:modId xmlns:p14="http://schemas.microsoft.com/office/powerpoint/2010/main" val="2955551197"/>
              </p:ext>
            </p:extLst>
          </p:nvPr>
        </p:nvGraphicFramePr>
        <p:xfrm>
          <a:off x="2415822" y="1111956"/>
          <a:ext cx="7744178" cy="5026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6882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TotalTime>
  <Words>117</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ae_Nice</vt:lpstr>
      <vt:lpstr>Arial</vt:lpstr>
      <vt:lpstr>Calibri</vt:lpstr>
      <vt:lpstr>Calibri Light</vt:lpstr>
      <vt:lpstr>Open Sans</vt:lpstr>
      <vt:lpstr>Office Theme</vt:lpstr>
      <vt:lpstr>PowerPoint Presentation</vt:lpstr>
      <vt:lpstr>التجارب على الحيوانات</vt:lpstr>
      <vt:lpstr> متى بدأت التجارب على الحيوانات؟</vt:lpstr>
      <vt:lpstr>كيف تحصل التجارب على الحيوانات؟</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Yazan</dc:creator>
  <cp:lastModifiedBy>Yazan</cp:lastModifiedBy>
  <cp:revision>2</cp:revision>
  <dcterms:created xsi:type="dcterms:W3CDTF">2023-03-25T11:12:48Z</dcterms:created>
  <dcterms:modified xsi:type="dcterms:W3CDTF">2023-03-25T13:51:33Z</dcterms:modified>
</cp:coreProperties>
</file>