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1454"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1AD5A27-88BE-4655-BD9E-4941064F443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72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58A8D-D576-4B30-96D6-F4703AFBF753}"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5A27-88BE-4655-BD9E-4941064F4435}" type="slidenum">
              <a:rPr lang="en-US" smtClean="0"/>
              <a:t>‹#›</a:t>
            </a:fld>
            <a:endParaRPr lang="en-US"/>
          </a:p>
        </p:txBody>
      </p:sp>
    </p:spTree>
    <p:extLst>
      <p:ext uri="{BB962C8B-B14F-4D97-AF65-F5344CB8AC3E}">
        <p14:creationId xmlns:p14="http://schemas.microsoft.com/office/powerpoint/2010/main" val="33408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01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1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spTree>
    <p:extLst>
      <p:ext uri="{BB962C8B-B14F-4D97-AF65-F5344CB8AC3E}">
        <p14:creationId xmlns:p14="http://schemas.microsoft.com/office/powerpoint/2010/main" val="74408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75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19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504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97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spTree>
    <p:extLst>
      <p:ext uri="{BB962C8B-B14F-4D97-AF65-F5344CB8AC3E}">
        <p14:creationId xmlns:p14="http://schemas.microsoft.com/office/powerpoint/2010/main" val="368723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58A8D-D576-4B30-96D6-F4703AFBF753}"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5A27-88BE-4655-BD9E-4941064F443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64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058A8D-D576-4B30-96D6-F4703AFBF753}"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5A27-88BE-4655-BD9E-4941064F4435}" type="slidenum">
              <a:rPr lang="en-US" smtClean="0"/>
              <a:t>‹#›</a:t>
            </a:fld>
            <a:endParaRPr lang="en-US"/>
          </a:p>
        </p:txBody>
      </p:sp>
    </p:spTree>
    <p:extLst>
      <p:ext uri="{BB962C8B-B14F-4D97-AF65-F5344CB8AC3E}">
        <p14:creationId xmlns:p14="http://schemas.microsoft.com/office/powerpoint/2010/main" val="203103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058A8D-D576-4B30-96D6-F4703AFBF753}"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D5A27-88BE-4655-BD9E-4941064F443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5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058A8D-D576-4B30-96D6-F4703AFBF753}"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D5A27-88BE-4655-BD9E-4941064F44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66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58A8D-D576-4B30-96D6-F4703AFBF753}"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D5A27-88BE-4655-BD9E-4941064F4435}" type="slidenum">
              <a:rPr lang="en-US" smtClean="0"/>
              <a:t>‹#›</a:t>
            </a:fld>
            <a:endParaRPr lang="en-US"/>
          </a:p>
        </p:txBody>
      </p:sp>
    </p:spTree>
    <p:extLst>
      <p:ext uri="{BB962C8B-B14F-4D97-AF65-F5344CB8AC3E}">
        <p14:creationId xmlns:p14="http://schemas.microsoft.com/office/powerpoint/2010/main" val="410598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58A8D-D576-4B30-96D6-F4703AFBF753}"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5A27-88BE-4655-BD9E-4941064F443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2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58A8D-D576-4B30-96D6-F4703AFBF753}"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5A27-88BE-4655-BD9E-4941064F4435}" type="slidenum">
              <a:rPr lang="en-US" smtClean="0"/>
              <a:t>‹#›</a:t>
            </a:fld>
            <a:endParaRPr lang="en-US"/>
          </a:p>
        </p:txBody>
      </p:sp>
    </p:spTree>
    <p:extLst>
      <p:ext uri="{BB962C8B-B14F-4D97-AF65-F5344CB8AC3E}">
        <p14:creationId xmlns:p14="http://schemas.microsoft.com/office/powerpoint/2010/main" val="124606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pexels.com/photo/cloudiness-clouds-cloudy-daylight-41704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837473B0-CC2E-450A-ABE3-18F120FF3D39}">
                <a1611:picAttrSrcUrl xmlns:a1611="http://schemas.microsoft.com/office/drawing/2016/11/main" r:id="rId20"/>
              </a:ext>
            </a:extLst>
          </a:blip>
          <a:srcRect/>
          <a:stretch>
            <a:fillRect l="-13000" r="-13000"/>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058A8D-D576-4B30-96D6-F4703AFBF753}" type="datetimeFigureOut">
              <a:rPr lang="en-US" smtClean="0"/>
              <a:t>3/22/2023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AD5A27-88BE-4655-BD9E-4941064F4435}" type="slidenum">
              <a:rPr lang="en-US" smtClean="0"/>
              <a:t>‹#›</a:t>
            </a:fld>
            <a:endParaRPr lang="en-US"/>
          </a:p>
        </p:txBody>
      </p:sp>
    </p:spTree>
    <p:extLst>
      <p:ext uri="{BB962C8B-B14F-4D97-AF65-F5344CB8AC3E}">
        <p14:creationId xmlns:p14="http://schemas.microsoft.com/office/powerpoint/2010/main" val="21118216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8A60-D5C7-F1DC-261F-27CE87788864}"/>
              </a:ext>
            </a:extLst>
          </p:cNvPr>
          <p:cNvSpPr>
            <a:spLocks noGrp="1"/>
          </p:cNvSpPr>
          <p:nvPr>
            <p:ph type="ctrTitle"/>
          </p:nvPr>
        </p:nvSpPr>
        <p:spPr/>
        <p:txBody>
          <a:bodyPr/>
          <a:lstStyle/>
          <a:p>
            <a:r>
              <a:rPr lang="en-US" dirty="0"/>
              <a:t>Marketing </a:t>
            </a:r>
          </a:p>
        </p:txBody>
      </p:sp>
      <p:sp>
        <p:nvSpPr>
          <p:cNvPr id="3" name="Subtitle 2">
            <a:extLst>
              <a:ext uri="{FF2B5EF4-FFF2-40B4-BE49-F238E27FC236}">
                <a16:creationId xmlns:a16="http://schemas.microsoft.com/office/drawing/2014/main" id="{7B13711B-D494-40D4-75BF-1ADF1191FC73}"/>
              </a:ext>
            </a:extLst>
          </p:cNvPr>
          <p:cNvSpPr>
            <a:spLocks noGrp="1"/>
          </p:cNvSpPr>
          <p:nvPr>
            <p:ph type="subTitle" idx="1"/>
          </p:nvPr>
        </p:nvSpPr>
        <p:spPr/>
        <p:txBody>
          <a:bodyPr/>
          <a:lstStyle/>
          <a:p>
            <a:r>
              <a:rPr lang="en-US" dirty="0"/>
              <a:t>By Naya Karadsheh</a:t>
            </a:r>
          </a:p>
        </p:txBody>
      </p:sp>
    </p:spTree>
    <p:extLst>
      <p:ext uri="{BB962C8B-B14F-4D97-AF65-F5344CB8AC3E}">
        <p14:creationId xmlns:p14="http://schemas.microsoft.com/office/powerpoint/2010/main" val="185894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DB7C4-61CF-9AD2-7888-9872E03FD7ED}"/>
              </a:ext>
            </a:extLst>
          </p:cNvPr>
          <p:cNvSpPr/>
          <p:nvPr/>
        </p:nvSpPr>
        <p:spPr>
          <a:xfrm>
            <a:off x="710031" y="2551837"/>
            <a:ext cx="10771937"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Name 3 kinds of promotion for your business</a:t>
            </a:r>
          </a:p>
        </p:txBody>
      </p:sp>
    </p:spTree>
    <p:extLst>
      <p:ext uri="{BB962C8B-B14F-4D97-AF65-F5344CB8AC3E}">
        <p14:creationId xmlns:p14="http://schemas.microsoft.com/office/powerpoint/2010/main" val="42161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853236-DA4D-DE81-82FE-CF446A7A7467}"/>
              </a:ext>
            </a:extLst>
          </p:cNvPr>
          <p:cNvSpPr/>
          <p:nvPr/>
        </p:nvSpPr>
        <p:spPr>
          <a:xfrm>
            <a:off x="584209" y="2967335"/>
            <a:ext cx="1102359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Why is place important for a business?</a:t>
            </a:r>
          </a:p>
        </p:txBody>
      </p:sp>
    </p:spTree>
    <p:extLst>
      <p:ext uri="{BB962C8B-B14F-4D97-AF65-F5344CB8AC3E}">
        <p14:creationId xmlns:p14="http://schemas.microsoft.com/office/powerpoint/2010/main" val="243840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3555DA-7514-532D-835F-52FDFDD97C15}"/>
              </a:ext>
            </a:extLst>
          </p:cNvPr>
          <p:cNvSpPr/>
          <p:nvPr/>
        </p:nvSpPr>
        <p:spPr>
          <a:xfrm>
            <a:off x="-65133" y="2551837"/>
            <a:ext cx="12322266"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When quality of goods or services increases, which out of 4P’s increases?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0475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A0CA-3B44-70C3-2282-49946AA61481}"/>
              </a:ext>
            </a:extLst>
          </p:cNvPr>
          <p:cNvSpPr>
            <a:spLocks noGrp="1"/>
          </p:cNvSpPr>
          <p:nvPr>
            <p:ph type="title"/>
          </p:nvPr>
        </p:nvSpPr>
        <p:spPr/>
        <p:txBody>
          <a:bodyPr/>
          <a:lstStyle/>
          <a:p>
            <a:r>
              <a:rPr lang="en-US" dirty="0"/>
              <a:t>Marketing</a:t>
            </a:r>
          </a:p>
        </p:txBody>
      </p:sp>
      <p:sp>
        <p:nvSpPr>
          <p:cNvPr id="3" name="Content Placeholder 2">
            <a:extLst>
              <a:ext uri="{FF2B5EF4-FFF2-40B4-BE49-F238E27FC236}">
                <a16:creationId xmlns:a16="http://schemas.microsoft.com/office/drawing/2014/main" id="{C41BD2CA-FA4B-8F6C-FB6F-BEE86E9B4970}"/>
              </a:ext>
            </a:extLst>
          </p:cNvPr>
          <p:cNvSpPr>
            <a:spLocks noGrp="1"/>
          </p:cNvSpPr>
          <p:nvPr>
            <p:ph idx="1"/>
          </p:nvPr>
        </p:nvSpPr>
        <p:spPr/>
        <p:txBody>
          <a:bodyPr>
            <a:normAutofit fontScale="85000" lnSpcReduction="20000"/>
          </a:bodyPr>
          <a:lstStyle/>
          <a:p>
            <a:pPr marL="0" indent="0">
              <a:buNone/>
            </a:pPr>
            <a:r>
              <a:rPr lang="en-US" sz="4400" dirty="0"/>
              <a:t>Marketing is an essential part of business, Marketing is the activity, set of institutions, and processes for creating, communicating, delivering, and exchanging offerings that have value for customers, clients, partners, and society at large.</a:t>
            </a:r>
          </a:p>
        </p:txBody>
      </p:sp>
    </p:spTree>
    <p:extLst>
      <p:ext uri="{BB962C8B-B14F-4D97-AF65-F5344CB8AC3E}">
        <p14:creationId xmlns:p14="http://schemas.microsoft.com/office/powerpoint/2010/main" val="399066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47FE-3E58-2E5B-3F26-003407DB18D2}"/>
              </a:ext>
            </a:extLst>
          </p:cNvPr>
          <p:cNvSpPr>
            <a:spLocks noGrp="1"/>
          </p:cNvSpPr>
          <p:nvPr>
            <p:ph type="title"/>
          </p:nvPr>
        </p:nvSpPr>
        <p:spPr/>
        <p:txBody>
          <a:bodyPr/>
          <a:lstStyle/>
          <a:p>
            <a:r>
              <a:rPr lang="en-US" dirty="0"/>
              <a:t>Marketing </a:t>
            </a:r>
          </a:p>
        </p:txBody>
      </p:sp>
      <p:sp>
        <p:nvSpPr>
          <p:cNvPr id="3" name="Content Placeholder 2">
            <a:extLst>
              <a:ext uri="{FF2B5EF4-FFF2-40B4-BE49-F238E27FC236}">
                <a16:creationId xmlns:a16="http://schemas.microsoft.com/office/drawing/2014/main" id="{6C945FC8-3841-48E6-0B68-486815B76C0F}"/>
              </a:ext>
            </a:extLst>
          </p:cNvPr>
          <p:cNvSpPr>
            <a:spLocks noGrp="1"/>
          </p:cNvSpPr>
          <p:nvPr>
            <p:ph idx="1"/>
          </p:nvPr>
        </p:nvSpPr>
        <p:spPr/>
        <p:txBody>
          <a:bodyPr>
            <a:normAutofit fontScale="77500" lnSpcReduction="20000"/>
          </a:bodyPr>
          <a:lstStyle/>
          <a:p>
            <a:pPr marL="0" indent="0">
              <a:buNone/>
            </a:pPr>
            <a:r>
              <a:rPr lang="en-US" sz="4000" dirty="0"/>
              <a:t>There are 4 steps to marketing </a:t>
            </a:r>
          </a:p>
          <a:p>
            <a:pPr marL="0" indent="0">
              <a:buNone/>
            </a:pPr>
            <a:r>
              <a:rPr lang="en-US" sz="4000" dirty="0"/>
              <a:t>Product, price, place, and promotion. They are an example of a “marketing mix,” or the combined tools and methodologies used by marketers to achieve their marketing objectives. This all leads to better qualified leads, better engagement and stronger relationships</a:t>
            </a:r>
            <a:r>
              <a:rPr lang="en-US" dirty="0"/>
              <a:t>.</a:t>
            </a:r>
          </a:p>
        </p:txBody>
      </p:sp>
    </p:spTree>
    <p:extLst>
      <p:ext uri="{BB962C8B-B14F-4D97-AF65-F5344CB8AC3E}">
        <p14:creationId xmlns:p14="http://schemas.microsoft.com/office/powerpoint/2010/main" val="327920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CBE6-51FE-0988-6D57-63740544FE9E}"/>
              </a:ext>
            </a:extLst>
          </p:cNvPr>
          <p:cNvSpPr>
            <a:spLocks noGrp="1"/>
          </p:cNvSpPr>
          <p:nvPr>
            <p:ph type="title"/>
          </p:nvPr>
        </p:nvSpPr>
        <p:spPr/>
        <p:txBody>
          <a:bodyPr/>
          <a:lstStyle/>
          <a:p>
            <a:r>
              <a:rPr lang="en-US" dirty="0"/>
              <a:t>Market (Product) </a:t>
            </a:r>
          </a:p>
        </p:txBody>
      </p:sp>
      <p:sp>
        <p:nvSpPr>
          <p:cNvPr id="3" name="Content Placeholder 2">
            <a:extLst>
              <a:ext uri="{FF2B5EF4-FFF2-40B4-BE49-F238E27FC236}">
                <a16:creationId xmlns:a16="http://schemas.microsoft.com/office/drawing/2014/main" id="{3C1BF188-54A1-92CA-2980-CFAC2054F5F2}"/>
              </a:ext>
            </a:extLst>
          </p:cNvPr>
          <p:cNvSpPr>
            <a:spLocks noGrp="1"/>
          </p:cNvSpPr>
          <p:nvPr>
            <p:ph idx="1"/>
          </p:nvPr>
        </p:nvSpPr>
        <p:spPr/>
        <p:txBody>
          <a:bodyPr>
            <a:normAutofit fontScale="77500" lnSpcReduction="20000"/>
          </a:bodyPr>
          <a:lstStyle/>
          <a:p>
            <a:pPr marL="0" indent="0">
              <a:buNone/>
            </a:pPr>
            <a:r>
              <a:rPr lang="en-US" sz="3200" dirty="0"/>
              <a:t>Product marketing is the process of bringing a product to market. This includes deciding the product's positioning and messaging, launching the product, and ensuring salespeople and customers understand it. Product marketing aims to drive the demand and usage of the product.</a:t>
            </a:r>
          </a:p>
          <a:p>
            <a:pPr marL="0" indent="0">
              <a:buNone/>
            </a:pPr>
            <a:r>
              <a:rPr lang="en-US" sz="3200" dirty="0"/>
              <a:t>Products can be goods or services given by a business to its customers, and if the customers start to like the product more and more, they will eventually become loyal to the business and become loyal customers.</a:t>
            </a:r>
          </a:p>
        </p:txBody>
      </p:sp>
    </p:spTree>
    <p:extLst>
      <p:ext uri="{BB962C8B-B14F-4D97-AF65-F5344CB8AC3E}">
        <p14:creationId xmlns:p14="http://schemas.microsoft.com/office/powerpoint/2010/main" val="361643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2D8B-7654-ED48-CCF4-C387F32049BF}"/>
              </a:ext>
            </a:extLst>
          </p:cNvPr>
          <p:cNvSpPr>
            <a:spLocks noGrp="1"/>
          </p:cNvSpPr>
          <p:nvPr>
            <p:ph type="title"/>
          </p:nvPr>
        </p:nvSpPr>
        <p:spPr/>
        <p:txBody>
          <a:bodyPr/>
          <a:lstStyle/>
          <a:p>
            <a:r>
              <a:rPr lang="en-US" dirty="0"/>
              <a:t>Marketing (Price)</a:t>
            </a:r>
          </a:p>
        </p:txBody>
      </p:sp>
      <p:sp>
        <p:nvSpPr>
          <p:cNvPr id="3" name="Content Placeholder 2">
            <a:extLst>
              <a:ext uri="{FF2B5EF4-FFF2-40B4-BE49-F238E27FC236}">
                <a16:creationId xmlns:a16="http://schemas.microsoft.com/office/drawing/2014/main" id="{7E2452B8-C47C-963F-7621-F4C9C8B300EB}"/>
              </a:ext>
            </a:extLst>
          </p:cNvPr>
          <p:cNvSpPr>
            <a:spLocks noGrp="1"/>
          </p:cNvSpPr>
          <p:nvPr>
            <p:ph idx="1"/>
          </p:nvPr>
        </p:nvSpPr>
        <p:spPr/>
        <p:txBody>
          <a:bodyPr>
            <a:normAutofit fontScale="55000" lnSpcReduction="20000"/>
          </a:bodyPr>
          <a:lstStyle/>
          <a:p>
            <a:pPr marL="0" indent="0">
              <a:buNone/>
            </a:pPr>
            <a:r>
              <a:rPr lang="en-US" sz="4000" dirty="0"/>
              <a:t>The market price is the current price at which a good or service can be purchased or sold. The market price of an asset or service is determined by the forces of supply and demand; the price at which quantity supplied equals quantity demanded is the market price.</a:t>
            </a:r>
          </a:p>
          <a:p>
            <a:pPr marL="0" indent="0">
              <a:buNone/>
            </a:pPr>
            <a:r>
              <a:rPr lang="en-US" sz="4000" dirty="0"/>
              <a:t>Prices of a business can change overtime depending on their success and motives, if a business decides to increase the price of their services or good then they will have to increase the quality and possibly make offers from time to time to keep customer loyalty and to gain MORE customers overtime.</a:t>
            </a:r>
          </a:p>
        </p:txBody>
      </p:sp>
    </p:spTree>
    <p:extLst>
      <p:ext uri="{BB962C8B-B14F-4D97-AF65-F5344CB8AC3E}">
        <p14:creationId xmlns:p14="http://schemas.microsoft.com/office/powerpoint/2010/main" val="206193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63BA-BD10-F76A-0C34-FC19DF1A7992}"/>
              </a:ext>
            </a:extLst>
          </p:cNvPr>
          <p:cNvSpPr>
            <a:spLocks noGrp="1"/>
          </p:cNvSpPr>
          <p:nvPr>
            <p:ph type="title"/>
          </p:nvPr>
        </p:nvSpPr>
        <p:spPr/>
        <p:txBody>
          <a:bodyPr/>
          <a:lstStyle/>
          <a:p>
            <a:r>
              <a:rPr lang="en-US" dirty="0"/>
              <a:t>Marketing (Place)</a:t>
            </a:r>
          </a:p>
        </p:txBody>
      </p:sp>
      <p:sp>
        <p:nvSpPr>
          <p:cNvPr id="3" name="Content Placeholder 2">
            <a:extLst>
              <a:ext uri="{FF2B5EF4-FFF2-40B4-BE49-F238E27FC236}">
                <a16:creationId xmlns:a16="http://schemas.microsoft.com/office/drawing/2014/main" id="{06B43E3B-CFEA-A858-7173-F45210C9A008}"/>
              </a:ext>
            </a:extLst>
          </p:cNvPr>
          <p:cNvSpPr>
            <a:spLocks noGrp="1"/>
          </p:cNvSpPr>
          <p:nvPr>
            <p:ph idx="1"/>
          </p:nvPr>
        </p:nvSpPr>
        <p:spPr/>
        <p:txBody>
          <a:bodyPr>
            <a:noAutofit/>
          </a:bodyPr>
          <a:lstStyle/>
          <a:p>
            <a:pPr marL="0" indent="0">
              <a:buNone/>
            </a:pPr>
            <a:r>
              <a:rPr lang="en-US" sz="3200" dirty="0"/>
              <a:t>Every market needs to be set in a certain location, but this location needs to help bring customers. Businesses near schools or hotels tend to get more customers, because students and teachers or people staying at hotels LOVE trying new foods and new restaurants, the place where you business is located must also have a good reputation in order to keep bringing customers. A trashy place or somewhere that is almost impossible to find wont get you as much customers and may cause the business to go down, and in rare cases, up but slowly.</a:t>
            </a:r>
          </a:p>
        </p:txBody>
      </p:sp>
    </p:spTree>
    <p:extLst>
      <p:ext uri="{BB962C8B-B14F-4D97-AF65-F5344CB8AC3E}">
        <p14:creationId xmlns:p14="http://schemas.microsoft.com/office/powerpoint/2010/main" val="41639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D483-49AE-604D-6F20-F02B47F64521}"/>
              </a:ext>
            </a:extLst>
          </p:cNvPr>
          <p:cNvSpPr>
            <a:spLocks noGrp="1"/>
          </p:cNvSpPr>
          <p:nvPr>
            <p:ph type="title"/>
          </p:nvPr>
        </p:nvSpPr>
        <p:spPr/>
        <p:txBody>
          <a:bodyPr/>
          <a:lstStyle/>
          <a:p>
            <a:r>
              <a:rPr lang="en-US" dirty="0"/>
              <a:t>Marketing (Promotion)</a:t>
            </a:r>
          </a:p>
        </p:txBody>
      </p:sp>
      <p:sp>
        <p:nvSpPr>
          <p:cNvPr id="3" name="Content Placeholder 2">
            <a:extLst>
              <a:ext uri="{FF2B5EF4-FFF2-40B4-BE49-F238E27FC236}">
                <a16:creationId xmlns:a16="http://schemas.microsoft.com/office/drawing/2014/main" id="{F0360175-0B38-2942-2C95-F9F910C7434C}"/>
              </a:ext>
            </a:extLst>
          </p:cNvPr>
          <p:cNvSpPr>
            <a:spLocks noGrp="1"/>
          </p:cNvSpPr>
          <p:nvPr>
            <p:ph idx="1"/>
          </p:nvPr>
        </p:nvSpPr>
        <p:spPr/>
        <p:txBody>
          <a:bodyPr>
            <a:normAutofit fontScale="85000" lnSpcReduction="10000"/>
          </a:bodyPr>
          <a:lstStyle/>
          <a:p>
            <a:pPr marL="0" indent="0">
              <a:buNone/>
            </a:pPr>
            <a:r>
              <a:rPr lang="en-US" dirty="0"/>
              <a:t>Promotion is one of the key things when trying to get your business more customers or a higher reputation. Promotional marketing refers to the process of sharing knowledge about a brand, product, or service through multiple marketing channels to increase brand awareness. </a:t>
            </a:r>
          </a:p>
          <a:p>
            <a:pPr marL="0" indent="0">
              <a:buNone/>
            </a:pPr>
            <a:r>
              <a:rPr lang="en-US" dirty="0"/>
              <a:t>One way to increase brand awareness is putting up advertisements, posters, talk about it on the radio on different channels, phone calls and many more.</a:t>
            </a:r>
          </a:p>
          <a:p>
            <a:pPr marL="0" indent="0">
              <a:buNone/>
            </a:pPr>
            <a:r>
              <a:rPr lang="en-US" dirty="0"/>
              <a:t>Promoting your business could help you to get more customers and reputation faster, which will lead to a successful and on-going business.</a:t>
            </a:r>
          </a:p>
        </p:txBody>
      </p:sp>
    </p:spTree>
    <p:extLst>
      <p:ext uri="{BB962C8B-B14F-4D97-AF65-F5344CB8AC3E}">
        <p14:creationId xmlns:p14="http://schemas.microsoft.com/office/powerpoint/2010/main" val="132382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8E31B5-D5C4-895B-5676-6831A992FC34}"/>
              </a:ext>
            </a:extLst>
          </p:cNvPr>
          <p:cNvSpPr/>
          <p:nvPr/>
        </p:nvSpPr>
        <p:spPr>
          <a:xfrm>
            <a:off x="4358315" y="2967335"/>
            <a:ext cx="3475374" cy="1754326"/>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QUESTIONS</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890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B518-23D9-90A7-CC85-597CE72D19E2}"/>
              </a:ext>
            </a:extLst>
          </p:cNvPr>
          <p:cNvSpPr>
            <a:spLocks noGrp="1"/>
          </p:cNvSpPr>
          <p:nvPr>
            <p:ph type="title" idx="4294967295"/>
          </p:nvPr>
        </p:nvSpPr>
        <p:spPr>
          <a:xfrm>
            <a:off x="0" y="2765425"/>
            <a:ext cx="7643813" cy="1325563"/>
          </a:xfrm>
        </p:spPr>
        <p:txBody>
          <a:bodyPr>
            <a:normAutofit fontScale="90000"/>
          </a:bodyPr>
          <a:lstStyle/>
          <a:p>
            <a:r>
              <a:rPr lang="en-US" dirty="0"/>
              <a:t>What are the 4p’s of marketing?</a:t>
            </a:r>
          </a:p>
        </p:txBody>
      </p:sp>
    </p:spTree>
    <p:extLst>
      <p:ext uri="{BB962C8B-B14F-4D97-AF65-F5344CB8AC3E}">
        <p14:creationId xmlns:p14="http://schemas.microsoft.com/office/powerpoint/2010/main" val="2040090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30</TotalTime>
  <Words>551</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Consolas</vt:lpstr>
      <vt:lpstr>Verdana</vt:lpstr>
      <vt:lpstr>Organic</vt:lpstr>
      <vt:lpstr>Marketing </vt:lpstr>
      <vt:lpstr>Marketing</vt:lpstr>
      <vt:lpstr>Marketing </vt:lpstr>
      <vt:lpstr>Market (Product) </vt:lpstr>
      <vt:lpstr>Marketing (Price)</vt:lpstr>
      <vt:lpstr>Marketing (Place)</vt:lpstr>
      <vt:lpstr>Marketing (Promotion)</vt:lpstr>
      <vt:lpstr>PowerPoint Presentation</vt:lpstr>
      <vt:lpstr>What are the 4p’s of marketing?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dc:title>
  <dc:creator>DELL</dc:creator>
  <cp:lastModifiedBy>DELL</cp:lastModifiedBy>
  <cp:revision>13</cp:revision>
  <dcterms:created xsi:type="dcterms:W3CDTF">2023-03-21T16:01:42Z</dcterms:created>
  <dcterms:modified xsi:type="dcterms:W3CDTF">2023-03-22T13:33:46Z</dcterms:modified>
</cp:coreProperties>
</file>