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324" r:id="rId5"/>
    <p:sldId id="302" r:id="rId6"/>
    <p:sldId id="315" r:id="rId7"/>
    <p:sldId id="325" r:id="rId8"/>
    <p:sldId id="294" r:id="rId9"/>
    <p:sldId id="295" r:id="rId10"/>
    <p:sldId id="326" r:id="rId11"/>
    <p:sldId id="314" r:id="rId12"/>
    <p:sldId id="304" r:id="rId13"/>
    <p:sldId id="327" r:id="rId14"/>
    <p:sldId id="313" r:id="rId15"/>
    <p:sldId id="32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408" userDrawn="1">
          <p15:clr>
            <a:srgbClr val="A4A3A4"/>
          </p15:clr>
        </p15:guide>
        <p15:guide id="3" orient="horz" pos="3912" userDrawn="1">
          <p15:clr>
            <a:srgbClr val="A4A3A4"/>
          </p15:clr>
        </p15:guide>
        <p15:guide id="4" pos="7272" userDrawn="1">
          <p15:clr>
            <a:srgbClr val="A4A3A4"/>
          </p15:clr>
        </p15:guide>
        <p15:guide id="5" orient="horz" pos="16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C0D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p:cViewPr>
        <p:scale>
          <a:sx n="65" d="100"/>
          <a:sy n="65" d="100"/>
        </p:scale>
        <p:origin x="1358" y="518"/>
      </p:cViewPr>
      <p:guideLst>
        <p:guide orient="horz" pos="1968"/>
        <p:guide pos="408"/>
        <p:guide orient="horz" pos="3912"/>
        <p:guide pos="7272"/>
        <p:guide orient="horz" pos="1656"/>
      </p:guideLst>
    </p:cSldViewPr>
  </p:slideViewPr>
  <p:outlineViewPr>
    <p:cViewPr>
      <p:scale>
        <a:sx n="33" d="100"/>
        <a:sy n="33" d="100"/>
      </p:scale>
      <p:origin x="0" y="-4886"/>
    </p:cViewPr>
  </p:outlineViewPr>
  <p:notesTextViewPr>
    <p:cViewPr>
      <p:scale>
        <a:sx n="3" d="2"/>
        <a:sy n="3" d="2"/>
      </p:scale>
      <p:origin x="0" y="0"/>
    </p:cViewPr>
  </p:notesTextViewPr>
  <p:sorterViewPr>
    <p:cViewPr>
      <p:scale>
        <a:sx n="110" d="100"/>
        <a:sy n="110" d="100"/>
      </p:scale>
      <p:origin x="0" y="-965"/>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3/23/2023</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&lt;3</a:t>
            </a:r>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3/23/2023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noProof="0"/>
              <a:t>&lt;3</a:t>
            </a:r>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a:t>
            </a:fld>
            <a:endParaRPr lang="en-US" noProof="0" dirty="0"/>
          </a:p>
        </p:txBody>
      </p:sp>
      <p:sp>
        <p:nvSpPr>
          <p:cNvPr id="5" name="Footer Placeholder 4">
            <a:extLst>
              <a:ext uri="{FF2B5EF4-FFF2-40B4-BE49-F238E27FC236}">
                <a16:creationId xmlns:a16="http://schemas.microsoft.com/office/drawing/2014/main" id="{AC176C20-1696-8977-0B4D-C30E3E0B6AE2}"/>
              </a:ext>
            </a:extLst>
          </p:cNvPr>
          <p:cNvSpPr>
            <a:spLocks noGrp="1"/>
          </p:cNvSpPr>
          <p:nvPr>
            <p:ph type="ftr" sz="quarter" idx="4"/>
          </p:nvPr>
        </p:nvSpPr>
        <p:spPr/>
        <p:txBody>
          <a:bodyPr/>
          <a:lstStyle/>
          <a:p>
            <a:r>
              <a:rPr lang="en-US" noProof="0"/>
              <a:t>&lt;3</a:t>
            </a:r>
            <a:endParaRPr lang="en-US" noProof="0" dirty="0"/>
          </a:p>
        </p:txBody>
      </p:sp>
    </p:spTree>
    <p:extLst>
      <p:ext uri="{BB962C8B-B14F-4D97-AF65-F5344CB8AC3E}">
        <p14:creationId xmlns:p14="http://schemas.microsoft.com/office/powerpoint/2010/main" val="36442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a:t>
            </a:fld>
            <a:endParaRPr lang="en-US" noProof="0" dirty="0"/>
          </a:p>
        </p:txBody>
      </p:sp>
      <p:sp>
        <p:nvSpPr>
          <p:cNvPr id="5" name="Footer Placeholder 4">
            <a:extLst>
              <a:ext uri="{FF2B5EF4-FFF2-40B4-BE49-F238E27FC236}">
                <a16:creationId xmlns:a16="http://schemas.microsoft.com/office/drawing/2014/main" id="{AA95D2DF-CC85-17DC-C0E2-D878EC0F0EC8}"/>
              </a:ext>
            </a:extLst>
          </p:cNvPr>
          <p:cNvSpPr>
            <a:spLocks noGrp="1"/>
          </p:cNvSpPr>
          <p:nvPr>
            <p:ph type="ftr" sz="quarter" idx="4"/>
          </p:nvPr>
        </p:nvSpPr>
        <p:spPr/>
        <p:txBody>
          <a:bodyPr/>
          <a:lstStyle/>
          <a:p>
            <a:r>
              <a:rPr lang="en-US" noProof="0"/>
              <a:t>&lt;3</a:t>
            </a:r>
            <a:endParaRPr lang="en-US" noProof="0" dirty="0"/>
          </a:p>
        </p:txBody>
      </p:sp>
    </p:spTree>
    <p:extLst>
      <p:ext uri="{BB962C8B-B14F-4D97-AF65-F5344CB8AC3E}">
        <p14:creationId xmlns:p14="http://schemas.microsoft.com/office/powerpoint/2010/main" val="2507912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dirty="0"/>
          </a:p>
        </p:txBody>
      </p:sp>
      <p:sp>
        <p:nvSpPr>
          <p:cNvPr id="5" name="Footer Placeholder 4">
            <a:extLst>
              <a:ext uri="{FF2B5EF4-FFF2-40B4-BE49-F238E27FC236}">
                <a16:creationId xmlns:a16="http://schemas.microsoft.com/office/drawing/2014/main" id="{7326A962-1EBE-4C17-13E9-BD2E03154DC3}"/>
              </a:ext>
            </a:extLst>
          </p:cNvPr>
          <p:cNvSpPr>
            <a:spLocks noGrp="1"/>
          </p:cNvSpPr>
          <p:nvPr>
            <p:ph type="ftr" sz="quarter" idx="4"/>
          </p:nvPr>
        </p:nvSpPr>
        <p:spPr/>
        <p:txBody>
          <a:bodyPr/>
          <a:lstStyle/>
          <a:p>
            <a:r>
              <a:rPr lang="en-US" noProof="0"/>
              <a:t>&lt;3</a:t>
            </a:r>
            <a:endParaRPr lang="en-US" noProof="0" dirty="0"/>
          </a:p>
        </p:txBody>
      </p:sp>
    </p:spTree>
    <p:extLst>
      <p:ext uri="{BB962C8B-B14F-4D97-AF65-F5344CB8AC3E}">
        <p14:creationId xmlns:p14="http://schemas.microsoft.com/office/powerpoint/2010/main" val="4165856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en-US" dirty="0"/>
          </a:p>
        </p:txBody>
      </p:sp>
      <p:sp>
        <p:nvSpPr>
          <p:cNvPr id="6" name="Hexagon 5">
            <a:extLst>
              <a:ext uri="{FF2B5EF4-FFF2-40B4-BE49-F238E27FC236}">
                <a16:creationId xmlns:a16="http://schemas.microsoft.com/office/drawing/2014/main" id="{ED61BFD1-C421-442F-ACC0-868D35B02015}"/>
              </a:ext>
            </a:extLst>
          </p:cNvPr>
          <p:cNvSpPr/>
          <p:nvPr userDrawn="1"/>
        </p:nvSpPr>
        <p:spPr>
          <a:xfrm>
            <a:off x="3166402" y="903484"/>
            <a:ext cx="5859196" cy="5051033"/>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89B16BC3-CBF9-4BF0-A37A-9F2BB89BED54}"/>
              </a:ext>
            </a:extLst>
          </p:cNvPr>
          <p:cNvSpPr/>
          <p:nvPr userDrawn="1"/>
        </p:nvSpPr>
        <p:spPr>
          <a:xfrm>
            <a:off x="7974278" y="5753530"/>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80EA9ECE-F57C-4B25-AD19-4F78933A61EC}"/>
              </a:ext>
            </a:extLst>
          </p:cNvPr>
          <p:cNvSpPr/>
          <p:nvPr userDrawn="1"/>
        </p:nvSpPr>
        <p:spPr>
          <a:xfrm>
            <a:off x="2255521" y="2751804"/>
            <a:ext cx="785546" cy="6771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DCBDF4EA-BFFB-460D-B9A8-45C097E920DA}"/>
              </a:ext>
            </a:extLst>
          </p:cNvPr>
          <p:cNvSpPr/>
          <p:nvPr userDrawn="1"/>
        </p:nvSpPr>
        <p:spPr>
          <a:xfrm>
            <a:off x="8021783" y="671564"/>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AB15A15E-528E-4041-8E63-65C0D0398F3A}"/>
              </a:ext>
            </a:extLst>
          </p:cNvPr>
          <p:cNvSpPr/>
          <p:nvPr userDrawn="1"/>
        </p:nvSpPr>
        <p:spPr>
          <a:xfrm>
            <a:off x="2035398" y="3344350"/>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A7A620BD-CFAD-4100-8C9F-494D15A0A900}"/>
              </a:ext>
            </a:extLst>
          </p:cNvPr>
          <p:cNvSpPr>
            <a:spLocks noGrp="1"/>
          </p:cNvSpPr>
          <p:nvPr>
            <p:ph type="title"/>
          </p:nvPr>
        </p:nvSpPr>
        <p:spPr>
          <a:xfrm>
            <a:off x="4096846" y="2576760"/>
            <a:ext cx="3924935" cy="1695637"/>
          </a:xfrm>
          <a:prstGeom prst="rect">
            <a:avLst/>
          </a:prstGeom>
        </p:spPr>
        <p:txBody>
          <a:bodyPr/>
          <a:lstStyle>
            <a:lvl1pPr>
              <a:spcBef>
                <a:spcPts val="1000"/>
              </a:spcBef>
              <a:defRPr sz="4800" b="1">
                <a:solidFill>
                  <a:schemeClr val="bg1"/>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096848" y="1899514"/>
            <a:ext cx="3924934" cy="490538"/>
          </a:xfrm>
          <a:prstGeom prst="rect">
            <a:avLst/>
          </a:prstGeom>
        </p:spPr>
        <p:txBody>
          <a:bodyPr/>
          <a:lstStyle>
            <a:lvl1pP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dirty="0"/>
              <a:t>Click to edit text</a:t>
            </a:r>
          </a:p>
        </p:txBody>
      </p:sp>
      <p:sp>
        <p:nvSpPr>
          <p:cNvPr id="28" name="Text Placeholder 27">
            <a:extLst>
              <a:ext uri="{FF2B5EF4-FFF2-40B4-BE49-F238E27FC236}">
                <a16:creationId xmlns:a16="http://schemas.microsoft.com/office/drawing/2014/main" id="{E0A61465-6ECA-46DC-97DD-7BCFDB69EB89}"/>
              </a:ext>
            </a:extLst>
          </p:cNvPr>
          <p:cNvSpPr>
            <a:spLocks noGrp="1"/>
          </p:cNvSpPr>
          <p:nvPr>
            <p:ph type="body" sz="quarter" idx="13"/>
          </p:nvPr>
        </p:nvSpPr>
        <p:spPr>
          <a:xfrm>
            <a:off x="4484582" y="4459105"/>
            <a:ext cx="3222836" cy="1168530"/>
          </a:xfrm>
          <a:prstGeom prst="rect">
            <a:avLst/>
          </a:prstGeom>
        </p:spPr>
        <p:txBody>
          <a:bodyPr anchor="b"/>
          <a:lstStyle>
            <a:lvl1pPr algn="r">
              <a:buNone/>
              <a:defRPr lang="en-US" sz="1600" kern="1200" dirty="0" smtClean="0">
                <a:solidFill>
                  <a:schemeClr val="bg1"/>
                </a:solidFill>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78148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anchor="ctr"/>
          <a:lstStyle/>
          <a:p>
            <a:pPr algn="ctr"/>
            <a:r>
              <a:rPr lang="en-US" sz="4800" b="1">
                <a:solidFill>
                  <a:schemeClr val="tx1"/>
                </a:solidFill>
              </a:rPr>
              <a:t>Click to edit Master title style</a:t>
            </a:r>
            <a:endParaRPr lang="en-US" sz="4800" b="1" dirty="0">
              <a:solidFill>
                <a:schemeClr val="tx1"/>
              </a:solidFill>
            </a:endParaRPr>
          </a:p>
        </p:txBody>
      </p:sp>
    </p:spTree>
    <p:extLst>
      <p:ext uri="{BB962C8B-B14F-4D97-AF65-F5344CB8AC3E}">
        <p14:creationId xmlns:p14="http://schemas.microsoft.com/office/powerpoint/2010/main" val="12800613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wo Column">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p:nvPr>
        </p:nvSpPr>
        <p:spPr>
          <a:xfrm>
            <a:off x="647700" y="2057818"/>
            <a:ext cx="508000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14" name="Oval 13">
            <a:extLst>
              <a:ext uri="{FF2B5EF4-FFF2-40B4-BE49-F238E27FC236}">
                <a16:creationId xmlns:a16="http://schemas.microsoft.com/office/drawing/2014/main" id="{CAACFBE9-8475-4CC0-8189-87BFC4059A86}"/>
              </a:ext>
            </a:extLst>
          </p:cNvPr>
          <p:cNvSpPr/>
          <p:nvPr userDrawn="1"/>
        </p:nvSpPr>
        <p:spPr>
          <a:xfrm>
            <a:off x="10385897" y="1443145"/>
            <a:ext cx="471170" cy="47117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0" name="Oval 19">
            <a:extLst>
              <a:ext uri="{FF2B5EF4-FFF2-40B4-BE49-F238E27FC236}">
                <a16:creationId xmlns:a16="http://schemas.microsoft.com/office/drawing/2014/main" id="{5F8C6FC8-D350-4A01-A7E0-5AEDAC96F358}"/>
              </a:ext>
            </a:extLst>
          </p:cNvPr>
          <p:cNvSpPr/>
          <p:nvPr userDrawn="1"/>
        </p:nvSpPr>
        <p:spPr>
          <a:xfrm>
            <a:off x="8910011" y="328773"/>
            <a:ext cx="317813" cy="317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4" name="Oval 23">
            <a:extLst>
              <a:ext uri="{FF2B5EF4-FFF2-40B4-BE49-F238E27FC236}">
                <a16:creationId xmlns:a16="http://schemas.microsoft.com/office/drawing/2014/main" id="{88F1038A-897D-4C38-B499-73FC76C716FA}"/>
              </a:ext>
            </a:extLst>
          </p:cNvPr>
          <p:cNvSpPr/>
          <p:nvPr userDrawn="1"/>
        </p:nvSpPr>
        <p:spPr>
          <a:xfrm flipH="1">
            <a:off x="8634932" y="623939"/>
            <a:ext cx="170406" cy="1704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673522"/>
            <a:ext cx="506730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p:nvPr>
        </p:nvSpPr>
        <p:spPr>
          <a:xfrm>
            <a:off x="6451600" y="2061363"/>
            <a:ext cx="508000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6464300" y="2677067"/>
            <a:ext cx="506730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357B52D4-8D50-4E16-B60E-688B084764F2}"/>
              </a:ext>
            </a:extLst>
          </p:cNvPr>
          <p:cNvSpPr>
            <a:spLocks noGrp="1"/>
          </p:cNvSpPr>
          <p:nvPr>
            <p:ph type="pic" sz="quarter" idx="17"/>
          </p:nvPr>
        </p:nvSpPr>
        <p:spPr>
          <a:xfrm>
            <a:off x="9261647" y="0"/>
            <a:ext cx="2930353" cy="1559882"/>
          </a:xfrm>
          <a:custGeom>
            <a:avLst/>
            <a:gdLst>
              <a:gd name="connsiteX0" fmla="*/ 562125 w 2930353"/>
              <a:gd name="connsiteY0" fmla="*/ 435632 h 1559882"/>
              <a:gd name="connsiteX1" fmla="*/ 1124250 w 2930353"/>
              <a:gd name="connsiteY1" fmla="*/ 997757 h 1559882"/>
              <a:gd name="connsiteX2" fmla="*/ 562125 w 2930353"/>
              <a:gd name="connsiteY2" fmla="*/ 1559882 h 1559882"/>
              <a:gd name="connsiteX3" fmla="*/ 0 w 2930353"/>
              <a:gd name="connsiteY3" fmla="*/ 997757 h 1559882"/>
              <a:gd name="connsiteX4" fmla="*/ 562125 w 2930353"/>
              <a:gd name="connsiteY4" fmla="*/ 435632 h 1559882"/>
              <a:gd name="connsiteX5" fmla="*/ 1475035 w 2930353"/>
              <a:gd name="connsiteY5" fmla="*/ 0 h 1559882"/>
              <a:gd name="connsiteX6" fmla="*/ 2930353 w 2930353"/>
              <a:gd name="connsiteY6" fmla="*/ 0 h 1559882"/>
              <a:gd name="connsiteX7" fmla="*/ 2930353 w 2930353"/>
              <a:gd name="connsiteY7" fmla="*/ 1239091 h 1559882"/>
              <a:gd name="connsiteX8" fmla="*/ 2822571 w 2930353"/>
              <a:gd name="connsiteY8" fmla="*/ 1328020 h 1559882"/>
              <a:gd name="connsiteX9" fmla="*/ 2282653 w 2930353"/>
              <a:gd name="connsiteY9" fmla="*/ 1492942 h 1559882"/>
              <a:gd name="connsiteX10" fmla="*/ 1316979 w 2930353"/>
              <a:gd name="connsiteY10" fmla="*/ 527268 h 1559882"/>
              <a:gd name="connsiteX11" fmla="*/ 1392867 w 2930353"/>
              <a:gd name="connsiteY11" fmla="*/ 151384 h 15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353" h="1559882">
                <a:moveTo>
                  <a:pt x="562125" y="435632"/>
                </a:moveTo>
                <a:cubicBezTo>
                  <a:pt x="872578" y="435632"/>
                  <a:pt x="1124250" y="687304"/>
                  <a:pt x="1124250" y="997757"/>
                </a:cubicBezTo>
                <a:cubicBezTo>
                  <a:pt x="1124250" y="1308210"/>
                  <a:pt x="872578" y="1559882"/>
                  <a:pt x="562125" y="1559882"/>
                </a:cubicBezTo>
                <a:cubicBezTo>
                  <a:pt x="251672" y="1559882"/>
                  <a:pt x="0" y="1308210"/>
                  <a:pt x="0" y="997757"/>
                </a:cubicBezTo>
                <a:cubicBezTo>
                  <a:pt x="0" y="687304"/>
                  <a:pt x="251672" y="435632"/>
                  <a:pt x="562125" y="435632"/>
                </a:cubicBezTo>
                <a:close/>
                <a:moveTo>
                  <a:pt x="1475035" y="0"/>
                </a:moveTo>
                <a:lnTo>
                  <a:pt x="2930353" y="0"/>
                </a:lnTo>
                <a:lnTo>
                  <a:pt x="2930353" y="1239091"/>
                </a:lnTo>
                <a:lnTo>
                  <a:pt x="2822571" y="1328020"/>
                </a:lnTo>
                <a:cubicBezTo>
                  <a:pt x="2668448" y="1432143"/>
                  <a:pt x="2482651" y="1492942"/>
                  <a:pt x="2282653" y="1492942"/>
                </a:cubicBezTo>
                <a:cubicBezTo>
                  <a:pt x="1749326" y="1492942"/>
                  <a:pt x="1316979" y="1060595"/>
                  <a:pt x="1316979" y="527268"/>
                </a:cubicBezTo>
                <a:cubicBezTo>
                  <a:pt x="1316979" y="393936"/>
                  <a:pt x="1344001" y="266916"/>
                  <a:pt x="1392867" y="151384"/>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1" name="Title 1">
            <a:extLst>
              <a:ext uri="{FF2B5EF4-FFF2-40B4-BE49-F238E27FC236}">
                <a16:creationId xmlns:a16="http://schemas.microsoft.com/office/drawing/2014/main" id="{92F03355-C197-48C4-A4DF-B41338483356}"/>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565901999"/>
      </p:ext>
    </p:extLst>
  </p:cSld>
  <p:clrMapOvr>
    <a:masterClrMapping/>
  </p:clrMapOvr>
  <p:extLst>
    <p:ext uri="{DCECCB84-F9BA-43D5-87BE-67443E8EF086}">
      <p15:sldGuideLst xmlns:p15="http://schemas.microsoft.com/office/powerpoint/2012/main">
        <p15:guide id="1" orient="horz" pos="1272"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hree Column">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p:nvPr>
        </p:nvSpPr>
        <p:spPr>
          <a:xfrm>
            <a:off x="660400" y="2037656"/>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664637"/>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p:nvPr>
        </p:nvSpPr>
        <p:spPr>
          <a:xfrm>
            <a:off x="8044180" y="2052478"/>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8056880" y="2668182"/>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11" name="Text Placeholder 27">
            <a:extLst>
              <a:ext uri="{FF2B5EF4-FFF2-40B4-BE49-F238E27FC236}">
                <a16:creationId xmlns:a16="http://schemas.microsoft.com/office/drawing/2014/main" id="{4FDB27CA-009D-4863-B119-0EC36837148A}"/>
              </a:ext>
            </a:extLst>
          </p:cNvPr>
          <p:cNvSpPr>
            <a:spLocks noGrp="1"/>
          </p:cNvSpPr>
          <p:nvPr>
            <p:ph type="body" sz="quarter" idx="17"/>
          </p:nvPr>
        </p:nvSpPr>
        <p:spPr>
          <a:xfrm>
            <a:off x="4352290" y="2048933"/>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12" name="Text Placeholder 25">
            <a:extLst>
              <a:ext uri="{FF2B5EF4-FFF2-40B4-BE49-F238E27FC236}">
                <a16:creationId xmlns:a16="http://schemas.microsoft.com/office/drawing/2014/main" id="{FD03E3EF-D812-4B98-959B-6800BBE59D1C}"/>
              </a:ext>
            </a:extLst>
          </p:cNvPr>
          <p:cNvSpPr>
            <a:spLocks noGrp="1"/>
          </p:cNvSpPr>
          <p:nvPr>
            <p:ph type="body" sz="quarter" idx="18"/>
          </p:nvPr>
        </p:nvSpPr>
        <p:spPr>
          <a:xfrm>
            <a:off x="4364990" y="2664637"/>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3" name="Hexagon 2">
            <a:extLst>
              <a:ext uri="{FF2B5EF4-FFF2-40B4-BE49-F238E27FC236}">
                <a16:creationId xmlns:a16="http://schemas.microsoft.com/office/drawing/2014/main" id="{303FFB35-43AC-4A56-92D0-91038C098B3C}"/>
              </a:ext>
            </a:extLst>
          </p:cNvPr>
          <p:cNvSpPr/>
          <p:nvPr userDrawn="1"/>
        </p:nvSpPr>
        <p:spPr>
          <a:xfrm>
            <a:off x="10700126" y="788523"/>
            <a:ext cx="1155906" cy="99647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Hexagon 3">
            <a:extLst>
              <a:ext uri="{FF2B5EF4-FFF2-40B4-BE49-F238E27FC236}">
                <a16:creationId xmlns:a16="http://schemas.microsoft.com/office/drawing/2014/main" id="{AAF31DA0-707D-4A5D-BB7A-A5C90DB11A55}"/>
              </a:ext>
            </a:extLst>
          </p:cNvPr>
          <p:cNvSpPr/>
          <p:nvPr userDrawn="1"/>
        </p:nvSpPr>
        <p:spPr>
          <a:xfrm>
            <a:off x="11388427" y="1859136"/>
            <a:ext cx="315205" cy="271728"/>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 name="Hexagon 4">
            <a:extLst>
              <a:ext uri="{FF2B5EF4-FFF2-40B4-BE49-F238E27FC236}">
                <a16:creationId xmlns:a16="http://schemas.microsoft.com/office/drawing/2014/main" id="{539F452B-F55F-4D85-834B-A7EAF742647C}"/>
              </a:ext>
            </a:extLst>
          </p:cNvPr>
          <p:cNvSpPr/>
          <p:nvPr userDrawn="1"/>
        </p:nvSpPr>
        <p:spPr>
          <a:xfrm>
            <a:off x="9014155" y="740289"/>
            <a:ext cx="379060" cy="326776"/>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3" name="Title 1">
            <a:extLst>
              <a:ext uri="{FF2B5EF4-FFF2-40B4-BE49-F238E27FC236}">
                <a16:creationId xmlns:a16="http://schemas.microsoft.com/office/drawing/2014/main" id="{91D9F6BE-FB0B-42EE-8F02-95F5CC039B06}"/>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C67FFA0E-8AAA-4DEB-B97E-31969F57927D}"/>
              </a:ext>
            </a:extLst>
          </p:cNvPr>
          <p:cNvSpPr>
            <a:spLocks noGrp="1"/>
          </p:cNvSpPr>
          <p:nvPr>
            <p:ph type="pic" sz="quarter" idx="20"/>
          </p:nvPr>
        </p:nvSpPr>
        <p:spPr>
          <a:xfrm>
            <a:off x="9393238" y="2"/>
            <a:ext cx="2798762" cy="1354861"/>
          </a:xfrm>
          <a:custGeom>
            <a:avLst/>
            <a:gdLst>
              <a:gd name="connsiteX0" fmla="*/ 316595 w 2798762"/>
              <a:gd name="connsiteY0" fmla="*/ 88390 h 1354861"/>
              <a:gd name="connsiteX1" fmla="*/ 1152465 w 2798762"/>
              <a:gd name="connsiteY1" fmla="*/ 88390 h 1354861"/>
              <a:gd name="connsiteX2" fmla="*/ 1469083 w 2798762"/>
              <a:gd name="connsiteY2" fmla="*/ 721626 h 1354861"/>
              <a:gd name="connsiteX3" fmla="*/ 1152465 w 2798762"/>
              <a:gd name="connsiteY3" fmla="*/ 1354861 h 1354861"/>
              <a:gd name="connsiteX4" fmla="*/ 316595 w 2798762"/>
              <a:gd name="connsiteY4" fmla="*/ 1354861 h 1354861"/>
              <a:gd name="connsiteX5" fmla="*/ 0 w 2798762"/>
              <a:gd name="connsiteY5" fmla="*/ 721672 h 1354861"/>
              <a:gd name="connsiteX6" fmla="*/ 0 w 2798762"/>
              <a:gd name="connsiteY6" fmla="*/ 721580 h 1354861"/>
              <a:gd name="connsiteX7" fmla="*/ 1250372 w 2798762"/>
              <a:gd name="connsiteY7" fmla="*/ 0 h 1354861"/>
              <a:gd name="connsiteX8" fmla="*/ 2798762 w 2798762"/>
              <a:gd name="connsiteY8" fmla="*/ 0 h 1354861"/>
              <a:gd name="connsiteX9" fmla="*/ 2798762 w 2798762"/>
              <a:gd name="connsiteY9" fmla="*/ 505978 h 1354861"/>
              <a:gd name="connsiteX10" fmla="*/ 2719777 w 2798762"/>
              <a:gd name="connsiteY10" fmla="*/ 663948 h 1354861"/>
              <a:gd name="connsiteX11" fmla="*/ 1582346 w 2798762"/>
              <a:gd name="connsiteY11" fmla="*/ 663948 h 135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762" h="1354861">
                <a:moveTo>
                  <a:pt x="316595" y="88390"/>
                </a:moveTo>
                <a:lnTo>
                  <a:pt x="1152465" y="88390"/>
                </a:lnTo>
                <a:lnTo>
                  <a:pt x="1469083" y="721626"/>
                </a:lnTo>
                <a:lnTo>
                  <a:pt x="1152465" y="1354861"/>
                </a:lnTo>
                <a:lnTo>
                  <a:pt x="316595" y="1354861"/>
                </a:lnTo>
                <a:lnTo>
                  <a:pt x="0" y="721672"/>
                </a:lnTo>
                <a:lnTo>
                  <a:pt x="0" y="721580"/>
                </a:lnTo>
                <a:close/>
                <a:moveTo>
                  <a:pt x="1250372" y="0"/>
                </a:moveTo>
                <a:lnTo>
                  <a:pt x="2798762" y="0"/>
                </a:lnTo>
                <a:lnTo>
                  <a:pt x="2798762" y="505978"/>
                </a:lnTo>
                <a:lnTo>
                  <a:pt x="2719777" y="663948"/>
                </a:lnTo>
                <a:lnTo>
                  <a:pt x="1582346" y="663948"/>
                </a:lnTo>
                <a:close/>
              </a:path>
            </a:pathLst>
          </a:custGeom>
        </p:spPr>
        <p:txBody>
          <a:bodyPr wrap="square" anchor="ctr">
            <a:noAutofit/>
          </a:bodyP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4096559002"/>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E74AFC3-1C60-42DE-ABAC-F53CA85AC6F1}"/>
              </a:ext>
            </a:extLst>
          </p:cNvPr>
          <p:cNvSpPr/>
          <p:nvPr userDrawn="1"/>
        </p:nvSpPr>
        <p:spPr>
          <a:xfrm>
            <a:off x="5897272" y="1457542"/>
            <a:ext cx="617218" cy="6172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F133261-FFEB-4B3D-B085-14AEAE741F82}"/>
              </a:ext>
            </a:extLst>
          </p:cNvPr>
          <p:cNvSpPr/>
          <p:nvPr userDrawn="1"/>
        </p:nvSpPr>
        <p:spPr>
          <a:xfrm>
            <a:off x="9810348" y="5955461"/>
            <a:ext cx="394539" cy="3945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53FE105-1D8E-48B0-AD9A-95AC9A165651}"/>
              </a:ext>
            </a:extLst>
          </p:cNvPr>
          <p:cNvSpPr/>
          <p:nvPr userDrawn="1"/>
        </p:nvSpPr>
        <p:spPr>
          <a:xfrm>
            <a:off x="6514490" y="946887"/>
            <a:ext cx="335852" cy="33585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AC4388F5-0DCA-4A09-A6E1-AE07F403093C}"/>
              </a:ext>
            </a:extLst>
          </p:cNvPr>
          <p:cNvSpPr>
            <a:spLocks noGrp="1"/>
          </p:cNvSpPr>
          <p:nvPr>
            <p:ph type="body" sz="quarter" idx="10"/>
          </p:nvPr>
        </p:nvSpPr>
        <p:spPr>
          <a:xfrm>
            <a:off x="647701" y="2042790"/>
            <a:ext cx="4143374" cy="2654301"/>
          </a:xfrm>
          <a:prstGeom prst="rect">
            <a:avLst/>
          </a:prstGeom>
        </p:spPr>
        <p:txBody>
          <a:bodyPr/>
          <a:lstStyle>
            <a:lvl1pPr marL="0" indent="0">
              <a:buNone/>
              <a:defRPr sz="2000"/>
            </a:lvl1pPr>
            <a:lvl2pPr>
              <a:buNone/>
              <a:defRPr/>
            </a:lvl2pPr>
            <a:lvl3pPr>
              <a:buNone/>
              <a:defRPr/>
            </a:lvl3pPr>
            <a:lvl4pPr>
              <a:buNone/>
              <a:defRPr/>
            </a:lvl4pPr>
            <a:lvl5pPr>
              <a:buNone/>
              <a:defRPr/>
            </a:lvl5pPr>
          </a:lstStyle>
          <a:p>
            <a:pPr lvl="0"/>
            <a:r>
              <a:rPr lang="en-US"/>
              <a:t>Click to edit Master text styles</a:t>
            </a:r>
          </a:p>
          <a:p>
            <a:pPr lvl="1"/>
            <a:r>
              <a:rPr lang="en-US"/>
              <a:t>Second level</a:t>
            </a:r>
          </a:p>
        </p:txBody>
      </p:sp>
      <p:sp>
        <p:nvSpPr>
          <p:cNvPr id="17" name="Text Placeholder 15">
            <a:extLst>
              <a:ext uri="{FF2B5EF4-FFF2-40B4-BE49-F238E27FC236}">
                <a16:creationId xmlns:a16="http://schemas.microsoft.com/office/drawing/2014/main" id="{02C12FDC-BC11-43E8-B22A-3EC48E0344D9}"/>
              </a:ext>
            </a:extLst>
          </p:cNvPr>
          <p:cNvSpPr>
            <a:spLocks noGrp="1"/>
          </p:cNvSpPr>
          <p:nvPr>
            <p:ph type="body" sz="quarter" idx="11"/>
          </p:nvPr>
        </p:nvSpPr>
        <p:spPr>
          <a:xfrm>
            <a:off x="647699" y="4953919"/>
            <a:ext cx="4143375" cy="759470"/>
          </a:xfrm>
          <a:prstGeom prst="rect">
            <a:avLst/>
          </a:prstGeom>
        </p:spPr>
        <p:txBody>
          <a:bodyPr/>
          <a:lstStyle>
            <a:lvl1pPr marL="0" indent="0">
              <a:buNone/>
              <a:defRPr sz="2000" b="1">
                <a:solidFill>
                  <a:schemeClr val="accent4"/>
                </a:solidFill>
              </a:defRPr>
            </a:lvl1pPr>
            <a:lvl2pPr>
              <a:buNone/>
              <a:defRPr sz="2000"/>
            </a:lvl2pPr>
            <a:lvl3pPr>
              <a:buNone/>
              <a:defRPr/>
            </a:lvl3pPr>
            <a:lvl4pPr>
              <a:buNone/>
              <a:defRPr/>
            </a:lvl4pPr>
            <a:lvl5pPr>
              <a:buNone/>
              <a:defRPr/>
            </a:lvl5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3D43F412-F2C7-4D38-BDD0-9663029081D5}"/>
              </a:ext>
            </a:extLst>
          </p:cNvPr>
          <p:cNvSpPr>
            <a:spLocks noGrp="1"/>
          </p:cNvSpPr>
          <p:nvPr>
            <p:ph type="pic" sz="quarter" idx="13"/>
          </p:nvPr>
        </p:nvSpPr>
        <p:spPr>
          <a:xfrm>
            <a:off x="5887402" y="533063"/>
            <a:ext cx="5542598" cy="5611666"/>
          </a:xfrm>
          <a:custGeom>
            <a:avLst/>
            <a:gdLst>
              <a:gd name="connsiteX0" fmla="*/ 3354105 w 5542598"/>
              <a:gd name="connsiteY0" fmla="*/ 4359376 h 5611666"/>
              <a:gd name="connsiteX1" fmla="*/ 3980250 w 5542598"/>
              <a:gd name="connsiteY1" fmla="*/ 4985521 h 5611666"/>
              <a:gd name="connsiteX2" fmla="*/ 3354105 w 5542598"/>
              <a:gd name="connsiteY2" fmla="*/ 5611666 h 5611666"/>
              <a:gd name="connsiteX3" fmla="*/ 2727960 w 5542598"/>
              <a:gd name="connsiteY3" fmla="*/ 4985521 h 5611666"/>
              <a:gd name="connsiteX4" fmla="*/ 3354105 w 5542598"/>
              <a:gd name="connsiteY4" fmla="*/ 4359376 h 5611666"/>
              <a:gd name="connsiteX5" fmla="*/ 1592580 w 5542598"/>
              <a:gd name="connsiteY5" fmla="*/ 1430357 h 5611666"/>
              <a:gd name="connsiteX6" fmla="*/ 3185160 w 5542598"/>
              <a:gd name="connsiteY6" fmla="*/ 3022937 h 5611666"/>
              <a:gd name="connsiteX7" fmla="*/ 1592580 w 5542598"/>
              <a:gd name="connsiteY7" fmla="*/ 4615517 h 5611666"/>
              <a:gd name="connsiteX8" fmla="*/ 0 w 5542598"/>
              <a:gd name="connsiteY8" fmla="*/ 3022937 h 5611666"/>
              <a:gd name="connsiteX9" fmla="*/ 1592580 w 5542598"/>
              <a:gd name="connsiteY9" fmla="*/ 1430357 h 5611666"/>
              <a:gd name="connsiteX10" fmla="*/ 4230267 w 5542598"/>
              <a:gd name="connsiteY10" fmla="*/ 0 h 5611666"/>
              <a:gd name="connsiteX11" fmla="*/ 5542598 w 5542598"/>
              <a:gd name="connsiteY11" fmla="*/ 1312331 h 5611666"/>
              <a:gd name="connsiteX12" fmla="*/ 4230267 w 5542598"/>
              <a:gd name="connsiteY12" fmla="*/ 2624662 h 5611666"/>
              <a:gd name="connsiteX13" fmla="*/ 2917936 w 5542598"/>
              <a:gd name="connsiteY13" fmla="*/ 1312331 h 5611666"/>
              <a:gd name="connsiteX14" fmla="*/ 4230267 w 5542598"/>
              <a:gd name="connsiteY14" fmla="*/ 0 h 56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2598" h="5611666">
                <a:moveTo>
                  <a:pt x="3354105" y="4359376"/>
                </a:moveTo>
                <a:cubicBezTo>
                  <a:pt x="3699915" y="4359376"/>
                  <a:pt x="3980250" y="4639711"/>
                  <a:pt x="3980250" y="4985521"/>
                </a:cubicBezTo>
                <a:cubicBezTo>
                  <a:pt x="3980250" y="5331331"/>
                  <a:pt x="3699915" y="5611666"/>
                  <a:pt x="3354105" y="5611666"/>
                </a:cubicBezTo>
                <a:cubicBezTo>
                  <a:pt x="3008295" y="5611666"/>
                  <a:pt x="2727960" y="5331331"/>
                  <a:pt x="2727960" y="4985521"/>
                </a:cubicBezTo>
                <a:cubicBezTo>
                  <a:pt x="2727960" y="4639711"/>
                  <a:pt x="3008295" y="4359376"/>
                  <a:pt x="3354105" y="4359376"/>
                </a:cubicBezTo>
                <a:close/>
                <a:moveTo>
                  <a:pt x="1592580" y="1430357"/>
                </a:moveTo>
                <a:cubicBezTo>
                  <a:pt x="2472138" y="1430357"/>
                  <a:pt x="3185160" y="2143379"/>
                  <a:pt x="3185160" y="3022937"/>
                </a:cubicBezTo>
                <a:cubicBezTo>
                  <a:pt x="3185160" y="3902495"/>
                  <a:pt x="2472138" y="4615517"/>
                  <a:pt x="1592580" y="4615517"/>
                </a:cubicBezTo>
                <a:cubicBezTo>
                  <a:pt x="713022" y="4615517"/>
                  <a:pt x="0" y="3902495"/>
                  <a:pt x="0" y="3022937"/>
                </a:cubicBezTo>
                <a:cubicBezTo>
                  <a:pt x="0" y="2143379"/>
                  <a:pt x="713022" y="1430357"/>
                  <a:pt x="1592580" y="1430357"/>
                </a:cubicBezTo>
                <a:close/>
                <a:moveTo>
                  <a:pt x="4230267" y="0"/>
                </a:moveTo>
                <a:cubicBezTo>
                  <a:pt x="4955047" y="0"/>
                  <a:pt x="5542598" y="587551"/>
                  <a:pt x="5542598" y="1312331"/>
                </a:cubicBezTo>
                <a:cubicBezTo>
                  <a:pt x="5542598" y="2037111"/>
                  <a:pt x="4955047" y="2624662"/>
                  <a:pt x="4230267" y="2624662"/>
                </a:cubicBezTo>
                <a:cubicBezTo>
                  <a:pt x="3505487" y="2624662"/>
                  <a:pt x="2917936" y="2037111"/>
                  <a:pt x="2917936" y="1312331"/>
                </a:cubicBezTo>
                <a:cubicBezTo>
                  <a:pt x="2917936" y="587551"/>
                  <a:pt x="3505487" y="0"/>
                  <a:pt x="4230267"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3" name="Title 1">
            <a:extLst>
              <a:ext uri="{FF2B5EF4-FFF2-40B4-BE49-F238E27FC236}">
                <a16:creationId xmlns:a16="http://schemas.microsoft.com/office/drawing/2014/main" id="{11176083-2CE5-4707-A564-46805454AF1A}"/>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316186999"/>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en-US" dirty="0"/>
          </a:p>
        </p:txBody>
      </p:sp>
      <p:sp>
        <p:nvSpPr>
          <p:cNvPr id="2" name="Rectangle 1" descr="Tall office building looking up">
            <a:extLst>
              <a:ext uri="{FF2B5EF4-FFF2-40B4-BE49-F238E27FC236}">
                <a16:creationId xmlns:a16="http://schemas.microsoft.com/office/drawing/2014/main" id="{AF7FA146-2A75-4EA7-A9AD-EBCE6F17FB42}"/>
              </a:ext>
            </a:extLst>
          </p:cNvPr>
          <p:cNvSpPr/>
          <p:nvPr userDrawn="1"/>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149139" y="4859469"/>
            <a:ext cx="3924934" cy="490538"/>
          </a:xfrm>
          <a:prstGeom prst="rect">
            <a:avLst/>
          </a:prstGeom>
        </p:spPr>
        <p:txBody>
          <a:bodyPr/>
          <a:lstStyle>
            <a:lvl1pPr algn="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dirty="0"/>
              <a:t>Click to edit text</a:t>
            </a:r>
          </a:p>
        </p:txBody>
      </p:sp>
      <p:sp>
        <p:nvSpPr>
          <p:cNvPr id="6" name="Title 1">
            <a:extLst>
              <a:ext uri="{FF2B5EF4-FFF2-40B4-BE49-F238E27FC236}">
                <a16:creationId xmlns:a16="http://schemas.microsoft.com/office/drawing/2014/main" id="{162BE5D7-9E35-49F8-A8E4-2093183A6404}"/>
              </a:ext>
            </a:extLst>
          </p:cNvPr>
          <p:cNvSpPr>
            <a:spLocks noGrp="1"/>
          </p:cNvSpPr>
          <p:nvPr>
            <p:ph type="title"/>
          </p:nvPr>
        </p:nvSpPr>
        <p:spPr>
          <a:xfrm>
            <a:off x="4149139" y="1529685"/>
            <a:ext cx="3924934" cy="1695637"/>
          </a:xfrm>
          <a:prstGeom prst="rect">
            <a:avLst/>
          </a:prstGeom>
        </p:spPr>
        <p:txBody>
          <a:bodyPr/>
          <a:lstStyle>
            <a:lvl1pPr>
              <a:spcBef>
                <a:spcPts val="1000"/>
              </a:spcBef>
              <a:defRPr sz="4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43995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4" name="Picture Placeholder 21">
            <a:extLst>
              <a:ext uri="{FF2B5EF4-FFF2-40B4-BE49-F238E27FC236}">
                <a16:creationId xmlns:a16="http://schemas.microsoft.com/office/drawing/2014/main" id="{75D96571-69F8-475F-A910-ECC183425065}"/>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en-US" dirty="0"/>
          </a:p>
        </p:txBody>
      </p:sp>
      <p:sp>
        <p:nvSpPr>
          <p:cNvPr id="3" name="Oval 2" descr="Tall office building looking up">
            <a:extLst>
              <a:ext uri="{FF2B5EF4-FFF2-40B4-BE49-F238E27FC236}">
                <a16:creationId xmlns:a16="http://schemas.microsoft.com/office/drawing/2014/main" id="{CD4C2457-AECB-4015-9FE4-CCBC516AA9EE}"/>
              </a:ext>
            </a:extLst>
          </p:cNvPr>
          <p:cNvSpPr/>
          <p:nvPr userDrawn="1"/>
        </p:nvSpPr>
        <p:spPr>
          <a:xfrm>
            <a:off x="3352800" y="685800"/>
            <a:ext cx="5486400" cy="5486400"/>
          </a:xfrm>
          <a:prstGeom prst="ellipse">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289A018F-D11C-4B07-9830-8336B27A18AD}"/>
              </a:ext>
            </a:extLst>
          </p:cNvPr>
          <p:cNvSpPr/>
          <p:nvPr userDrawn="1"/>
        </p:nvSpPr>
        <p:spPr>
          <a:xfrm>
            <a:off x="8138160" y="5669280"/>
            <a:ext cx="502920" cy="502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0209A32-FE17-4457-B02B-0A1DB9B8ADB1}"/>
              </a:ext>
            </a:extLst>
          </p:cNvPr>
          <p:cNvSpPr/>
          <p:nvPr userDrawn="1"/>
        </p:nvSpPr>
        <p:spPr>
          <a:xfrm>
            <a:off x="2915463" y="1295169"/>
            <a:ext cx="692878" cy="6928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585A541-0EDE-4213-AE62-4D909E8EB7F5}"/>
              </a:ext>
            </a:extLst>
          </p:cNvPr>
          <p:cNvSpPr/>
          <p:nvPr userDrawn="1"/>
        </p:nvSpPr>
        <p:spPr>
          <a:xfrm>
            <a:off x="3398520" y="904895"/>
            <a:ext cx="251460" cy="251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3">
            <a:extLst>
              <a:ext uri="{FF2B5EF4-FFF2-40B4-BE49-F238E27FC236}">
                <a16:creationId xmlns:a16="http://schemas.microsoft.com/office/drawing/2014/main" id="{CBFD020D-881A-48D8-BDA8-55C7B95C5996}"/>
              </a:ext>
            </a:extLst>
          </p:cNvPr>
          <p:cNvSpPr>
            <a:spLocks noGrp="1"/>
          </p:cNvSpPr>
          <p:nvPr>
            <p:ph type="body" sz="quarter" idx="11" hasCustomPrompt="1"/>
          </p:nvPr>
        </p:nvSpPr>
        <p:spPr>
          <a:xfrm>
            <a:off x="4127927" y="4609453"/>
            <a:ext cx="3924934" cy="490538"/>
          </a:xfrm>
          <a:prstGeom prst="rect">
            <a:avLst/>
          </a:prstGeom>
        </p:spPr>
        <p:txBody>
          <a:bodyPr anchor="b"/>
          <a:lstStyle>
            <a:lvl1pPr algn="ctr">
              <a:buNone/>
              <a:defRPr lang="en-US" sz="20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dirty="0"/>
              <a:t>Click to edit text</a:t>
            </a:r>
          </a:p>
        </p:txBody>
      </p:sp>
      <p:sp>
        <p:nvSpPr>
          <p:cNvPr id="2" name="Title 1">
            <a:extLst>
              <a:ext uri="{FF2B5EF4-FFF2-40B4-BE49-F238E27FC236}">
                <a16:creationId xmlns:a16="http://schemas.microsoft.com/office/drawing/2014/main" id="{CF9687A5-0BDD-45B2-A892-542449E31394}"/>
              </a:ext>
            </a:extLst>
          </p:cNvPr>
          <p:cNvSpPr>
            <a:spLocks noGrp="1"/>
          </p:cNvSpPr>
          <p:nvPr>
            <p:ph type="title"/>
          </p:nvPr>
        </p:nvSpPr>
        <p:spPr>
          <a:xfrm>
            <a:off x="4045678" y="1988047"/>
            <a:ext cx="4007183" cy="2374194"/>
          </a:xfrm>
          <a:prstGeom prst="rect">
            <a:avLst/>
          </a:prstGeom>
        </p:spPr>
        <p:txBody>
          <a:bodyPr/>
          <a:lstStyle>
            <a:lvl1pPr algn="ctr">
              <a:spcBef>
                <a:spcPts val="1000"/>
              </a:spcBef>
              <a:defRPr sz="2800">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686324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 Placeholder 26">
            <a:extLst>
              <a:ext uri="{FF2B5EF4-FFF2-40B4-BE49-F238E27FC236}">
                <a16:creationId xmlns:a16="http://schemas.microsoft.com/office/drawing/2014/main" id="{4AA38E8C-A334-4183-8ABC-112B8517F487}"/>
              </a:ext>
            </a:extLst>
          </p:cNvPr>
          <p:cNvSpPr>
            <a:spLocks noGrp="1"/>
          </p:cNvSpPr>
          <p:nvPr>
            <p:ph type="body" sz="quarter" idx="12"/>
          </p:nvPr>
        </p:nvSpPr>
        <p:spPr>
          <a:xfrm>
            <a:off x="660400" y="2044700"/>
            <a:ext cx="4275138" cy="3560763"/>
          </a:xfrm>
          <a:prstGeom prst="rect">
            <a:avLst/>
          </a:prstGeom>
        </p:spPr>
        <p:txBody>
          <a:bodyPr/>
          <a:lstStyle>
            <a:lvl1pPr>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1800"/>
            </a:lvl2pPr>
            <a:lvl3pPr>
              <a:buClr>
                <a:schemeClr val="accent4"/>
              </a:buClr>
              <a:buFont typeface="Wingdings" panose="05000000000000000000" pitchFamily="2" charset="2"/>
              <a:buChar char="§"/>
              <a:defRPr sz="1600"/>
            </a:lvl3pPr>
            <a:lvl4pPr>
              <a:buClr>
                <a:schemeClr val="accent4"/>
              </a:buClr>
              <a:buFont typeface="Wingdings" panose="05000000000000000000" pitchFamily="2" charset="2"/>
              <a:buChar char="§"/>
              <a:defRPr sz="1600"/>
            </a:lvl4pPr>
            <a:lvl5pPr>
              <a:buClr>
                <a:schemeClr val="accent4"/>
              </a:buClr>
              <a:buFont typeface="Wingdings" panose="05000000000000000000" pitchFamily="2" charset="2"/>
              <a:buChar char="§"/>
              <a:defRPr sz="1600"/>
            </a:lvl5pPr>
          </a:lstStyle>
          <a:p>
            <a:pPr lvl="0"/>
            <a:r>
              <a:rPr lang="en-US"/>
              <a:t>Click to edit Master text styles</a:t>
            </a:r>
          </a:p>
        </p:txBody>
      </p:sp>
      <p:sp>
        <p:nvSpPr>
          <p:cNvPr id="19" name="Rectangle 18">
            <a:extLst>
              <a:ext uri="{FF2B5EF4-FFF2-40B4-BE49-F238E27FC236}">
                <a16:creationId xmlns:a16="http://schemas.microsoft.com/office/drawing/2014/main" id="{B80624A4-5116-4AAF-8C31-C25D1DB16FEC}"/>
              </a:ext>
            </a:extLst>
          </p:cNvPr>
          <p:cNvSpPr/>
          <p:nvPr userDrawn="1"/>
        </p:nvSpPr>
        <p:spPr>
          <a:xfrm>
            <a:off x="9354457" y="5363987"/>
            <a:ext cx="4572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D07EC8A-6024-4DEA-9C4D-AE4228E17854}"/>
              </a:ext>
            </a:extLst>
          </p:cNvPr>
          <p:cNvSpPr/>
          <p:nvPr userDrawn="1"/>
        </p:nvSpPr>
        <p:spPr>
          <a:xfrm>
            <a:off x="6692791" y="1699889"/>
            <a:ext cx="319749" cy="319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1C8FAEF-DF78-48CC-AEEF-F9B802055C05}"/>
              </a:ext>
            </a:extLst>
          </p:cNvPr>
          <p:cNvSpPr/>
          <p:nvPr userDrawn="1"/>
        </p:nvSpPr>
        <p:spPr>
          <a:xfrm>
            <a:off x="9354457" y="5897738"/>
            <a:ext cx="179977" cy="1799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566F72D6-AEEE-4CF3-8136-F6782F1E489E}"/>
              </a:ext>
            </a:extLst>
          </p:cNvPr>
          <p:cNvSpPr>
            <a:spLocks noGrp="1"/>
          </p:cNvSpPr>
          <p:nvPr>
            <p:ph type="pic" sz="quarter" idx="13"/>
          </p:nvPr>
        </p:nvSpPr>
        <p:spPr>
          <a:xfrm>
            <a:off x="7090227" y="786181"/>
            <a:ext cx="4441372" cy="5393036"/>
          </a:xfrm>
          <a:custGeom>
            <a:avLst/>
            <a:gdLst>
              <a:gd name="connsiteX0" fmla="*/ 0 w 4441372"/>
              <a:gd name="connsiteY0" fmla="*/ 3188969 h 5393036"/>
              <a:gd name="connsiteX1" fmla="*/ 2173516 w 4441372"/>
              <a:gd name="connsiteY1" fmla="*/ 3188969 h 5393036"/>
              <a:gd name="connsiteX2" fmla="*/ 2173516 w 4441372"/>
              <a:gd name="connsiteY2" fmla="*/ 5393036 h 5393036"/>
              <a:gd name="connsiteX3" fmla="*/ 0 w 4441372"/>
              <a:gd name="connsiteY3" fmla="*/ 5393036 h 5393036"/>
              <a:gd name="connsiteX4" fmla="*/ 2267856 w 4441372"/>
              <a:gd name="connsiteY4" fmla="*/ 2293018 h 5393036"/>
              <a:gd name="connsiteX5" fmla="*/ 4441372 w 4441372"/>
              <a:gd name="connsiteY5" fmla="*/ 2293018 h 5393036"/>
              <a:gd name="connsiteX6" fmla="*/ 4441372 w 4441372"/>
              <a:gd name="connsiteY6" fmla="*/ 4497085 h 5393036"/>
              <a:gd name="connsiteX7" fmla="*/ 2267856 w 4441372"/>
              <a:gd name="connsiteY7" fmla="*/ 4497085 h 5393036"/>
              <a:gd name="connsiteX8" fmla="*/ 0 w 4441372"/>
              <a:gd name="connsiteY8" fmla="*/ 906837 h 5393036"/>
              <a:gd name="connsiteX9" fmla="*/ 2173516 w 4441372"/>
              <a:gd name="connsiteY9" fmla="*/ 906837 h 5393036"/>
              <a:gd name="connsiteX10" fmla="*/ 2173516 w 4441372"/>
              <a:gd name="connsiteY10" fmla="*/ 3110904 h 5393036"/>
              <a:gd name="connsiteX11" fmla="*/ 0 w 4441372"/>
              <a:gd name="connsiteY11" fmla="*/ 3110904 h 5393036"/>
              <a:gd name="connsiteX12" fmla="*/ 2267856 w 4441372"/>
              <a:gd name="connsiteY12" fmla="*/ 0 h 5393036"/>
              <a:gd name="connsiteX13" fmla="*/ 4441372 w 4441372"/>
              <a:gd name="connsiteY13" fmla="*/ 0 h 5393036"/>
              <a:gd name="connsiteX14" fmla="*/ 4441372 w 4441372"/>
              <a:gd name="connsiteY14" fmla="*/ 2204067 h 5393036"/>
              <a:gd name="connsiteX15" fmla="*/ 2267856 w 4441372"/>
              <a:gd name="connsiteY15" fmla="*/ 2204067 h 53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2" h="5393036">
                <a:moveTo>
                  <a:pt x="0" y="3188969"/>
                </a:moveTo>
                <a:lnTo>
                  <a:pt x="2173516" y="3188969"/>
                </a:lnTo>
                <a:lnTo>
                  <a:pt x="2173516" y="5393036"/>
                </a:lnTo>
                <a:lnTo>
                  <a:pt x="0" y="5393036"/>
                </a:lnTo>
                <a:close/>
                <a:moveTo>
                  <a:pt x="2267856" y="2293018"/>
                </a:moveTo>
                <a:lnTo>
                  <a:pt x="4441372" y="2293018"/>
                </a:lnTo>
                <a:lnTo>
                  <a:pt x="4441372" y="4497085"/>
                </a:lnTo>
                <a:lnTo>
                  <a:pt x="2267856" y="4497085"/>
                </a:lnTo>
                <a:close/>
                <a:moveTo>
                  <a:pt x="0" y="906837"/>
                </a:moveTo>
                <a:lnTo>
                  <a:pt x="2173516" y="906837"/>
                </a:lnTo>
                <a:lnTo>
                  <a:pt x="2173516" y="3110904"/>
                </a:lnTo>
                <a:lnTo>
                  <a:pt x="0" y="3110904"/>
                </a:lnTo>
                <a:close/>
                <a:moveTo>
                  <a:pt x="2267856" y="0"/>
                </a:moveTo>
                <a:lnTo>
                  <a:pt x="4441372" y="0"/>
                </a:lnTo>
                <a:lnTo>
                  <a:pt x="4441372" y="2204067"/>
                </a:lnTo>
                <a:lnTo>
                  <a:pt x="2267856" y="2204067"/>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459DADC7-BE21-4434-A6E4-BAF809005389}"/>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694370068"/>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3840" userDrawn="1">
          <p15:clr>
            <a:srgbClr val="FBAE40"/>
          </p15:clr>
        </p15:guide>
        <p15:guide id="3" orient="horz" pos="14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4FAA9D0-7C9C-4043-9931-A15819ABB9B5}"/>
              </a:ext>
            </a:extLst>
          </p:cNvPr>
          <p:cNvSpPr/>
          <p:nvPr userDrawn="1"/>
        </p:nvSpPr>
        <p:spPr>
          <a:xfrm>
            <a:off x="7362825" y="443263"/>
            <a:ext cx="361950" cy="361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4" name="Oval 13">
            <a:extLst>
              <a:ext uri="{FF2B5EF4-FFF2-40B4-BE49-F238E27FC236}">
                <a16:creationId xmlns:a16="http://schemas.microsoft.com/office/drawing/2014/main" id="{E232AB2D-843E-4B5F-8793-6A263DA356BB}"/>
              </a:ext>
            </a:extLst>
          </p:cNvPr>
          <p:cNvSpPr/>
          <p:nvPr userDrawn="1"/>
        </p:nvSpPr>
        <p:spPr>
          <a:xfrm>
            <a:off x="11007246" y="5605994"/>
            <a:ext cx="654227" cy="654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6" name="Oval 15">
            <a:extLst>
              <a:ext uri="{FF2B5EF4-FFF2-40B4-BE49-F238E27FC236}">
                <a16:creationId xmlns:a16="http://schemas.microsoft.com/office/drawing/2014/main" id="{FA75A12B-C399-4072-BD69-D872D2C2AD1F}"/>
              </a:ext>
            </a:extLst>
          </p:cNvPr>
          <p:cNvSpPr/>
          <p:nvPr userDrawn="1"/>
        </p:nvSpPr>
        <p:spPr>
          <a:xfrm>
            <a:off x="10683791" y="6132439"/>
            <a:ext cx="251152" cy="251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3" name="Picture Placeholder 22">
            <a:extLst>
              <a:ext uri="{FF2B5EF4-FFF2-40B4-BE49-F238E27FC236}">
                <a16:creationId xmlns:a16="http://schemas.microsoft.com/office/drawing/2014/main" id="{423AE48B-50E9-4BEA-B66A-B2D2B9CCFE9C}"/>
              </a:ext>
            </a:extLst>
          </p:cNvPr>
          <p:cNvSpPr>
            <a:spLocks noGrp="1"/>
          </p:cNvSpPr>
          <p:nvPr>
            <p:ph type="pic" sz="quarter" idx="10"/>
          </p:nvPr>
        </p:nvSpPr>
        <p:spPr>
          <a:xfrm>
            <a:off x="5733416" y="624239"/>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7" name="Text Placeholder 26">
            <a:extLst>
              <a:ext uri="{FF2B5EF4-FFF2-40B4-BE49-F238E27FC236}">
                <a16:creationId xmlns:a16="http://schemas.microsoft.com/office/drawing/2014/main" id="{282D3E62-6D1A-4E9D-BE54-2EED9BF429A4}"/>
              </a:ext>
            </a:extLst>
          </p:cNvPr>
          <p:cNvSpPr>
            <a:spLocks noGrp="1"/>
          </p:cNvSpPr>
          <p:nvPr>
            <p:ph type="body" sz="quarter" idx="12"/>
          </p:nvPr>
        </p:nvSpPr>
        <p:spPr>
          <a:xfrm>
            <a:off x="660400" y="2044700"/>
            <a:ext cx="4275138" cy="3560763"/>
          </a:xfrm>
          <a:prstGeom prst="rect">
            <a:avLst/>
          </a:prstGeom>
        </p:spPr>
        <p:txBody>
          <a:bodyPr/>
          <a:lstStyle>
            <a:lvl1pPr>
              <a:lnSpc>
                <a:spcPct val="150000"/>
              </a:lnSpc>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2000"/>
            </a:lvl2pPr>
            <a:lvl3pPr>
              <a:buClr>
                <a:schemeClr val="accent4"/>
              </a:buClr>
              <a:buFont typeface="Wingdings" panose="05000000000000000000" pitchFamily="2" charset="2"/>
              <a:buChar char="§"/>
              <a:defRPr sz="1800"/>
            </a:lvl3pPr>
            <a:lvl4pPr>
              <a:buClr>
                <a:schemeClr val="accent4"/>
              </a:buClr>
              <a:buFont typeface="Wingdings" panose="05000000000000000000" pitchFamily="2" charset="2"/>
              <a:buChar char="§"/>
              <a:defRPr sz="1800"/>
            </a:lvl4pPr>
            <a:lvl5pPr>
              <a:buClr>
                <a:schemeClr val="accent4"/>
              </a:buClr>
              <a:buFont typeface="Wingdings" panose="05000000000000000000" pitchFamily="2" charset="2"/>
              <a:buChar char="§"/>
              <a:defRPr sz="1800"/>
            </a:lvl5pPr>
          </a:lstStyle>
          <a:p>
            <a:pPr lvl="0"/>
            <a:r>
              <a:rPr lang="en-US"/>
              <a:t>Click to edit Master text styles</a:t>
            </a:r>
          </a:p>
        </p:txBody>
      </p:sp>
      <p:sp>
        <p:nvSpPr>
          <p:cNvPr id="8" name="Title 1">
            <a:extLst>
              <a:ext uri="{FF2B5EF4-FFF2-40B4-BE49-F238E27FC236}">
                <a16:creationId xmlns:a16="http://schemas.microsoft.com/office/drawing/2014/main" id="{DEB8F0E5-B89F-48AD-87BD-534EA9463CD3}"/>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8449708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3CD802-D0A0-4EAC-8222-78FFDDD76A75}"/>
              </a:ext>
            </a:extLst>
          </p:cNvPr>
          <p:cNvSpPr>
            <a:spLocks noGrp="1"/>
          </p:cNvSpPr>
          <p:nvPr>
            <p:ph sz="quarter" idx="10"/>
          </p:nvPr>
        </p:nvSpPr>
        <p:spPr>
          <a:xfrm>
            <a:off x="838200" y="2039392"/>
            <a:ext cx="105156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7BCB8BF-DA17-4856-91E9-77C601F2B139}"/>
              </a:ext>
            </a:extLst>
          </p:cNvPr>
          <p:cNvSpPr>
            <a:spLocks noGrp="1"/>
          </p:cNvSpPr>
          <p:nvPr>
            <p:ph type="title"/>
          </p:nvPr>
        </p:nvSpPr>
        <p:spPr>
          <a:xfrm>
            <a:off x="838200" y="635000"/>
            <a:ext cx="10515600" cy="700115"/>
          </a:xfrm>
          <a:prstGeom prst="rect">
            <a:avLst/>
          </a:prstGeom>
        </p:spPr>
        <p:txBody>
          <a:bodyPr anchor="ctr"/>
          <a:lstStyle>
            <a:lvl1pPr algn="ct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6519891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FDA3C6F-5F6A-4D64-8BFE-AFFF58B1A047}"/>
              </a:ext>
            </a:extLst>
          </p:cNvPr>
          <p:cNvSpPr>
            <a:spLocks noGrp="1"/>
          </p:cNvSpPr>
          <p:nvPr>
            <p:ph type="body" sz="quarter" idx="11"/>
          </p:nvPr>
        </p:nvSpPr>
        <p:spPr>
          <a:xfrm>
            <a:off x="6312871" y="4141999"/>
            <a:ext cx="4220845" cy="861497"/>
          </a:xfrm>
          <a:prstGeom prst="rect">
            <a:avLst/>
          </a:prstGeom>
        </p:spPr>
        <p:txBody>
          <a:bodyPr/>
          <a:lstStyle>
            <a:lvl1pPr marL="0" indent="0">
              <a:buNone/>
              <a:defRPr sz="2000" b="1">
                <a:solidFill>
                  <a:schemeClr val="accent4"/>
                </a:solidFill>
                <a:latin typeface="+mj-lt"/>
              </a:defRPr>
            </a:lvl1pPr>
            <a:lvl2pPr>
              <a:buNone/>
              <a:defRPr sz="2000"/>
            </a:lvl2pPr>
          </a:lstStyle>
          <a:p>
            <a:pPr lvl="0"/>
            <a:r>
              <a:rPr lang="en-US"/>
              <a:t>Click to edit Master text styles</a:t>
            </a:r>
          </a:p>
          <a:p>
            <a:pPr lvl="1"/>
            <a:r>
              <a:rPr lang="en-US"/>
              <a:t>Second level</a:t>
            </a:r>
          </a:p>
        </p:txBody>
      </p:sp>
      <p:sp>
        <p:nvSpPr>
          <p:cNvPr id="15" name="Hexagon 14">
            <a:extLst>
              <a:ext uri="{FF2B5EF4-FFF2-40B4-BE49-F238E27FC236}">
                <a16:creationId xmlns:a16="http://schemas.microsoft.com/office/drawing/2014/main" id="{AC159667-7690-4645-986D-BE501438455F}"/>
              </a:ext>
            </a:extLst>
          </p:cNvPr>
          <p:cNvSpPr/>
          <p:nvPr userDrawn="1"/>
        </p:nvSpPr>
        <p:spPr>
          <a:xfrm>
            <a:off x="740309" y="1382809"/>
            <a:ext cx="1229566" cy="105997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54667EE4-E77F-453B-BF8B-B1EE2AE80715}"/>
              </a:ext>
            </a:extLst>
          </p:cNvPr>
          <p:cNvSpPr/>
          <p:nvPr userDrawn="1"/>
        </p:nvSpPr>
        <p:spPr>
          <a:xfrm>
            <a:off x="3755031" y="1194620"/>
            <a:ext cx="1666162" cy="1436347"/>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FC050232-A229-425F-BFC8-D50374F2D171}"/>
              </a:ext>
            </a:extLst>
          </p:cNvPr>
          <p:cNvSpPr/>
          <p:nvPr userDrawn="1"/>
        </p:nvSpPr>
        <p:spPr>
          <a:xfrm>
            <a:off x="3804994" y="5233183"/>
            <a:ext cx="718261" cy="61919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53E4EBC7-340A-43A5-9E23-4B73A6F700B6}"/>
              </a:ext>
            </a:extLst>
          </p:cNvPr>
          <p:cNvSpPr/>
          <p:nvPr userDrawn="1"/>
        </p:nvSpPr>
        <p:spPr>
          <a:xfrm>
            <a:off x="1837838" y="1101306"/>
            <a:ext cx="651613" cy="561736"/>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1ED0E31A-F0A3-481D-8D9C-E3C4531FD21D}"/>
              </a:ext>
            </a:extLst>
          </p:cNvPr>
          <p:cNvSpPr>
            <a:spLocks noGrp="1"/>
          </p:cNvSpPr>
          <p:nvPr>
            <p:ph type="pic" sz="quarter" idx="12"/>
          </p:nvPr>
        </p:nvSpPr>
        <p:spPr>
          <a:xfrm>
            <a:off x="1571515" y="1914044"/>
            <a:ext cx="3993624" cy="3617848"/>
          </a:xfrm>
          <a:custGeom>
            <a:avLst/>
            <a:gdLst>
              <a:gd name="connsiteX0" fmla="*/ 1223161 w 3993624"/>
              <a:gd name="connsiteY0" fmla="*/ 2354088 h 3617848"/>
              <a:gd name="connsiteX1" fmla="*/ 2057242 w 3993624"/>
              <a:gd name="connsiteY1" fmla="*/ 2354088 h 3617848"/>
              <a:gd name="connsiteX2" fmla="*/ 2373182 w 3993624"/>
              <a:gd name="connsiteY2" fmla="*/ 2985968 h 3617848"/>
              <a:gd name="connsiteX3" fmla="*/ 2057242 w 3993624"/>
              <a:gd name="connsiteY3" fmla="*/ 3617848 h 3617848"/>
              <a:gd name="connsiteX4" fmla="*/ 1223161 w 3993624"/>
              <a:gd name="connsiteY4" fmla="*/ 3617848 h 3617848"/>
              <a:gd name="connsiteX5" fmla="*/ 907221 w 3993624"/>
              <a:gd name="connsiteY5" fmla="*/ 2985968 h 3617848"/>
              <a:gd name="connsiteX6" fmla="*/ 2569631 w 3993624"/>
              <a:gd name="connsiteY6" fmla="*/ 1425984 h 3617848"/>
              <a:gd name="connsiteX7" fmla="*/ 3602417 w 3993624"/>
              <a:gd name="connsiteY7" fmla="*/ 1425984 h 3617848"/>
              <a:gd name="connsiteX8" fmla="*/ 3993624 w 3993624"/>
              <a:gd name="connsiteY8" fmla="*/ 2208398 h 3617848"/>
              <a:gd name="connsiteX9" fmla="*/ 3602417 w 3993624"/>
              <a:gd name="connsiteY9" fmla="*/ 2990812 h 3617848"/>
              <a:gd name="connsiteX10" fmla="*/ 2569631 w 3993624"/>
              <a:gd name="connsiteY10" fmla="*/ 2990812 h 3617848"/>
              <a:gd name="connsiteX11" fmla="*/ 2178424 w 3993624"/>
              <a:gd name="connsiteY11" fmla="*/ 2208398 h 3617848"/>
              <a:gd name="connsiteX12" fmla="*/ 551406 w 3993624"/>
              <a:gd name="connsiteY12" fmla="*/ 0 h 3617848"/>
              <a:gd name="connsiteX13" fmla="*/ 2007117 w 3993624"/>
              <a:gd name="connsiteY13" fmla="*/ 0 h 3617848"/>
              <a:gd name="connsiteX14" fmla="*/ 2558523 w 3993624"/>
              <a:gd name="connsiteY14" fmla="*/ 1102811 h 3617848"/>
              <a:gd name="connsiteX15" fmla="*/ 2007117 w 3993624"/>
              <a:gd name="connsiteY15" fmla="*/ 2205622 h 3617848"/>
              <a:gd name="connsiteX16" fmla="*/ 551406 w 3993624"/>
              <a:gd name="connsiteY16" fmla="*/ 2205622 h 3617848"/>
              <a:gd name="connsiteX17" fmla="*/ 0 w 3993624"/>
              <a:gd name="connsiteY17" fmla="*/ 1102811 h 36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3624" h="3617848">
                <a:moveTo>
                  <a:pt x="1223161" y="2354088"/>
                </a:moveTo>
                <a:lnTo>
                  <a:pt x="2057242" y="2354088"/>
                </a:lnTo>
                <a:lnTo>
                  <a:pt x="2373182" y="2985968"/>
                </a:lnTo>
                <a:lnTo>
                  <a:pt x="2057242" y="3617848"/>
                </a:lnTo>
                <a:lnTo>
                  <a:pt x="1223161" y="3617848"/>
                </a:lnTo>
                <a:lnTo>
                  <a:pt x="907221" y="2985968"/>
                </a:lnTo>
                <a:close/>
                <a:moveTo>
                  <a:pt x="2569631" y="1425984"/>
                </a:moveTo>
                <a:lnTo>
                  <a:pt x="3602417" y="1425984"/>
                </a:lnTo>
                <a:lnTo>
                  <a:pt x="3993624" y="2208398"/>
                </a:lnTo>
                <a:lnTo>
                  <a:pt x="3602417" y="2990812"/>
                </a:lnTo>
                <a:lnTo>
                  <a:pt x="2569631" y="2990812"/>
                </a:lnTo>
                <a:lnTo>
                  <a:pt x="2178424" y="2208398"/>
                </a:lnTo>
                <a:close/>
                <a:moveTo>
                  <a:pt x="551406" y="0"/>
                </a:moveTo>
                <a:lnTo>
                  <a:pt x="2007117" y="0"/>
                </a:lnTo>
                <a:lnTo>
                  <a:pt x="2558523" y="1102811"/>
                </a:lnTo>
                <a:lnTo>
                  <a:pt x="2007117" y="2205622"/>
                </a:lnTo>
                <a:lnTo>
                  <a:pt x="551406" y="2205622"/>
                </a:lnTo>
                <a:lnTo>
                  <a:pt x="0" y="1102811"/>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3E68100-C56F-4515-A4FD-3F301797E78F}"/>
              </a:ext>
            </a:extLst>
          </p:cNvPr>
          <p:cNvSpPr>
            <a:spLocks noGrp="1"/>
          </p:cNvSpPr>
          <p:nvPr>
            <p:ph type="title"/>
          </p:nvPr>
        </p:nvSpPr>
        <p:spPr>
          <a:xfrm>
            <a:off x="6312871" y="2050552"/>
            <a:ext cx="4998720" cy="1748983"/>
          </a:xfrm>
          <a:prstGeom prst="rect">
            <a:avLst/>
          </a:prstGeom>
        </p:spPr>
        <p:txBody>
          <a:bodyPr/>
          <a:lstStyle>
            <a:lvl1pPr>
              <a:defRPr sz="2800">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3603056595"/>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CF421413-161E-4B36-B693-FB38DF14EDAB}"/>
              </a:ext>
            </a:extLst>
          </p:cNvPr>
          <p:cNvSpPr>
            <a:spLocks noGrp="1"/>
          </p:cNvSpPr>
          <p:nvPr>
            <p:ph type="pic" sz="quarter" idx="22"/>
          </p:nvPr>
        </p:nvSpPr>
        <p:spPr>
          <a:xfrm>
            <a:off x="5353508"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B5D207AE-9C9C-410A-9F31-2402BAD6DDFF}"/>
              </a:ext>
            </a:extLst>
          </p:cNvPr>
          <p:cNvSpPr>
            <a:spLocks noGrp="1"/>
          </p:cNvSpPr>
          <p:nvPr>
            <p:ph type="pic" sz="quarter" idx="21"/>
          </p:nvPr>
        </p:nvSpPr>
        <p:spPr>
          <a:xfrm>
            <a:off x="311592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DE3344FC-C4DE-481F-9C31-667EDD563C47}"/>
              </a:ext>
            </a:extLst>
          </p:cNvPr>
          <p:cNvSpPr>
            <a:spLocks noGrp="1"/>
          </p:cNvSpPr>
          <p:nvPr>
            <p:ph type="pic" sz="quarter" idx="23"/>
          </p:nvPr>
        </p:nvSpPr>
        <p:spPr>
          <a:xfrm>
            <a:off x="7602465"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59094D7D-3613-49C1-BB58-A65B41A9738D}"/>
              </a:ext>
            </a:extLst>
          </p:cNvPr>
          <p:cNvSpPr>
            <a:spLocks noGrp="1"/>
          </p:cNvSpPr>
          <p:nvPr>
            <p:ph type="pic" sz="quarter" idx="24"/>
          </p:nvPr>
        </p:nvSpPr>
        <p:spPr>
          <a:xfrm>
            <a:off x="984005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8" name="Title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anchor="ctr"/>
          <a:lstStyle/>
          <a:p>
            <a:pPr algn="ctr"/>
            <a:r>
              <a:rPr lang="en-US" sz="4800" b="1">
                <a:solidFill>
                  <a:schemeClr val="tx1"/>
                </a:solidFill>
              </a:rPr>
              <a:t>Click to edit Master title style</a:t>
            </a:r>
            <a:endParaRPr lang="en-US" sz="4800" b="1" dirty="0">
              <a:solidFill>
                <a:schemeClr val="tx1"/>
              </a:solidFill>
            </a:endParaRPr>
          </a:p>
        </p:txBody>
      </p:sp>
      <p:sp>
        <p:nvSpPr>
          <p:cNvPr id="9" name="Hexagon 8">
            <a:extLst>
              <a:ext uri="{FF2B5EF4-FFF2-40B4-BE49-F238E27FC236}">
                <a16:creationId xmlns:a16="http://schemas.microsoft.com/office/drawing/2014/main" id="{476CA45F-A66A-4AD8-A004-10DB55A5D7B2}"/>
              </a:ext>
            </a:extLst>
          </p:cNvPr>
          <p:cNvSpPr/>
          <p:nvPr userDrawn="1"/>
        </p:nvSpPr>
        <p:spPr>
          <a:xfrm>
            <a:off x="546669" y="3467555"/>
            <a:ext cx="458268" cy="39505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27A66A3D-2437-4015-9F5F-380C4D23D83C}"/>
              </a:ext>
            </a:extLst>
          </p:cNvPr>
          <p:cNvSpPr/>
          <p:nvPr userDrawn="1"/>
        </p:nvSpPr>
        <p:spPr>
          <a:xfrm>
            <a:off x="11113337" y="2394722"/>
            <a:ext cx="358391" cy="308958"/>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FFB14F3B-E7EF-4546-8D74-71FFB45C77C0}"/>
              </a:ext>
            </a:extLst>
          </p:cNvPr>
          <p:cNvSpPr/>
          <p:nvPr userDrawn="1"/>
        </p:nvSpPr>
        <p:spPr>
          <a:xfrm>
            <a:off x="10882649" y="2202202"/>
            <a:ext cx="230688" cy="19886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591F943B-ED0D-49A1-844A-E23BA9A4871B}"/>
              </a:ext>
            </a:extLst>
          </p:cNvPr>
          <p:cNvSpPr>
            <a:spLocks noGrp="1"/>
          </p:cNvSpPr>
          <p:nvPr>
            <p:ph type="body" sz="quarter" idx="10"/>
          </p:nvPr>
        </p:nvSpPr>
        <p:spPr>
          <a:xfrm>
            <a:off x="546668"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24" name="Text Placeholder 22">
            <a:extLst>
              <a:ext uri="{FF2B5EF4-FFF2-40B4-BE49-F238E27FC236}">
                <a16:creationId xmlns:a16="http://schemas.microsoft.com/office/drawing/2014/main" id="{9AC6B9A8-053C-4828-B705-901C6018F30D}"/>
              </a:ext>
            </a:extLst>
          </p:cNvPr>
          <p:cNvSpPr>
            <a:spLocks noGrp="1"/>
          </p:cNvSpPr>
          <p:nvPr>
            <p:ph type="body" sz="quarter" idx="11"/>
          </p:nvPr>
        </p:nvSpPr>
        <p:spPr>
          <a:xfrm>
            <a:off x="556692"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27" name="Text Placeholder 22">
            <a:extLst>
              <a:ext uri="{FF2B5EF4-FFF2-40B4-BE49-F238E27FC236}">
                <a16:creationId xmlns:a16="http://schemas.microsoft.com/office/drawing/2014/main" id="{BBA6FD52-E179-41F8-AE78-9AF3D65F28B6}"/>
              </a:ext>
            </a:extLst>
          </p:cNvPr>
          <p:cNvSpPr>
            <a:spLocks noGrp="1"/>
          </p:cNvSpPr>
          <p:nvPr>
            <p:ph type="body" sz="quarter" idx="12"/>
          </p:nvPr>
        </p:nvSpPr>
        <p:spPr>
          <a:xfrm>
            <a:off x="2789482"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28" name="Text Placeholder 22">
            <a:extLst>
              <a:ext uri="{FF2B5EF4-FFF2-40B4-BE49-F238E27FC236}">
                <a16:creationId xmlns:a16="http://schemas.microsoft.com/office/drawing/2014/main" id="{C49A82AB-D328-4DB0-841B-186884119EBF}"/>
              </a:ext>
            </a:extLst>
          </p:cNvPr>
          <p:cNvSpPr>
            <a:spLocks noGrp="1"/>
          </p:cNvSpPr>
          <p:nvPr>
            <p:ph type="body" sz="quarter" idx="13"/>
          </p:nvPr>
        </p:nvSpPr>
        <p:spPr>
          <a:xfrm>
            <a:off x="2789483"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29" name="Text Placeholder 22">
            <a:extLst>
              <a:ext uri="{FF2B5EF4-FFF2-40B4-BE49-F238E27FC236}">
                <a16:creationId xmlns:a16="http://schemas.microsoft.com/office/drawing/2014/main" id="{84E23D5D-9866-48F9-8E08-DD2DBE4C4E32}"/>
              </a:ext>
            </a:extLst>
          </p:cNvPr>
          <p:cNvSpPr>
            <a:spLocks noGrp="1"/>
          </p:cNvSpPr>
          <p:nvPr>
            <p:ph type="body" sz="quarter" idx="14"/>
          </p:nvPr>
        </p:nvSpPr>
        <p:spPr>
          <a:xfrm>
            <a:off x="5032296"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0" name="Text Placeholder 22">
            <a:extLst>
              <a:ext uri="{FF2B5EF4-FFF2-40B4-BE49-F238E27FC236}">
                <a16:creationId xmlns:a16="http://schemas.microsoft.com/office/drawing/2014/main" id="{E671C9E6-A1A5-4EE5-8642-94AA7635DB05}"/>
              </a:ext>
            </a:extLst>
          </p:cNvPr>
          <p:cNvSpPr>
            <a:spLocks noGrp="1"/>
          </p:cNvSpPr>
          <p:nvPr>
            <p:ph type="body" sz="quarter" idx="15"/>
          </p:nvPr>
        </p:nvSpPr>
        <p:spPr>
          <a:xfrm>
            <a:off x="5029201"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1" name="Text Placeholder 22">
            <a:extLst>
              <a:ext uri="{FF2B5EF4-FFF2-40B4-BE49-F238E27FC236}">
                <a16:creationId xmlns:a16="http://schemas.microsoft.com/office/drawing/2014/main" id="{DF6BB5C9-B678-435A-830F-4C10EB1A957C}"/>
              </a:ext>
            </a:extLst>
          </p:cNvPr>
          <p:cNvSpPr>
            <a:spLocks noGrp="1"/>
          </p:cNvSpPr>
          <p:nvPr>
            <p:ph type="body" sz="quarter" idx="16"/>
          </p:nvPr>
        </p:nvSpPr>
        <p:spPr>
          <a:xfrm>
            <a:off x="7275110"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2" name="Text Placeholder 22">
            <a:extLst>
              <a:ext uri="{FF2B5EF4-FFF2-40B4-BE49-F238E27FC236}">
                <a16:creationId xmlns:a16="http://schemas.microsoft.com/office/drawing/2014/main" id="{1861EC87-A9E2-4FC3-B8BC-06C520B8A17F}"/>
              </a:ext>
            </a:extLst>
          </p:cNvPr>
          <p:cNvSpPr>
            <a:spLocks noGrp="1"/>
          </p:cNvSpPr>
          <p:nvPr>
            <p:ph type="body" sz="quarter" idx="17"/>
          </p:nvPr>
        </p:nvSpPr>
        <p:spPr>
          <a:xfrm>
            <a:off x="7275111"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3" name="Text Placeholder 22">
            <a:extLst>
              <a:ext uri="{FF2B5EF4-FFF2-40B4-BE49-F238E27FC236}">
                <a16:creationId xmlns:a16="http://schemas.microsoft.com/office/drawing/2014/main" id="{FC3EDE91-631F-4947-94DC-557685FD23E0}"/>
              </a:ext>
            </a:extLst>
          </p:cNvPr>
          <p:cNvSpPr>
            <a:spLocks noGrp="1"/>
          </p:cNvSpPr>
          <p:nvPr>
            <p:ph type="body" sz="quarter" idx="18"/>
          </p:nvPr>
        </p:nvSpPr>
        <p:spPr>
          <a:xfrm>
            <a:off x="9517923"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4" name="Text Placeholder 22">
            <a:extLst>
              <a:ext uri="{FF2B5EF4-FFF2-40B4-BE49-F238E27FC236}">
                <a16:creationId xmlns:a16="http://schemas.microsoft.com/office/drawing/2014/main" id="{8FDDBEF4-1329-49DF-B043-D51B34F5EE34}"/>
              </a:ext>
            </a:extLst>
          </p:cNvPr>
          <p:cNvSpPr>
            <a:spLocks noGrp="1"/>
          </p:cNvSpPr>
          <p:nvPr>
            <p:ph type="body" sz="quarter" idx="19"/>
          </p:nvPr>
        </p:nvSpPr>
        <p:spPr>
          <a:xfrm>
            <a:off x="9517923"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7" name="Picture Placeholder 36">
            <a:extLst>
              <a:ext uri="{FF2B5EF4-FFF2-40B4-BE49-F238E27FC236}">
                <a16:creationId xmlns:a16="http://schemas.microsoft.com/office/drawing/2014/main" id="{FBDB3FD3-4F52-4E28-B639-5F73070E47D9}"/>
              </a:ext>
            </a:extLst>
          </p:cNvPr>
          <p:cNvSpPr>
            <a:spLocks noGrp="1"/>
          </p:cNvSpPr>
          <p:nvPr>
            <p:ph type="pic" sz="quarter" idx="20"/>
          </p:nvPr>
        </p:nvSpPr>
        <p:spPr>
          <a:xfrm>
            <a:off x="878337"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15058552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40" name="Content Placeholder 39">
            <a:extLst>
              <a:ext uri="{FF2B5EF4-FFF2-40B4-BE49-F238E27FC236}">
                <a16:creationId xmlns:a16="http://schemas.microsoft.com/office/drawing/2014/main" id="{6BB16225-AC51-4525-A1E8-438B8B0B7361}"/>
              </a:ext>
            </a:extLst>
          </p:cNvPr>
          <p:cNvSpPr>
            <a:spLocks noGrp="1"/>
          </p:cNvSpPr>
          <p:nvPr>
            <p:ph sz="quarter" idx="12"/>
          </p:nvPr>
        </p:nvSpPr>
        <p:spPr>
          <a:xfrm>
            <a:off x="1739655" y="2117897"/>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1" name="Content Placeholder 39">
            <a:extLst>
              <a:ext uri="{FF2B5EF4-FFF2-40B4-BE49-F238E27FC236}">
                <a16:creationId xmlns:a16="http://schemas.microsoft.com/office/drawing/2014/main" id="{6EC38F38-5935-49D5-AA85-4182E82D6FF2}"/>
              </a:ext>
            </a:extLst>
          </p:cNvPr>
          <p:cNvSpPr>
            <a:spLocks noGrp="1"/>
          </p:cNvSpPr>
          <p:nvPr>
            <p:ph sz="quarter" idx="13"/>
          </p:nvPr>
        </p:nvSpPr>
        <p:spPr>
          <a:xfrm>
            <a:off x="1739655" y="4724146"/>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2" name="Content Placeholder 39">
            <a:extLst>
              <a:ext uri="{FF2B5EF4-FFF2-40B4-BE49-F238E27FC236}">
                <a16:creationId xmlns:a16="http://schemas.microsoft.com/office/drawing/2014/main" id="{51C9D5ED-A19A-42A1-9200-C77E39E6F5C5}"/>
              </a:ext>
            </a:extLst>
          </p:cNvPr>
          <p:cNvSpPr>
            <a:spLocks noGrp="1"/>
          </p:cNvSpPr>
          <p:nvPr>
            <p:ph sz="quarter" idx="14"/>
          </p:nvPr>
        </p:nvSpPr>
        <p:spPr>
          <a:xfrm>
            <a:off x="1739655" y="3420892"/>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3" name="Content Placeholder 39">
            <a:extLst>
              <a:ext uri="{FF2B5EF4-FFF2-40B4-BE49-F238E27FC236}">
                <a16:creationId xmlns:a16="http://schemas.microsoft.com/office/drawing/2014/main" id="{47A95437-77F3-4E2C-8470-57587793A103}"/>
              </a:ext>
            </a:extLst>
          </p:cNvPr>
          <p:cNvSpPr>
            <a:spLocks noGrp="1"/>
          </p:cNvSpPr>
          <p:nvPr>
            <p:ph sz="quarter" idx="15"/>
          </p:nvPr>
        </p:nvSpPr>
        <p:spPr>
          <a:xfrm>
            <a:off x="7493865" y="2117897"/>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4" name="Content Placeholder 39">
            <a:extLst>
              <a:ext uri="{FF2B5EF4-FFF2-40B4-BE49-F238E27FC236}">
                <a16:creationId xmlns:a16="http://schemas.microsoft.com/office/drawing/2014/main" id="{CB1EA2BE-D294-486E-88F0-2AA9518A6E63}"/>
              </a:ext>
            </a:extLst>
          </p:cNvPr>
          <p:cNvSpPr>
            <a:spLocks noGrp="1"/>
          </p:cNvSpPr>
          <p:nvPr>
            <p:ph sz="quarter" idx="16"/>
          </p:nvPr>
        </p:nvSpPr>
        <p:spPr>
          <a:xfrm>
            <a:off x="7493865" y="4724146"/>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5" name="Content Placeholder 39">
            <a:extLst>
              <a:ext uri="{FF2B5EF4-FFF2-40B4-BE49-F238E27FC236}">
                <a16:creationId xmlns:a16="http://schemas.microsoft.com/office/drawing/2014/main" id="{108734A0-880E-44E2-858F-7AA6C6B0A5A3}"/>
              </a:ext>
            </a:extLst>
          </p:cNvPr>
          <p:cNvSpPr>
            <a:spLocks noGrp="1"/>
          </p:cNvSpPr>
          <p:nvPr>
            <p:ph sz="quarter" idx="17"/>
          </p:nvPr>
        </p:nvSpPr>
        <p:spPr>
          <a:xfrm>
            <a:off x="7493865" y="3420892"/>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10" name="Title 1">
            <a:extLst>
              <a:ext uri="{FF2B5EF4-FFF2-40B4-BE49-F238E27FC236}">
                <a16:creationId xmlns:a16="http://schemas.microsoft.com/office/drawing/2014/main" id="{63CED4CD-5348-488E-A883-0486DD5749A7}"/>
              </a:ext>
            </a:extLst>
          </p:cNvPr>
          <p:cNvSpPr>
            <a:spLocks noGrp="1"/>
          </p:cNvSpPr>
          <p:nvPr>
            <p:ph type="title"/>
          </p:nvPr>
        </p:nvSpPr>
        <p:spPr>
          <a:xfrm>
            <a:off x="660400" y="805213"/>
            <a:ext cx="10693400"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782706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A1AD702D-965C-40E9-8D23-D82E2CFA9E61}"/>
              </a:ext>
            </a:extLst>
          </p:cNvPr>
          <p:cNvSpPr txBox="1">
            <a:spLocks/>
          </p:cNvSpPr>
          <p:nvPr userDrawn="1"/>
        </p:nvSpPr>
        <p:spPr>
          <a:xfrm>
            <a:off x="660396" y="637890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BD5F78-1C10-49D6-8616-C9F20406C112}" type="datetime1">
              <a:rPr lang="en-US" sz="1100" smtClean="0">
                <a:solidFill>
                  <a:schemeClr val="accent2"/>
                </a:solidFill>
              </a:rPr>
              <a:pPr/>
              <a:t>3/23/2023</a:t>
            </a:fld>
            <a:endParaRPr lang="en-US" sz="1100" dirty="0">
              <a:solidFill>
                <a:schemeClr val="accent2"/>
              </a:solidFill>
            </a:endParaRPr>
          </a:p>
        </p:txBody>
      </p:sp>
      <p:sp>
        <p:nvSpPr>
          <p:cNvPr id="5" name="Footer Placeholder 4">
            <a:extLst>
              <a:ext uri="{FF2B5EF4-FFF2-40B4-BE49-F238E27FC236}">
                <a16:creationId xmlns:a16="http://schemas.microsoft.com/office/drawing/2014/main" id="{793E0959-6855-4447-BAEC-D32B47712F07}"/>
              </a:ext>
            </a:extLst>
          </p:cNvPr>
          <p:cNvSpPr txBox="1">
            <a:spLocks/>
          </p:cNvSpPr>
          <p:nvPr userDrawn="1"/>
        </p:nvSpPr>
        <p:spPr>
          <a:xfrm>
            <a:off x="1445526" y="6378906"/>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b="1" dirty="0">
                <a:solidFill>
                  <a:schemeClr val="accent2"/>
                </a:solidFill>
              </a:rPr>
              <a:t>Annual Review</a:t>
            </a:r>
          </a:p>
        </p:txBody>
      </p:sp>
      <p:sp>
        <p:nvSpPr>
          <p:cNvPr id="7" name="Slide Number Placeholder 5">
            <a:extLst>
              <a:ext uri="{FF2B5EF4-FFF2-40B4-BE49-F238E27FC236}">
                <a16:creationId xmlns:a16="http://schemas.microsoft.com/office/drawing/2014/main" id="{13A05B6A-9124-4DBB-843A-84818A8F79FC}"/>
              </a:ext>
            </a:extLst>
          </p:cNvPr>
          <p:cNvSpPr txBox="1">
            <a:spLocks/>
          </p:cNvSpPr>
          <p:nvPr userDrawn="1"/>
        </p:nvSpPr>
        <p:spPr>
          <a:xfrm>
            <a:off x="8805338" y="637890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18C1E5-FB55-42F5-BD6D-9CC153FCDBE6}" type="slidenum">
              <a:rPr lang="en-US" sz="1100" smtClean="0">
                <a:solidFill>
                  <a:schemeClr val="accent4"/>
                </a:solidFill>
              </a:rPr>
              <a:pPr algn="r"/>
              <a:t>‹#›</a:t>
            </a:fld>
            <a:endParaRPr lang="en-US" sz="1100" dirty="0">
              <a:solidFill>
                <a:schemeClr val="accent4"/>
              </a:solidFill>
            </a:endParaRP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88" r:id="rId3"/>
    <p:sldLayoutId id="2147483681" r:id="rId4"/>
    <p:sldLayoutId id="2147483680" r:id="rId5"/>
    <p:sldLayoutId id="2147483682" r:id="rId6"/>
    <p:sldLayoutId id="2147483677" r:id="rId7"/>
    <p:sldLayoutId id="2147483654" r:id="rId8"/>
    <p:sldLayoutId id="2147483685" r:id="rId9"/>
    <p:sldLayoutId id="2147483684" r:id="rId10"/>
    <p:sldLayoutId id="2147483686" r:id="rId11"/>
    <p:sldLayoutId id="2147483687" r:id="rId12"/>
    <p:sldLayoutId id="2147483675" r:id="rId13"/>
  </p:sldLayoutIdLst>
  <p:hf sldNum="0" hdr="0" ftr="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ommons.wikimedia.org/wiki/File:New_York_City_at_night_HDR.jpg"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www.piqsels.com/en/public-domain-photo-fkrog/download" TargetMode="External"/><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search?q=marketing+%28product%29&amp;rlz=1C1CHZL_enJO883JO883&amp;ei=RtMZZN-MJtGokdUPxuW0-AI&amp;ved=0ahUKEwjfx8GAse39AhVRVKQEHcYyDS8Q4dUDCBA&amp;uact=5&amp;oq=marketing+%28product%29&amp;gs_lcp=Cgxnd3Mtd2l6LXNlcnAQAzIGCAAQFhAeMgYIABAWEB4yBggAEBYQHjIGCAAQFhAeMgYIABAWEB4yBggAEBYQHjIGCAAQFhAeMgYIABAWEB4yBggAEBYQHjIGCAAQFhAeOgoIABBHENYEELADOgcIABCwAxBDOgQIABBDOgUIABCABDoFCAAQhgM6CAgAEBYQHhAKOgYIABAeEA06CAgAEBYQHhAPSgQIQRgAUOoGWLsoYLQqaARwAXgAgAGiAYgBmw2SAQQwLjExmAEAoAEByAEKwAEB&amp;sclient=gws-wiz-serp" TargetMode="External"/><Relationship Id="rId2" Type="http://schemas.openxmlformats.org/officeDocument/2006/relationships/hyperlink" Target="https://www.google.com/search?q=marketing+%28price%29&amp;rlz=1C1CHZL_enJO883JO883&amp;ei=KNQZZMWRM-OpkdUP67q8sAk&amp;ved=0ahUKEwjFxbDsse39AhXjVKQEHWsdD5YQ4dUDCBA&amp;uact=5&amp;oq=marketing+%28price%29&amp;gs_lcp=Cgxnd3Mtd2l6LXNlcnAQAzIECAAQHjIECAAQHjIECAAQHjIECAAQHjIGCAAQHhAKMgQIABAeMgQIABAeMgQIABAeMgQIABAeMgQIABAeOgoIABBHENYEELADOgYIABAeEA1KBAhBGABQyQZYth1g0CJoAXABeACAAfYBiAHSC5IBBTAuNy4xmAEAoAEByAEIwAEB&amp;sclient=gws-wiz-serp" TargetMode="External"/><Relationship Id="rId1" Type="http://schemas.openxmlformats.org/officeDocument/2006/relationships/slideLayout" Target="../slideLayouts/slideLayout1.xml"/><Relationship Id="rId4" Type="http://schemas.openxmlformats.org/officeDocument/2006/relationships/hyperlink" Target="https://www.google.com/search?q=marketing&amp;rlz=1C1CHZL_enJO883JO883&amp;oq=marke&amp;aqs=chrome.1.69i57j0i512j0i131i433i512j0i512l2j46i199i340i465i512j0i512l4.3893j0j7&amp;sourceid=chrome&amp;ie=UTF-8"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3.jpg"/><Relationship Id="rId7" Type="http://schemas.openxmlformats.org/officeDocument/2006/relationships/hyperlink" Target="https://pxhere.com/en/photo/553962"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hyperlink" Target="https://www.wallpaperflare.com/black-background-wood-aero-minimalism-black-wood-texture-wallpaper-bgxpw/download/1366x768" TargetMode="External"/><Relationship Id="rId9" Type="http://schemas.openxmlformats.org/officeDocument/2006/relationships/hyperlink" Target="https://www.pexels.com/photo/photography-of-a-city-at-night-1137525/"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pexels.com/photo/twisted-building-during-nighttime-1470405/"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xhere.com/en/photo/1512193"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photo/panoramic-view-of-city-lit-up-at-night-311012/" TargetMode="External"/><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pxhere.com/es/photo/386303" TargetMode="External"/><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technofaq.org/posts/2020/05/3-benefits-of-product-design-sprint-for-your-busines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biz.libretexts.org/Bookshelves/Business/Advanced_Business/Book:_The_Sustainable_Business_Case_Book/06:_Sustainable_Business_Marketing/6.01:_Green_Marketing_Strategy_and_the_Four_P's_of_Marketing" TargetMode="External"/><Relationship Id="rId2" Type="http://schemas.openxmlformats.org/officeDocument/2006/relationships/image" Target="../media/image1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mt="80000"/>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AE0DAD-192E-721C-B65E-FBAA36409935}"/>
              </a:ext>
            </a:extLst>
          </p:cNvPr>
          <p:cNvSpPr>
            <a:spLocks noGrp="1"/>
          </p:cNvSpPr>
          <p:nvPr>
            <p:ph type="pic" sz="quarter" idx="10"/>
          </p:nvPr>
        </p:nvSpPr>
        <p:spPr>
          <a:xfrm>
            <a:off x="-36687" y="0"/>
            <a:ext cx="12192000" cy="6858000"/>
          </a:xfrm>
          <a:blipFill>
            <a:blip r:embed="rId4">
              <a:alphaModFix amt="80000"/>
              <a:extLst>
                <a:ext uri="{837473B0-CC2E-450A-ABE3-18F120FF3D39}">
                  <a1611:picAttrSrcUrl xmlns:a1611="http://schemas.microsoft.com/office/drawing/2016/11/main" r:id="rId5"/>
                </a:ext>
              </a:extLst>
            </a:blip>
            <a:stretch>
              <a:fillRect/>
            </a:stretch>
          </a:blipFill>
        </p:spPr>
      </p:sp>
      <p:sp>
        <p:nvSpPr>
          <p:cNvPr id="6" name="Hexagon 5">
            <a:extLst>
              <a:ext uri="{FF2B5EF4-FFF2-40B4-BE49-F238E27FC236}">
                <a16:creationId xmlns:a16="http://schemas.microsoft.com/office/drawing/2014/main" id="{38AF5374-EA50-4722-BB45-6C182E5A16AE}"/>
              </a:ext>
              <a:ext uri="{C183D7F6-B498-43B3-948B-1728B52AA6E4}">
                <adec:decorative xmlns:adec="http://schemas.microsoft.com/office/drawing/2017/decorative" val="1"/>
              </a:ext>
            </a:extLst>
          </p:cNvPr>
          <p:cNvSpPr/>
          <p:nvPr/>
        </p:nvSpPr>
        <p:spPr>
          <a:xfrm>
            <a:off x="3166402" y="983365"/>
            <a:ext cx="5859196" cy="5051033"/>
          </a:xfrm>
          <a:prstGeom prst="hexagon">
            <a:avLst/>
          </a:prstGeom>
          <a:solidFill>
            <a:schemeClr val="tx1">
              <a:lumMod val="95000"/>
              <a:lumOff val="5000"/>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BD837CEB-1A69-4F72-95D4-054D82F09696}"/>
              </a:ext>
            </a:extLst>
          </p:cNvPr>
          <p:cNvSpPr>
            <a:spLocks noGrp="1"/>
          </p:cNvSpPr>
          <p:nvPr>
            <p:ph type="title"/>
          </p:nvPr>
        </p:nvSpPr>
        <p:spPr/>
        <p:txBody>
          <a:bodyPr/>
          <a:lstStyle/>
          <a:p>
            <a:pPr algn="ctr"/>
            <a:r>
              <a:rPr lang="en-US" dirty="0"/>
              <a:t>Marketing</a:t>
            </a:r>
          </a:p>
        </p:txBody>
      </p:sp>
      <p:sp>
        <p:nvSpPr>
          <p:cNvPr id="11" name="Text Placeholder 10">
            <a:extLst>
              <a:ext uri="{FF2B5EF4-FFF2-40B4-BE49-F238E27FC236}">
                <a16:creationId xmlns:a16="http://schemas.microsoft.com/office/drawing/2014/main" id="{E6DF5064-7AAC-4887-9BD5-FB6BC40A6768}"/>
              </a:ext>
            </a:extLst>
          </p:cNvPr>
          <p:cNvSpPr>
            <a:spLocks noGrp="1"/>
          </p:cNvSpPr>
          <p:nvPr>
            <p:ph type="body" sz="quarter" idx="13"/>
          </p:nvPr>
        </p:nvSpPr>
        <p:spPr/>
        <p:txBody>
          <a:bodyPr/>
          <a:lstStyle/>
          <a:p>
            <a:r>
              <a:rPr lang="en-US" dirty="0"/>
              <a:t>Naya Karadsheh 8D</a:t>
            </a:r>
          </a:p>
        </p:txBody>
      </p:sp>
      <p:sp>
        <p:nvSpPr>
          <p:cNvPr id="21" name="Hexagon 20">
            <a:extLst>
              <a:ext uri="{FF2B5EF4-FFF2-40B4-BE49-F238E27FC236}">
                <a16:creationId xmlns:a16="http://schemas.microsoft.com/office/drawing/2014/main" id="{35FAA64B-9D7A-4109-97E0-B0BAA29C475F}"/>
              </a:ext>
              <a:ext uri="{C183D7F6-B498-43B3-948B-1728B52AA6E4}">
                <adec:decorative xmlns:adec="http://schemas.microsoft.com/office/drawing/2017/decorative" val="1"/>
              </a:ext>
            </a:extLst>
          </p:cNvPr>
          <p:cNvSpPr/>
          <p:nvPr/>
        </p:nvSpPr>
        <p:spPr>
          <a:xfrm>
            <a:off x="7975034" y="5753530"/>
            <a:ext cx="651613" cy="561736"/>
          </a:xfrm>
          <a:prstGeom prst="hexag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00A0E61B-8139-47E5-862B-C6D87AFF35A2}"/>
              </a:ext>
              <a:ext uri="{C183D7F6-B498-43B3-948B-1728B52AA6E4}">
                <adec:decorative xmlns:adec="http://schemas.microsoft.com/office/drawing/2017/decorative" val="1"/>
              </a:ext>
            </a:extLst>
          </p:cNvPr>
          <p:cNvSpPr/>
          <p:nvPr/>
        </p:nvSpPr>
        <p:spPr>
          <a:xfrm>
            <a:off x="2255521" y="2751804"/>
            <a:ext cx="785546" cy="677196"/>
          </a:xfrm>
          <a:prstGeom prst="hexag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B06F39E4-24A5-44F2-BD9A-7E8C8AF2773B}"/>
              </a:ext>
              <a:ext uri="{C183D7F6-B498-43B3-948B-1728B52AA6E4}">
                <adec:decorative xmlns:adec="http://schemas.microsoft.com/office/drawing/2017/decorative" val="1"/>
              </a:ext>
            </a:extLst>
          </p:cNvPr>
          <p:cNvSpPr/>
          <p:nvPr/>
        </p:nvSpPr>
        <p:spPr>
          <a:xfrm>
            <a:off x="8021783" y="671564"/>
            <a:ext cx="392774" cy="338599"/>
          </a:xfrm>
          <a:prstGeom prst="hexag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xagon 1">
            <a:extLst>
              <a:ext uri="{FF2B5EF4-FFF2-40B4-BE49-F238E27FC236}">
                <a16:creationId xmlns:a16="http://schemas.microsoft.com/office/drawing/2014/main" id="{62F7433A-0BB9-4B38-A96F-AB1B77772B59}"/>
              </a:ext>
              <a:ext uri="{C183D7F6-B498-43B3-948B-1728B52AA6E4}">
                <adec:decorative xmlns:adec="http://schemas.microsoft.com/office/drawing/2017/decorative" val="1"/>
              </a:ext>
            </a:extLst>
          </p:cNvPr>
          <p:cNvSpPr/>
          <p:nvPr/>
        </p:nvSpPr>
        <p:spPr>
          <a:xfrm>
            <a:off x="2035398" y="3344350"/>
            <a:ext cx="196388" cy="169300"/>
          </a:xfrm>
          <a:prstGeom prst="hexag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D8F6D42-0427-0CE7-800A-706E1B54B9C2}"/>
              </a:ext>
            </a:extLst>
          </p:cNvPr>
          <p:cNvSpPr/>
          <p:nvPr/>
        </p:nvSpPr>
        <p:spPr>
          <a:xfrm>
            <a:off x="36687" y="18268"/>
            <a:ext cx="2611607" cy="30997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23/3/2023 7:18PM</a:t>
            </a:r>
          </a:p>
        </p:txBody>
      </p:sp>
    </p:spTree>
    <p:extLst>
      <p:ext uri="{BB962C8B-B14F-4D97-AF65-F5344CB8AC3E}">
        <p14:creationId xmlns:p14="http://schemas.microsoft.com/office/powerpoint/2010/main" val="366599304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8E1EFF-794A-725B-476F-69E27B668D8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56831" cy="6957070"/>
          </a:xfrm>
          <a:prstGeom prst="rect">
            <a:avLst/>
          </a:prstGeom>
        </p:spPr>
      </p:pic>
      <p:sp>
        <p:nvSpPr>
          <p:cNvPr id="6" name="Title 5">
            <a:extLst>
              <a:ext uri="{FF2B5EF4-FFF2-40B4-BE49-F238E27FC236}">
                <a16:creationId xmlns:a16="http://schemas.microsoft.com/office/drawing/2014/main" id="{DA69F622-E21A-C5E9-8077-57D10D9DFB41}"/>
              </a:ext>
            </a:extLst>
          </p:cNvPr>
          <p:cNvSpPr>
            <a:spLocks noGrp="1"/>
          </p:cNvSpPr>
          <p:nvPr>
            <p:ph type="title"/>
          </p:nvPr>
        </p:nvSpPr>
        <p:spPr>
          <a:xfrm>
            <a:off x="4691215" y="431112"/>
            <a:ext cx="2774400" cy="1165868"/>
          </a:xfrm>
          <a:solidFill>
            <a:schemeClr val="bg1"/>
          </a:solidFill>
        </p:spPr>
        <p:txBody>
          <a:bodyPr/>
          <a:lstStyle/>
          <a:p>
            <a:pPr algn="ctr"/>
            <a:r>
              <a:rPr lang="en-US" sz="3200" dirty="0">
                <a:ln w="0"/>
                <a:solidFill>
                  <a:schemeClr val="tx1"/>
                </a:solidFill>
                <a:effectLst>
                  <a:outerShdw blurRad="38100" dist="19050" dir="2700000" algn="tl" rotWithShape="0">
                    <a:schemeClr val="dk1">
                      <a:alpha val="40000"/>
                    </a:schemeClr>
                  </a:outerShdw>
                </a:effectLst>
              </a:rPr>
              <a:t>QUESTIONS</a:t>
            </a:r>
            <a:endParaRPr lang="en-US" dirty="0">
              <a:solidFill>
                <a:schemeClr val="tx1"/>
              </a:solidFill>
            </a:endParaRPr>
          </a:p>
        </p:txBody>
      </p:sp>
      <p:sp>
        <p:nvSpPr>
          <p:cNvPr id="7" name="Rectangle 6">
            <a:extLst>
              <a:ext uri="{FF2B5EF4-FFF2-40B4-BE49-F238E27FC236}">
                <a16:creationId xmlns:a16="http://schemas.microsoft.com/office/drawing/2014/main" id="{20683F72-39F8-1AE7-B597-980EC9AA7E4B}"/>
              </a:ext>
            </a:extLst>
          </p:cNvPr>
          <p:cNvSpPr/>
          <p:nvPr/>
        </p:nvSpPr>
        <p:spPr>
          <a:xfrm>
            <a:off x="745724" y="6507333"/>
            <a:ext cx="1915414" cy="127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5584BC2-3E69-97C2-EA63-8E6F5833828B}"/>
              </a:ext>
            </a:extLst>
          </p:cNvPr>
          <p:cNvSpPr txBox="1"/>
          <p:nvPr/>
        </p:nvSpPr>
        <p:spPr>
          <a:xfrm>
            <a:off x="745724" y="2028092"/>
            <a:ext cx="10801507" cy="3170099"/>
          </a:xfrm>
          <a:prstGeom prst="rect">
            <a:avLst/>
          </a:prstGeom>
          <a:solidFill>
            <a:schemeClr val="tx1"/>
          </a:solidFill>
        </p:spPr>
        <p:txBody>
          <a:bodyPr wrap="square" rtlCol="0">
            <a:spAutoFit/>
          </a:bodyPr>
          <a:lstStyle/>
          <a:p>
            <a:pPr marL="342900" indent="-342900" algn="ctr">
              <a:buFont typeface="+mj-lt"/>
              <a:buAutoNum type="arabicPeriod"/>
            </a:pPr>
            <a:r>
              <a:rPr lang="en-US" sz="4000" dirty="0">
                <a:solidFill>
                  <a:schemeClr val="bg1"/>
                </a:solidFill>
              </a:rPr>
              <a:t>What are the 4p’s of marketing?</a:t>
            </a:r>
          </a:p>
          <a:p>
            <a:pPr marL="342900" indent="-342900" algn="ctr">
              <a:buFont typeface="+mj-lt"/>
              <a:buAutoNum type="arabicPeriod"/>
            </a:pPr>
            <a:r>
              <a:rPr lang="en-US" sz="4000" b="0" cap="none" spc="0" dirty="0">
                <a:ln w="0"/>
                <a:solidFill>
                  <a:schemeClr val="bg1"/>
                </a:solidFill>
                <a:effectLst>
                  <a:outerShdw blurRad="38100" dist="19050" dir="2700000" algn="tl" rotWithShape="0">
                    <a:schemeClr val="dk1">
                      <a:alpha val="40000"/>
                    </a:schemeClr>
                  </a:outerShdw>
                </a:effectLst>
              </a:rPr>
              <a:t>Name 3 kinds of promotion for your business</a:t>
            </a:r>
          </a:p>
          <a:p>
            <a:pPr marL="342900" indent="-342900" algn="ctr">
              <a:buFont typeface="+mj-lt"/>
              <a:buAutoNum type="arabicPeriod"/>
            </a:pPr>
            <a:r>
              <a:rPr lang="en-US" sz="4000" b="0" cap="none" spc="0" dirty="0">
                <a:ln w="0"/>
                <a:solidFill>
                  <a:schemeClr val="bg1"/>
                </a:solidFill>
                <a:effectLst>
                  <a:outerShdw blurRad="38100" dist="19050" dir="2700000" algn="tl" rotWithShape="0">
                    <a:schemeClr val="dk1">
                      <a:alpha val="40000"/>
                    </a:schemeClr>
                  </a:outerShdw>
                </a:effectLst>
              </a:rPr>
              <a:t>Why is place important for a business?</a:t>
            </a:r>
          </a:p>
          <a:p>
            <a:pPr marL="342900" indent="-342900" algn="ctr">
              <a:buFont typeface="+mj-lt"/>
              <a:buAutoNum type="arabicPeriod"/>
            </a:pPr>
            <a:r>
              <a:rPr lang="en-US" sz="4000" dirty="0">
                <a:ln w="0"/>
                <a:solidFill>
                  <a:schemeClr val="bg1"/>
                </a:solidFill>
                <a:effectLst>
                  <a:outerShdw blurRad="38100" dist="19050" dir="2700000" algn="tl" rotWithShape="0">
                    <a:schemeClr val="dk1">
                      <a:alpha val="40000"/>
                    </a:schemeClr>
                  </a:outerShdw>
                </a:effectLst>
              </a:rPr>
              <a:t>When quality of goods or services increases, which out of 4P’s increases?</a:t>
            </a:r>
            <a:endParaRPr lang="en-US" sz="4000" b="0" cap="none" spc="0" dirty="0">
              <a:ln w="0"/>
              <a:solidFill>
                <a:schemeClr val="bg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AA5AF142-5964-99B1-0454-897A1F1BADE5}"/>
              </a:ext>
            </a:extLst>
          </p:cNvPr>
          <p:cNvSpPr/>
          <p:nvPr/>
        </p:nvSpPr>
        <p:spPr>
          <a:xfrm>
            <a:off x="745724" y="2028093"/>
            <a:ext cx="10700552" cy="32824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748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8" descr="close up of bridge">
            <a:extLst>
              <a:ext uri="{FF2B5EF4-FFF2-40B4-BE49-F238E27FC236}">
                <a16:creationId xmlns:a16="http://schemas.microsoft.com/office/drawing/2014/main" id="{2EC47CED-7A85-4080-9C7C-3921E48924A7}"/>
              </a:ext>
            </a:extLst>
          </p:cNvPr>
          <p:cNvPicPr>
            <a:picLocks noGrp="1" noChangeAspect="1"/>
          </p:cNvPicPr>
          <p:nvPr>
            <p:ph type="pic" sz="quarter" idx="13"/>
          </p:nvPr>
        </p:nvPicPr>
        <p:blipFill rotWithShape="1">
          <a:blip r:embed="rId2"/>
          <a:srcRect l="17082" r="17082"/>
          <a:stretch/>
        </p:blipFill>
        <p:spPr>
          <a:xfrm>
            <a:off x="8370399" y="219370"/>
            <a:ext cx="3821601" cy="3869769"/>
          </a:xfrm>
        </p:spPr>
      </p:pic>
      <p:sp>
        <p:nvSpPr>
          <p:cNvPr id="5" name="Rectangle 4">
            <a:extLst>
              <a:ext uri="{FF2B5EF4-FFF2-40B4-BE49-F238E27FC236}">
                <a16:creationId xmlns:a16="http://schemas.microsoft.com/office/drawing/2014/main" id="{A3550C17-5A6E-4093-34F6-41B3F34981B5}"/>
              </a:ext>
            </a:extLst>
          </p:cNvPr>
          <p:cNvSpPr/>
          <p:nvPr/>
        </p:nvSpPr>
        <p:spPr>
          <a:xfrm>
            <a:off x="745724" y="6507332"/>
            <a:ext cx="1722268" cy="142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527427F-4CD2-8DF7-EA6D-C0E661685AFC}"/>
              </a:ext>
            </a:extLst>
          </p:cNvPr>
          <p:cNvSpPr/>
          <p:nvPr/>
        </p:nvSpPr>
        <p:spPr>
          <a:xfrm>
            <a:off x="1254610" y="2896997"/>
            <a:ext cx="9682779" cy="1754326"/>
          </a:xfrm>
          <a:prstGeom prst="rect">
            <a:avLst/>
          </a:prstGeom>
          <a:noFill/>
          <a:ln>
            <a:solidFill>
              <a:schemeClr val="bg1"/>
            </a:solidFill>
          </a:ln>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Thank You So Much For Listening!</a:t>
            </a:r>
          </a:p>
          <a:p>
            <a:pPr algn="ctr"/>
            <a:r>
              <a:rPr lang="en-US" sz="5400" dirty="0">
                <a:ln w="0"/>
                <a:solidFill>
                  <a:schemeClr val="bg1"/>
                </a:solidFill>
                <a:effectLst>
                  <a:outerShdw blurRad="38100" dist="19050" dir="2700000" algn="tl" rotWithShape="0">
                    <a:schemeClr val="dk1">
                      <a:alpha val="40000"/>
                    </a:schemeClr>
                  </a:outerShdw>
                </a:effectLst>
              </a:rPr>
              <a:t>Goodluck on your exams</a:t>
            </a:r>
          </a:p>
        </p:txBody>
      </p:sp>
    </p:spTree>
    <p:extLst>
      <p:ext uri="{BB962C8B-B14F-4D97-AF65-F5344CB8AC3E}">
        <p14:creationId xmlns:p14="http://schemas.microsoft.com/office/powerpoint/2010/main" val="71553486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198D4C-55F3-796E-DA93-1793709A0247}"/>
              </a:ext>
            </a:extLst>
          </p:cNvPr>
          <p:cNvSpPr txBox="1"/>
          <p:nvPr/>
        </p:nvSpPr>
        <p:spPr>
          <a:xfrm>
            <a:off x="3974123" y="564610"/>
            <a:ext cx="6096000" cy="3539430"/>
          </a:xfrm>
          <a:prstGeom prst="rect">
            <a:avLst/>
          </a:prstGeom>
          <a:noFill/>
        </p:spPr>
        <p:txBody>
          <a:bodyPr wrap="square">
            <a:spAutoFit/>
          </a:bodyPr>
          <a:lstStyle/>
          <a:p>
            <a:r>
              <a:rPr lang="en-US" sz="1600" dirty="0"/>
              <a:t>marketing (promotion) - Google Search</a:t>
            </a:r>
          </a:p>
          <a:p>
            <a:r>
              <a:rPr lang="en-US" sz="1600" dirty="0"/>
              <a:t>www.google.com</a:t>
            </a:r>
          </a:p>
          <a:p>
            <a:r>
              <a:rPr lang="en-US" sz="1600" dirty="0"/>
              <a:t>4:16 PM</a:t>
            </a:r>
          </a:p>
          <a:p>
            <a:r>
              <a:rPr lang="en-US" sz="1600" dirty="0"/>
              <a:t>4 </a:t>
            </a:r>
            <a:r>
              <a:rPr lang="en-US" sz="1600" dirty="0" err="1"/>
              <a:t>ps</a:t>
            </a:r>
            <a:r>
              <a:rPr lang="en-US" sz="1600" dirty="0"/>
              <a:t> of marketing example clothing - Google Search</a:t>
            </a:r>
          </a:p>
          <a:p>
            <a:r>
              <a:rPr lang="en-US" sz="1600" dirty="0"/>
              <a:t>www.google.com</a:t>
            </a:r>
          </a:p>
          <a:p>
            <a:r>
              <a:rPr lang="en-US" sz="1600" dirty="0"/>
              <a:t>4:13 PM</a:t>
            </a:r>
          </a:p>
          <a:p>
            <a:r>
              <a:rPr lang="en-US" sz="1600" dirty="0"/>
              <a:t>marketing place(4PS) - Google Search</a:t>
            </a:r>
          </a:p>
          <a:p>
            <a:r>
              <a:rPr lang="en-US" sz="1600" dirty="0"/>
              <a:t>www.google.com</a:t>
            </a:r>
          </a:p>
          <a:p>
            <a:r>
              <a:rPr lang="en-US" sz="1600" dirty="0"/>
              <a:t>4:13 PM</a:t>
            </a:r>
          </a:p>
          <a:p>
            <a:r>
              <a:rPr lang="en-US" sz="1600" dirty="0"/>
              <a:t>4 </a:t>
            </a:r>
            <a:r>
              <a:rPr lang="en-US" sz="1600" dirty="0" err="1"/>
              <a:t>ps</a:t>
            </a:r>
            <a:r>
              <a:rPr lang="en-US" sz="1600" dirty="0"/>
              <a:t> - Google Search</a:t>
            </a:r>
          </a:p>
          <a:p>
            <a:r>
              <a:rPr lang="en-US" sz="1600" dirty="0"/>
              <a:t>www.google.com</a:t>
            </a:r>
          </a:p>
          <a:p>
            <a:r>
              <a:rPr lang="en-US" sz="1600" dirty="0"/>
              <a:t>4:12 PM</a:t>
            </a:r>
          </a:p>
          <a:p>
            <a:r>
              <a:rPr lang="en-US" sz="1600" dirty="0"/>
              <a:t>marketing placement - Google Search</a:t>
            </a:r>
          </a:p>
          <a:p>
            <a:r>
              <a:rPr lang="en-US" sz="1600" dirty="0"/>
              <a:t>www.google.com</a:t>
            </a:r>
          </a:p>
        </p:txBody>
      </p:sp>
      <p:sp>
        <p:nvSpPr>
          <p:cNvPr id="10" name="TextBox 9">
            <a:extLst>
              <a:ext uri="{FF2B5EF4-FFF2-40B4-BE49-F238E27FC236}">
                <a16:creationId xmlns:a16="http://schemas.microsoft.com/office/drawing/2014/main" id="{057B3A13-1682-55D1-0853-720B25C631ED}"/>
              </a:ext>
            </a:extLst>
          </p:cNvPr>
          <p:cNvSpPr txBox="1"/>
          <p:nvPr/>
        </p:nvSpPr>
        <p:spPr>
          <a:xfrm>
            <a:off x="3974123" y="4104040"/>
            <a:ext cx="6096000" cy="2308324"/>
          </a:xfrm>
          <a:prstGeom prst="rect">
            <a:avLst/>
          </a:prstGeom>
          <a:noFill/>
        </p:spPr>
        <p:txBody>
          <a:bodyPr wrap="square">
            <a:spAutoFit/>
          </a:bodyPr>
          <a:lstStyle/>
          <a:p>
            <a:r>
              <a:rPr lang="en-US" sz="1600" dirty="0">
                <a:effectLst/>
              </a:rPr>
              <a:t>7:00 PM</a:t>
            </a:r>
            <a:endParaRPr lang="en-US" sz="1600" u="none" strike="noStrike" dirty="0">
              <a:effectLst/>
              <a:hlinkClick r:id="rId2" tooltip="marketing (price) - Google Search"/>
            </a:endParaRPr>
          </a:p>
          <a:p>
            <a:r>
              <a:rPr lang="en-US" sz="1600" u="none" strike="noStrike" dirty="0">
                <a:effectLst/>
                <a:hlinkClick r:id="rId2" tooltip="marketing (price) - Google Search"/>
              </a:rPr>
              <a:t>marketing (price) - Google Search</a:t>
            </a:r>
            <a:r>
              <a:rPr lang="en-US" sz="1600" dirty="0">
                <a:effectLst/>
              </a:rPr>
              <a:t>www.google.com</a:t>
            </a:r>
          </a:p>
          <a:p>
            <a:r>
              <a:rPr lang="en-US" sz="1600" dirty="0">
                <a:effectLst/>
              </a:rPr>
              <a:t>6:58 PM marketing (product) - Google Search www.google.com</a:t>
            </a:r>
          </a:p>
          <a:p>
            <a:r>
              <a:rPr lang="en-US" sz="1600" dirty="0">
                <a:effectLst/>
              </a:rPr>
              <a:t>6:58 PM</a:t>
            </a:r>
            <a:endParaRPr lang="en-US" sz="1600" u="none" strike="noStrike" dirty="0">
              <a:effectLst/>
              <a:hlinkClick r:id="rId3" tooltip="marketing (product) - Google Search"/>
            </a:endParaRPr>
          </a:p>
          <a:p>
            <a:r>
              <a:rPr lang="en-US" sz="1600" u="none" strike="noStrike" dirty="0">
                <a:effectLst/>
                <a:hlinkClick r:id="rId3" tooltip="marketing (product) - Google Search"/>
              </a:rPr>
              <a:t>marketing (product) - Google Search</a:t>
            </a:r>
            <a:r>
              <a:rPr lang="en-US" sz="1600" dirty="0">
                <a:effectLst/>
              </a:rPr>
              <a:t>www.google.com</a:t>
            </a:r>
          </a:p>
          <a:p>
            <a:r>
              <a:rPr lang="en-US" sz="1600" dirty="0">
                <a:effectLst/>
              </a:rPr>
              <a:t>Tuesday, March 21, 2023 6:54 PM marketing - Google Search www.google.com</a:t>
            </a:r>
          </a:p>
          <a:p>
            <a:r>
              <a:rPr lang="en-US" sz="1600" dirty="0">
                <a:effectLst/>
              </a:rPr>
              <a:t>6:54 PM</a:t>
            </a:r>
            <a:endParaRPr lang="en-US" sz="1600" u="none" strike="noStrike" dirty="0">
              <a:effectLst/>
              <a:hlinkClick r:id="rId4" tooltip="marketing - Google Search"/>
            </a:endParaRPr>
          </a:p>
          <a:p>
            <a:r>
              <a:rPr lang="en-US" sz="1600" u="none" strike="noStrike" dirty="0">
                <a:effectLst/>
                <a:hlinkClick r:id="rId4" tooltip="marketing - Google Search"/>
              </a:rPr>
              <a:t>marketing - Google Search</a:t>
            </a:r>
            <a:r>
              <a:rPr lang="en-US" sz="1600" dirty="0">
                <a:effectLst/>
              </a:rPr>
              <a:t>www.google.com</a:t>
            </a:r>
          </a:p>
        </p:txBody>
      </p:sp>
      <p:sp>
        <p:nvSpPr>
          <p:cNvPr id="11" name="Rectangle 10">
            <a:extLst>
              <a:ext uri="{FF2B5EF4-FFF2-40B4-BE49-F238E27FC236}">
                <a16:creationId xmlns:a16="http://schemas.microsoft.com/office/drawing/2014/main" id="{CB45D754-18E9-B945-DA59-757F2D56EE4B}"/>
              </a:ext>
            </a:extLst>
          </p:cNvPr>
          <p:cNvSpPr/>
          <p:nvPr/>
        </p:nvSpPr>
        <p:spPr>
          <a:xfrm rot="16200000">
            <a:off x="-3050668" y="2951705"/>
            <a:ext cx="6734408" cy="830997"/>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Sources!</a:t>
            </a:r>
          </a:p>
          <a:p>
            <a:pPr algn="ctr"/>
            <a:r>
              <a:rPr lang="en-US" sz="2400" dirty="0">
                <a:ln w="0"/>
                <a:effectLst>
                  <a:outerShdw blurRad="38100" dist="19050" dir="2700000" algn="tl" rotWithShape="0">
                    <a:schemeClr val="dk1">
                      <a:alpha val="40000"/>
                    </a:schemeClr>
                  </a:outerShdw>
                </a:effectLst>
              </a:rPr>
              <a:t>(included source: teachings of </a:t>
            </a:r>
            <a:r>
              <a:rPr lang="en-US" sz="2400" dirty="0" err="1">
                <a:ln w="0"/>
                <a:effectLst>
                  <a:outerShdw blurRad="38100" dist="19050" dir="2700000" algn="tl" rotWithShape="0">
                    <a:schemeClr val="dk1">
                      <a:alpha val="40000"/>
                    </a:schemeClr>
                  </a:outerShdw>
                </a:effectLst>
              </a:rPr>
              <a:t>MS.Yasmine</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Qadoumi</a:t>
            </a:r>
            <a:r>
              <a:rPr lang="en-US" sz="2400" dirty="0">
                <a:ln w="0"/>
                <a:effectLst>
                  <a:outerShdw blurRad="38100" dist="19050" dir="2700000" algn="tl" rotWithShape="0">
                    <a:schemeClr val="dk1">
                      <a:alpha val="40000"/>
                    </a:schemeClr>
                  </a:outerShdw>
                </a:effectLst>
              </a:rPr>
              <a:t>)</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511A47E5-4665-AD02-C900-551BC7715AFB}"/>
              </a:ext>
            </a:extLst>
          </p:cNvPr>
          <p:cNvSpPr/>
          <p:nvPr/>
        </p:nvSpPr>
        <p:spPr>
          <a:xfrm>
            <a:off x="745724" y="6507333"/>
            <a:ext cx="1915414" cy="127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941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A08CBB-3A5A-F1CD-9056-6AECF313311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692"/>
            <a:ext cx="12192000" cy="6859383"/>
          </a:xfrm>
          <a:prstGeom prst="rect">
            <a:avLst/>
          </a:prstGeom>
        </p:spPr>
      </p:pic>
      <p:sp>
        <p:nvSpPr>
          <p:cNvPr id="9" name="Title 8">
            <a:extLst>
              <a:ext uri="{FF2B5EF4-FFF2-40B4-BE49-F238E27FC236}">
                <a16:creationId xmlns:a16="http://schemas.microsoft.com/office/drawing/2014/main" id="{FEF304F5-32C5-4869-B185-859B567855A8}"/>
              </a:ext>
            </a:extLst>
          </p:cNvPr>
          <p:cNvSpPr>
            <a:spLocks noGrp="1"/>
          </p:cNvSpPr>
          <p:nvPr>
            <p:ph type="title"/>
          </p:nvPr>
        </p:nvSpPr>
        <p:spPr>
          <a:xfrm>
            <a:off x="660400" y="805212"/>
            <a:ext cx="4275138" cy="830997"/>
          </a:xfrm>
        </p:spPr>
        <p:txBody>
          <a:bodyPr/>
          <a:lstStyle/>
          <a:p>
            <a:pPr algn="ctr"/>
            <a:r>
              <a:rPr lang="en-US" dirty="0">
                <a:ln w="9525">
                  <a:solidFill>
                    <a:schemeClr val="bg1"/>
                  </a:solidFill>
                  <a:prstDash val="solid"/>
                </a:ln>
                <a:solidFill>
                  <a:schemeClr val="bg1"/>
                </a:solidFill>
                <a:effectLst>
                  <a:outerShdw blurRad="12700" dist="38100" dir="2700000" algn="tl" rotWithShape="0">
                    <a:schemeClr val="bg1">
                      <a:lumMod val="50000"/>
                    </a:schemeClr>
                  </a:outerShdw>
                </a:effectLst>
              </a:rPr>
              <a:t>4P’S</a:t>
            </a:r>
          </a:p>
        </p:txBody>
      </p:sp>
      <p:sp>
        <p:nvSpPr>
          <p:cNvPr id="7" name="Text Placeholder 6">
            <a:extLst>
              <a:ext uri="{FF2B5EF4-FFF2-40B4-BE49-F238E27FC236}">
                <a16:creationId xmlns:a16="http://schemas.microsoft.com/office/drawing/2014/main" id="{B21C28F5-3CA3-4B78-B5C9-550C00BB3174}"/>
              </a:ext>
            </a:extLst>
          </p:cNvPr>
          <p:cNvSpPr>
            <a:spLocks noGrp="1"/>
          </p:cNvSpPr>
          <p:nvPr>
            <p:ph type="body" sz="quarter" idx="12"/>
          </p:nvPr>
        </p:nvSpPr>
        <p:spPr/>
        <p:txBody>
          <a:bodyPr/>
          <a:lstStyle/>
          <a:p>
            <a:pPr marL="0" indent="0" algn="ctr">
              <a:buNone/>
            </a:pPr>
            <a:endParaRPr lang="en-US" dirty="0">
              <a:solidFill>
                <a:schemeClr val="bg1"/>
              </a:solidFill>
            </a:endParaRPr>
          </a:p>
          <a:p>
            <a:pPr algn="ctr"/>
            <a:r>
              <a:rPr lang="en-US" dirty="0">
                <a:solidFill>
                  <a:schemeClr val="bg1"/>
                </a:solidFill>
              </a:rPr>
              <a:t>Price</a:t>
            </a:r>
          </a:p>
          <a:p>
            <a:pPr algn="ctr"/>
            <a:r>
              <a:rPr lang="en-US" dirty="0">
                <a:solidFill>
                  <a:schemeClr val="bg1"/>
                </a:solidFill>
              </a:rPr>
              <a:t>Place</a:t>
            </a:r>
          </a:p>
          <a:p>
            <a:pPr algn="ctr"/>
            <a:r>
              <a:rPr lang="en-US" dirty="0">
                <a:solidFill>
                  <a:schemeClr val="bg1"/>
                </a:solidFill>
              </a:rPr>
              <a:t>Promotion</a:t>
            </a:r>
          </a:p>
          <a:p>
            <a:pPr algn="ctr"/>
            <a:r>
              <a:rPr lang="en-US" dirty="0">
                <a:solidFill>
                  <a:schemeClr val="bg1"/>
                </a:solidFill>
              </a:rPr>
              <a:t>Product</a:t>
            </a:r>
          </a:p>
        </p:txBody>
      </p:sp>
      <p:pic>
        <p:nvPicPr>
          <p:cNvPr id="11" name="Picture Placeholder 10" descr="close up of building">
            <a:extLst>
              <a:ext uri="{FF2B5EF4-FFF2-40B4-BE49-F238E27FC236}">
                <a16:creationId xmlns:a16="http://schemas.microsoft.com/office/drawing/2014/main" id="{1CE2008D-DBCE-465F-90DA-B28A4E525131}"/>
              </a:ext>
            </a:extLst>
          </p:cNvPr>
          <p:cNvPicPr>
            <a:picLocks noGrp="1" noChangeAspect="1"/>
          </p:cNvPicPr>
          <p:nvPr>
            <p:ph type="pic" sz="quarter" idx="10"/>
          </p:nvPr>
        </p:nvPicPr>
        <p:blipFill>
          <a:blip r:embed="rId5"/>
          <a:srcRect l="15351" r="15351"/>
          <a:stretch>
            <a:fillRect/>
          </a:stretch>
        </p:blipFill>
        <p:spPr/>
      </p:pic>
      <p:sp>
        <p:nvSpPr>
          <p:cNvPr id="2" name="Rectangle 1">
            <a:extLst>
              <a:ext uri="{FF2B5EF4-FFF2-40B4-BE49-F238E27FC236}">
                <a16:creationId xmlns:a16="http://schemas.microsoft.com/office/drawing/2014/main" id="{A85D5D26-65E3-A5BD-D969-8399010FAA10}"/>
              </a:ext>
            </a:extLst>
          </p:cNvPr>
          <p:cNvSpPr/>
          <p:nvPr/>
        </p:nvSpPr>
        <p:spPr>
          <a:xfrm>
            <a:off x="745724" y="6507332"/>
            <a:ext cx="1722268" cy="142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462409B-A859-E134-F6C4-3DC21B023D7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459415" y="1220711"/>
            <a:ext cx="5447323" cy="5135029"/>
          </a:xfrm>
          <a:prstGeom prst="ellipse">
            <a:avLst/>
          </a:prstGeom>
          <a:ln>
            <a:noFill/>
          </a:ln>
          <a:effectLst>
            <a:softEdge rad="112500"/>
          </a:effectLst>
        </p:spPr>
      </p:pic>
      <p:pic>
        <p:nvPicPr>
          <p:cNvPr id="6" name="Picture 5">
            <a:extLst>
              <a:ext uri="{FF2B5EF4-FFF2-40B4-BE49-F238E27FC236}">
                <a16:creationId xmlns:a16="http://schemas.microsoft.com/office/drawing/2014/main" id="{DE56B906-0DFA-5E6F-EF39-8EDA47B6C19C}"/>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087815" y="87924"/>
            <a:ext cx="3456943" cy="3341076"/>
          </a:xfrm>
          <a:prstGeom prst="ellipse">
            <a:avLst/>
          </a:prstGeom>
          <a:ln>
            <a:noFill/>
          </a:ln>
          <a:effectLst>
            <a:softEdge rad="112500"/>
          </a:effectLst>
        </p:spPr>
      </p:pic>
      <p:sp>
        <p:nvSpPr>
          <p:cNvPr id="12" name="Rectangle 11">
            <a:extLst>
              <a:ext uri="{FF2B5EF4-FFF2-40B4-BE49-F238E27FC236}">
                <a16:creationId xmlns:a16="http://schemas.microsoft.com/office/drawing/2014/main" id="{BB8789A5-0190-3BA8-6761-DA9B647DFDF8}"/>
              </a:ext>
            </a:extLst>
          </p:cNvPr>
          <p:cNvSpPr/>
          <p:nvPr/>
        </p:nvSpPr>
        <p:spPr>
          <a:xfrm>
            <a:off x="0" y="-692"/>
            <a:ext cx="12192000" cy="6858692"/>
          </a:xfrm>
          <a:prstGeom prst="rect">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90106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EF53E3-F88C-4203-A489-8C9D57513DF6}"/>
              </a:ext>
            </a:extLst>
          </p:cNvPr>
          <p:cNvSpPr>
            <a:spLocks noGrp="1"/>
          </p:cNvSpPr>
          <p:nvPr>
            <p:ph type="title"/>
          </p:nvPr>
        </p:nvSpPr>
        <p:spPr>
          <a:xfrm>
            <a:off x="5701323" y="805213"/>
            <a:ext cx="4275138" cy="830997"/>
          </a:xfrm>
        </p:spPr>
        <p:txBody>
          <a:bodyPr/>
          <a:lstStyle/>
          <a:p>
            <a:r>
              <a:rPr lang="en-US" dirty="0"/>
              <a:t>Introduction</a:t>
            </a:r>
          </a:p>
        </p:txBody>
      </p:sp>
      <p:sp>
        <p:nvSpPr>
          <p:cNvPr id="8" name="Text Placeholder 7">
            <a:extLst>
              <a:ext uri="{FF2B5EF4-FFF2-40B4-BE49-F238E27FC236}">
                <a16:creationId xmlns:a16="http://schemas.microsoft.com/office/drawing/2014/main" id="{6F03AADD-A4FE-4CE8-944C-3F9C9777F0AB}"/>
              </a:ext>
            </a:extLst>
          </p:cNvPr>
          <p:cNvSpPr>
            <a:spLocks noGrp="1"/>
          </p:cNvSpPr>
          <p:nvPr>
            <p:ph type="body" sz="quarter" idx="12"/>
          </p:nvPr>
        </p:nvSpPr>
        <p:spPr>
          <a:xfrm>
            <a:off x="6346091" y="2232773"/>
            <a:ext cx="4275138" cy="3560763"/>
          </a:xfrm>
        </p:spPr>
        <p:txBody>
          <a:bodyPr/>
          <a:lstStyle/>
          <a:p>
            <a:pPr marL="0" indent="0">
              <a:buNone/>
            </a:pPr>
            <a:r>
              <a:rPr lang="en-US" dirty="0">
                <a:solidFill>
                  <a:schemeClr val="bg1"/>
                </a:solidFill>
              </a:rPr>
              <a:t>Marketing is an essential part of business, Marketing is the activity, set of institutions, and processes for creating, communicating, delivering, and exchanging offerings that have value for customers, clients, partners, and society at large. It is the most essential part when treating a business, it helps you to promote and build a reputation in order to make your business more successful and well known throughout.</a:t>
            </a:r>
          </a:p>
          <a:p>
            <a:pPr marL="0" indent="0">
              <a:buNone/>
            </a:pPr>
            <a:endParaRPr lang="en-US" dirty="0">
              <a:solidFill>
                <a:schemeClr val="bg1"/>
              </a:solidFill>
            </a:endParaRPr>
          </a:p>
        </p:txBody>
      </p:sp>
      <p:pic>
        <p:nvPicPr>
          <p:cNvPr id="4" name="Picture Placeholder 3" descr="close up of building">
            <a:extLst>
              <a:ext uri="{FF2B5EF4-FFF2-40B4-BE49-F238E27FC236}">
                <a16:creationId xmlns:a16="http://schemas.microsoft.com/office/drawing/2014/main" id="{5EAB7860-C105-46A8-8B51-C886DCFAB528}"/>
              </a:ext>
            </a:extLst>
          </p:cNvPr>
          <p:cNvPicPr>
            <a:picLocks noGrp="1" noChangeAspect="1"/>
          </p:cNvPicPr>
          <p:nvPr>
            <p:ph type="pic" sz="quarter" idx="13"/>
          </p:nvPr>
        </p:nvPicPr>
        <p:blipFill>
          <a:blip r:embed="rId2"/>
          <a:srcRect l="22544" r="22544"/>
          <a:stretch>
            <a:fillRect/>
          </a:stretch>
        </p:blipFill>
        <p:spPr>
          <a:xfrm>
            <a:off x="247306" y="805213"/>
            <a:ext cx="4441372" cy="5393036"/>
          </a:xfrm>
        </p:spPr>
      </p:pic>
      <p:sp>
        <p:nvSpPr>
          <p:cNvPr id="2" name="Rectangle 1">
            <a:extLst>
              <a:ext uri="{FF2B5EF4-FFF2-40B4-BE49-F238E27FC236}">
                <a16:creationId xmlns:a16="http://schemas.microsoft.com/office/drawing/2014/main" id="{C4DC3E35-D6FC-00C0-37E8-0208E46E7F76}"/>
              </a:ext>
            </a:extLst>
          </p:cNvPr>
          <p:cNvSpPr/>
          <p:nvPr/>
        </p:nvSpPr>
        <p:spPr>
          <a:xfrm>
            <a:off x="745724" y="6507332"/>
            <a:ext cx="1722268" cy="142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77030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D16996A-1A61-E875-2510-2BCCA475D328}"/>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7813" b="7813"/>
          <a:stretch>
            <a:fillRect/>
          </a:stretch>
        </p:blipFill>
        <p:spPr>
          <a:xfrm>
            <a:off x="0" y="0"/>
            <a:ext cx="12192000" cy="6858000"/>
          </a:xfrm>
        </p:spPr>
      </p:pic>
      <p:sp>
        <p:nvSpPr>
          <p:cNvPr id="3" name="Rectangle 2">
            <a:extLst>
              <a:ext uri="{FF2B5EF4-FFF2-40B4-BE49-F238E27FC236}">
                <a16:creationId xmlns:a16="http://schemas.microsoft.com/office/drawing/2014/main" id="{47310966-9752-4035-9DD5-FFBC93FC094D}"/>
              </a:ext>
              <a:ext uri="{C183D7F6-B498-43B3-948B-1728B52AA6E4}">
                <adec:decorative xmlns:adec="http://schemas.microsoft.com/office/drawing/2017/decorative" val="1"/>
              </a:ext>
            </a:extLst>
          </p:cNvPr>
          <p:cNvSpPr/>
          <p:nvPr/>
        </p:nvSpPr>
        <p:spPr>
          <a:xfrm>
            <a:off x="3378092" y="1181123"/>
            <a:ext cx="4754880" cy="4495754"/>
          </a:xfrm>
          <a:prstGeom prst="rect">
            <a:avLst/>
          </a:prstGeom>
          <a:solidFill>
            <a:schemeClr val="tx1">
              <a:lumMod val="95000"/>
              <a:lumOff val="5000"/>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3D9E7E43-0082-4819-947F-94AD5664FC83}"/>
              </a:ext>
            </a:extLst>
          </p:cNvPr>
          <p:cNvSpPr>
            <a:spLocks noGrp="1"/>
          </p:cNvSpPr>
          <p:nvPr>
            <p:ph type="title"/>
          </p:nvPr>
        </p:nvSpPr>
        <p:spPr>
          <a:xfrm>
            <a:off x="3951326" y="2153348"/>
            <a:ext cx="3924934" cy="1695637"/>
          </a:xfrm>
        </p:spPr>
        <p:txBody>
          <a:bodyPr/>
          <a:lstStyle/>
          <a:p>
            <a:pPr rtl="0" eaLnBrk="1" latinLnBrk="0" hangingPunct="1"/>
            <a:r>
              <a:rPr lang="en-US" dirty="0"/>
              <a:t>Promotion and Price</a:t>
            </a:r>
          </a:p>
        </p:txBody>
      </p:sp>
      <p:sp>
        <p:nvSpPr>
          <p:cNvPr id="6" name="Rectangle 5">
            <a:extLst>
              <a:ext uri="{FF2B5EF4-FFF2-40B4-BE49-F238E27FC236}">
                <a16:creationId xmlns:a16="http://schemas.microsoft.com/office/drawing/2014/main" id="{BFF64F07-1F8D-4F69-87E4-03E837E975EE}"/>
              </a:ext>
              <a:ext uri="{C183D7F6-B498-43B3-948B-1728B52AA6E4}">
                <adec:decorative xmlns:adec="http://schemas.microsoft.com/office/drawing/2017/decorative" val="1"/>
              </a:ext>
            </a:extLst>
          </p:cNvPr>
          <p:cNvSpPr/>
          <p:nvPr/>
        </p:nvSpPr>
        <p:spPr>
          <a:xfrm>
            <a:off x="2918168" y="1181123"/>
            <a:ext cx="459924" cy="4599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D0393EC-C7F4-46AA-8768-FF7CD4DE0552}"/>
              </a:ext>
              <a:ext uri="{C183D7F6-B498-43B3-948B-1728B52AA6E4}">
                <adec:decorative xmlns:adec="http://schemas.microsoft.com/office/drawing/2017/decorative" val="1"/>
              </a:ext>
            </a:extLst>
          </p:cNvPr>
          <p:cNvSpPr/>
          <p:nvPr/>
        </p:nvSpPr>
        <p:spPr>
          <a:xfrm>
            <a:off x="8531920" y="5840880"/>
            <a:ext cx="284372" cy="284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6B6DDC29-DFE2-4F0C-9C81-DDBC9CD8D269}"/>
              </a:ext>
            </a:extLst>
          </p:cNvPr>
          <p:cNvSpPr>
            <a:spLocks noGrp="1"/>
          </p:cNvSpPr>
          <p:nvPr>
            <p:ph type="body" sz="quarter" idx="11"/>
          </p:nvPr>
        </p:nvSpPr>
        <p:spPr/>
        <p:txBody>
          <a:bodyPr/>
          <a:lstStyle/>
          <a:p>
            <a:r>
              <a:rPr lang="en-US" dirty="0">
                <a:solidFill>
                  <a:schemeClr val="bg1"/>
                </a:solidFill>
              </a:rPr>
              <a:t>Let’s dive in</a:t>
            </a:r>
          </a:p>
        </p:txBody>
      </p:sp>
    </p:spTree>
    <p:extLst>
      <p:ext uri="{BB962C8B-B14F-4D97-AF65-F5344CB8AC3E}">
        <p14:creationId xmlns:p14="http://schemas.microsoft.com/office/powerpoint/2010/main" val="111025128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A93871-68B8-42FC-6760-090EDBF3CB1D}"/>
              </a:ext>
            </a:extLst>
          </p:cNvPr>
          <p:cNvSpPr>
            <a:spLocks noGrp="1"/>
          </p:cNvSpPr>
          <p:nvPr>
            <p:ph type="body" sz="quarter" idx="12"/>
          </p:nvPr>
        </p:nvSpPr>
        <p:spPr>
          <a:xfrm>
            <a:off x="660400" y="2044700"/>
            <a:ext cx="5855754" cy="4391611"/>
          </a:xfrm>
        </p:spPr>
        <p:txBody>
          <a:bodyPr/>
          <a:lstStyle/>
          <a:p>
            <a:pPr marL="0" indent="0">
              <a:buNone/>
            </a:pPr>
            <a:r>
              <a:rPr lang="en-US" sz="2400" dirty="0">
                <a:solidFill>
                  <a:schemeClr val="bg1"/>
                </a:solidFill>
              </a:rPr>
              <a:t>Prices of a business can change overtime depending on their success and motives, if a business decides to increase the price of their services or good then they will have to increase the quality and possibly make offers from time to time to keep customer loyalty and to gain MORE customers overtime.</a:t>
            </a:r>
          </a:p>
        </p:txBody>
      </p:sp>
      <p:sp>
        <p:nvSpPr>
          <p:cNvPr id="8" name="Title 7">
            <a:extLst>
              <a:ext uri="{FF2B5EF4-FFF2-40B4-BE49-F238E27FC236}">
                <a16:creationId xmlns:a16="http://schemas.microsoft.com/office/drawing/2014/main" id="{3EEDAF89-0ECD-416A-93E5-A300FF0B9702}"/>
              </a:ext>
            </a:extLst>
          </p:cNvPr>
          <p:cNvSpPr>
            <a:spLocks noGrp="1"/>
          </p:cNvSpPr>
          <p:nvPr>
            <p:ph type="title"/>
          </p:nvPr>
        </p:nvSpPr>
        <p:spPr>
          <a:xfrm>
            <a:off x="660400" y="850653"/>
            <a:ext cx="4275138" cy="1239487"/>
          </a:xfrm>
        </p:spPr>
        <p:txBody>
          <a:bodyPr/>
          <a:lstStyle/>
          <a:p>
            <a:r>
              <a:rPr lang="en-US" dirty="0"/>
              <a:t>Price</a:t>
            </a:r>
          </a:p>
        </p:txBody>
      </p:sp>
      <p:sp>
        <p:nvSpPr>
          <p:cNvPr id="9" name="Rectangle 8">
            <a:extLst>
              <a:ext uri="{FF2B5EF4-FFF2-40B4-BE49-F238E27FC236}">
                <a16:creationId xmlns:a16="http://schemas.microsoft.com/office/drawing/2014/main" id="{605B48E1-A2EB-594A-7C6A-0FE4007163C4}"/>
              </a:ext>
            </a:extLst>
          </p:cNvPr>
          <p:cNvSpPr/>
          <p:nvPr/>
        </p:nvSpPr>
        <p:spPr>
          <a:xfrm>
            <a:off x="745724" y="6507332"/>
            <a:ext cx="1722268" cy="142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6446EEE-BD04-97A8-2874-41DF209B6DA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38096" y="856695"/>
            <a:ext cx="4237978" cy="5650637"/>
          </a:xfrm>
          <a:prstGeom prst="rect">
            <a:avLst/>
          </a:prstGeom>
        </p:spPr>
      </p:pic>
    </p:spTree>
    <p:extLst>
      <p:ext uri="{BB962C8B-B14F-4D97-AF65-F5344CB8AC3E}">
        <p14:creationId xmlns:p14="http://schemas.microsoft.com/office/powerpoint/2010/main" val="2580070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B6B6D5-8277-CD43-E767-E348E74DE90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297507" cy="6858000"/>
          </a:xfrm>
          <a:prstGeom prst="rect">
            <a:avLst/>
          </a:prstGeom>
          <a:ln>
            <a:noFill/>
          </a:ln>
          <a:effectLst>
            <a:softEdge rad="112500"/>
          </a:effectLst>
        </p:spPr>
      </p:pic>
      <p:sp>
        <p:nvSpPr>
          <p:cNvPr id="4" name="Text Placeholder 3">
            <a:extLst>
              <a:ext uri="{FF2B5EF4-FFF2-40B4-BE49-F238E27FC236}">
                <a16:creationId xmlns:a16="http://schemas.microsoft.com/office/drawing/2014/main" id="{2CB5980C-C279-179D-AAAA-81BD6D542FB5}"/>
              </a:ext>
            </a:extLst>
          </p:cNvPr>
          <p:cNvSpPr>
            <a:spLocks noGrp="1"/>
          </p:cNvSpPr>
          <p:nvPr>
            <p:ph type="body" sz="quarter" idx="12"/>
          </p:nvPr>
        </p:nvSpPr>
        <p:spPr>
          <a:xfrm>
            <a:off x="660399" y="2044700"/>
            <a:ext cx="9921783" cy="4125281"/>
          </a:xfrm>
          <a:gradFill flip="none" rotWithShape="1">
            <a:gsLst>
              <a:gs pos="0">
                <a:schemeClr val="tx1">
                  <a:lumMod val="95000"/>
                  <a:lumOff val="5000"/>
                  <a:tint val="66000"/>
                  <a:satMod val="160000"/>
                </a:schemeClr>
              </a:gs>
              <a:gs pos="50000">
                <a:schemeClr val="tx1">
                  <a:lumMod val="95000"/>
                  <a:lumOff val="5000"/>
                  <a:tint val="44500"/>
                  <a:satMod val="160000"/>
                </a:schemeClr>
              </a:gs>
              <a:gs pos="100000">
                <a:schemeClr val="tx1">
                  <a:lumMod val="95000"/>
                  <a:lumOff val="5000"/>
                  <a:tint val="23500"/>
                  <a:satMod val="160000"/>
                </a:schemeClr>
              </a:gs>
            </a:gsLst>
            <a:lin ang="2700000" scaled="1"/>
            <a:tileRect/>
          </a:gradFill>
        </p:spPr>
        <p:txBody>
          <a:bodyPr/>
          <a:lstStyle/>
          <a:p>
            <a:pPr marL="0" indent="0">
              <a:buNone/>
            </a:pPr>
            <a:r>
              <a:rPr lang="en-US" dirty="0">
                <a:solidFill>
                  <a:schemeClr val="tx1"/>
                </a:solidFill>
              </a:rPr>
              <a:t>Promotion is one of the key things when trying to get your business more customers or a higher reputation. Promotional marketing refers to the process of sharing knowledge about a brand, product, or service through multiple marketing channels to increase brand awareness. </a:t>
            </a:r>
          </a:p>
          <a:p>
            <a:pPr marL="0" indent="0">
              <a:buNone/>
            </a:pPr>
            <a:r>
              <a:rPr lang="en-US" dirty="0">
                <a:solidFill>
                  <a:schemeClr val="tx1"/>
                </a:solidFill>
              </a:rPr>
              <a:t>One way to increase brand awareness is putting up advertisements, posters, talk about it on the radio on different channels, phone calls and many more.</a:t>
            </a:r>
          </a:p>
          <a:p>
            <a:pPr marL="0" indent="0">
              <a:buNone/>
            </a:pPr>
            <a:r>
              <a:rPr lang="en-US" dirty="0">
                <a:solidFill>
                  <a:schemeClr val="tx1"/>
                </a:solidFill>
              </a:rPr>
              <a:t>Promoting your business could help you to get more customers and reputation faster, which will lead to a successful and on-going business</a:t>
            </a:r>
          </a:p>
        </p:txBody>
      </p:sp>
      <p:sp>
        <p:nvSpPr>
          <p:cNvPr id="5" name="Title 4">
            <a:extLst>
              <a:ext uri="{FF2B5EF4-FFF2-40B4-BE49-F238E27FC236}">
                <a16:creationId xmlns:a16="http://schemas.microsoft.com/office/drawing/2014/main" id="{BA86A9EC-640F-47FB-AA92-2851B3012347}"/>
              </a:ext>
            </a:extLst>
          </p:cNvPr>
          <p:cNvSpPr>
            <a:spLocks noGrp="1"/>
          </p:cNvSpPr>
          <p:nvPr>
            <p:ph type="title"/>
          </p:nvPr>
        </p:nvSpPr>
        <p:spPr>
          <a:xfrm>
            <a:off x="660399" y="876352"/>
            <a:ext cx="7649100" cy="830997"/>
          </a:xfrm>
        </p:spPr>
        <p:txBody>
          <a:bodyPr/>
          <a:lstStyle/>
          <a:p>
            <a:r>
              <a:rPr lang="en-US" dirty="0">
                <a:solidFill>
                  <a:schemeClr val="bg1"/>
                </a:solidFill>
              </a:rPr>
              <a:t>Promotion</a:t>
            </a:r>
          </a:p>
        </p:txBody>
      </p:sp>
      <p:sp>
        <p:nvSpPr>
          <p:cNvPr id="2" name="Rectangle 1">
            <a:extLst>
              <a:ext uri="{FF2B5EF4-FFF2-40B4-BE49-F238E27FC236}">
                <a16:creationId xmlns:a16="http://schemas.microsoft.com/office/drawing/2014/main" id="{5BDBCE7D-DF70-10DC-0345-2580CE94EAD5}"/>
              </a:ext>
            </a:extLst>
          </p:cNvPr>
          <p:cNvSpPr/>
          <p:nvPr/>
        </p:nvSpPr>
        <p:spPr>
          <a:xfrm>
            <a:off x="745724" y="6507332"/>
            <a:ext cx="1722268" cy="142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42147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A69FD1-685B-B8E5-9BAB-F80A1A125CD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7999"/>
          </a:xfrm>
          <a:prstGeom prst="rect">
            <a:avLst/>
          </a:prstGeom>
        </p:spPr>
      </p:pic>
      <p:sp>
        <p:nvSpPr>
          <p:cNvPr id="7" name="Oval 6">
            <a:extLst>
              <a:ext uri="{FF2B5EF4-FFF2-40B4-BE49-F238E27FC236}">
                <a16:creationId xmlns:a16="http://schemas.microsoft.com/office/drawing/2014/main" id="{48461F53-81E4-4F48-8B4D-56B6013B1088}"/>
              </a:ext>
              <a:ext uri="{C183D7F6-B498-43B3-948B-1728B52AA6E4}">
                <adec:decorative xmlns:adec="http://schemas.microsoft.com/office/drawing/2017/decorative" val="1"/>
              </a:ext>
            </a:extLst>
          </p:cNvPr>
          <p:cNvSpPr/>
          <p:nvPr/>
        </p:nvSpPr>
        <p:spPr>
          <a:xfrm>
            <a:off x="3261902" y="302582"/>
            <a:ext cx="5486400" cy="5486400"/>
          </a:xfrm>
          <a:prstGeom prst="ellipse">
            <a:avLst/>
          </a:prstGeom>
          <a:solidFill>
            <a:schemeClr val="tx1">
              <a:lumMod val="95000"/>
              <a:lumOff val="5000"/>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C0CA4A65-0235-4CB2-B09E-4E2D8F223034}"/>
              </a:ext>
            </a:extLst>
          </p:cNvPr>
          <p:cNvSpPr>
            <a:spLocks noGrp="1"/>
          </p:cNvSpPr>
          <p:nvPr>
            <p:ph type="title"/>
          </p:nvPr>
        </p:nvSpPr>
        <p:spPr/>
        <p:txBody>
          <a:bodyPr/>
          <a:lstStyle/>
          <a:p>
            <a:pPr rtl="0" eaLnBrk="1" latinLnBrk="0" hangingPunct="1"/>
            <a:r>
              <a:rPr lang="en-US" sz="4800" dirty="0"/>
              <a:t>Product</a:t>
            </a:r>
            <a:br>
              <a:rPr lang="en-US" sz="4800" dirty="0"/>
            </a:br>
            <a:r>
              <a:rPr lang="en-US" sz="4800" dirty="0"/>
              <a:t>and</a:t>
            </a:r>
            <a:br>
              <a:rPr lang="en-US" sz="4800" dirty="0"/>
            </a:br>
            <a:r>
              <a:rPr lang="en-US" sz="4800" dirty="0"/>
              <a:t>Place</a:t>
            </a:r>
          </a:p>
        </p:txBody>
      </p:sp>
      <p:sp>
        <p:nvSpPr>
          <p:cNvPr id="2" name="Oval 1">
            <a:extLst>
              <a:ext uri="{FF2B5EF4-FFF2-40B4-BE49-F238E27FC236}">
                <a16:creationId xmlns:a16="http://schemas.microsoft.com/office/drawing/2014/main" id="{733AD71F-DA66-44DD-B812-447839E534FB}"/>
              </a:ext>
              <a:ext uri="{C183D7F6-B498-43B3-948B-1728B52AA6E4}">
                <adec:decorative xmlns:adec="http://schemas.microsoft.com/office/drawing/2017/decorative" val="1"/>
              </a:ext>
            </a:extLst>
          </p:cNvPr>
          <p:cNvSpPr/>
          <p:nvPr/>
        </p:nvSpPr>
        <p:spPr>
          <a:xfrm>
            <a:off x="8072204" y="5588644"/>
            <a:ext cx="502920" cy="502920"/>
          </a:xfrm>
          <a:prstGeom prst="ellipse">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A7CF27D1-2BD8-40D7-A92B-834F8A4F76F0}"/>
              </a:ext>
              <a:ext uri="{C183D7F6-B498-43B3-948B-1728B52AA6E4}">
                <adec:decorative xmlns:adec="http://schemas.microsoft.com/office/drawing/2017/decorative" val="1"/>
              </a:ext>
            </a:extLst>
          </p:cNvPr>
          <p:cNvSpPr/>
          <p:nvPr/>
        </p:nvSpPr>
        <p:spPr>
          <a:xfrm>
            <a:off x="2915463" y="1344424"/>
            <a:ext cx="692878" cy="692878"/>
          </a:xfrm>
          <a:prstGeom prst="ellipse">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290F2B13-F976-4C2D-883C-E495CDF04ACA}"/>
              </a:ext>
              <a:ext uri="{C183D7F6-B498-43B3-948B-1728B52AA6E4}">
                <adec:decorative xmlns:adec="http://schemas.microsoft.com/office/drawing/2017/decorative" val="1"/>
              </a:ext>
            </a:extLst>
          </p:cNvPr>
          <p:cNvSpPr/>
          <p:nvPr/>
        </p:nvSpPr>
        <p:spPr>
          <a:xfrm>
            <a:off x="3398520" y="904895"/>
            <a:ext cx="251460" cy="251460"/>
          </a:xfrm>
          <a:prstGeom prst="ellipse">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17DE5458-0766-49A5-8982-EF9557A6BB94}"/>
              </a:ext>
            </a:extLst>
          </p:cNvPr>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410139979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BB79B5B-E0D6-56DB-C070-3E8EB1A73640}"/>
              </a:ext>
            </a:extLst>
          </p:cNvPr>
          <p:cNvSpPr>
            <a:spLocks noGrp="1"/>
          </p:cNvSpPr>
          <p:nvPr>
            <p:ph type="body" sz="quarter" idx="12"/>
          </p:nvPr>
        </p:nvSpPr>
        <p:spPr>
          <a:xfrm>
            <a:off x="5630984" y="1362318"/>
            <a:ext cx="5763847" cy="4757127"/>
          </a:xfrm>
        </p:spPr>
        <p:txBody>
          <a:bodyPr/>
          <a:lstStyle/>
          <a:p>
            <a:pPr marL="0" indent="0">
              <a:buNone/>
            </a:pPr>
            <a:r>
              <a:rPr lang="en-US" sz="2000" dirty="0">
                <a:solidFill>
                  <a:schemeClr val="bg1"/>
                </a:solidFill>
              </a:rPr>
              <a:t>Product marketing is the process of bringing a product to market. This includes deciding the product's positioning and messaging, launching the product, and ensuring salespeople and customers understand it. Product marketing aims to drive the demand and usage of the product.</a:t>
            </a:r>
          </a:p>
          <a:p>
            <a:pPr marL="0" indent="0">
              <a:buNone/>
            </a:pPr>
            <a:r>
              <a:rPr lang="en-US" sz="2000" dirty="0">
                <a:solidFill>
                  <a:schemeClr val="bg1"/>
                </a:solidFill>
              </a:rPr>
              <a:t>Products can be goods or services given by a business to its customers, and if the customers start to like the product more and more, they will eventually become loyal to the business and become loyal customers.</a:t>
            </a:r>
          </a:p>
          <a:p>
            <a:pPr marL="0" indent="0">
              <a:buNone/>
            </a:pPr>
            <a:endParaRPr lang="en-US" dirty="0">
              <a:solidFill>
                <a:schemeClr val="bg1"/>
              </a:solidFill>
            </a:endParaRPr>
          </a:p>
        </p:txBody>
      </p:sp>
      <p:sp>
        <p:nvSpPr>
          <p:cNvPr id="3" name="Title 1">
            <a:extLst>
              <a:ext uri="{FF2B5EF4-FFF2-40B4-BE49-F238E27FC236}">
                <a16:creationId xmlns:a16="http://schemas.microsoft.com/office/drawing/2014/main" id="{D88C20CF-C1EE-4092-B52D-FD4AB2AB2508}"/>
              </a:ext>
            </a:extLst>
          </p:cNvPr>
          <p:cNvSpPr>
            <a:spLocks noGrp="1"/>
          </p:cNvSpPr>
          <p:nvPr>
            <p:ph type="title"/>
          </p:nvPr>
        </p:nvSpPr>
        <p:spPr>
          <a:prstGeom prst="rect">
            <a:avLst/>
          </a:prstGeom>
        </p:spPr>
        <p:txBody>
          <a:bodyPr anchor="ctr"/>
          <a:lstStyle/>
          <a:p>
            <a:pPr algn="ctr"/>
            <a:r>
              <a:rPr lang="en-US" sz="4800" b="1" dirty="0">
                <a:solidFill>
                  <a:schemeClr val="bg1"/>
                </a:solidFill>
              </a:rPr>
              <a:t>Product</a:t>
            </a:r>
          </a:p>
        </p:txBody>
      </p:sp>
      <p:sp>
        <p:nvSpPr>
          <p:cNvPr id="2" name="Rectangle 1">
            <a:extLst>
              <a:ext uri="{FF2B5EF4-FFF2-40B4-BE49-F238E27FC236}">
                <a16:creationId xmlns:a16="http://schemas.microsoft.com/office/drawing/2014/main" id="{EC0E825E-72F4-6EFA-554E-920FDDD6879D}"/>
              </a:ext>
            </a:extLst>
          </p:cNvPr>
          <p:cNvSpPr/>
          <p:nvPr/>
        </p:nvSpPr>
        <p:spPr>
          <a:xfrm>
            <a:off x="745724" y="6507332"/>
            <a:ext cx="1722268" cy="142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0F35C10-DA46-C0F2-7300-6B8AFF0D37E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2969" y="1925464"/>
            <a:ext cx="5261707" cy="3514820"/>
          </a:xfrm>
          <a:prstGeom prst="rect">
            <a:avLst/>
          </a:prstGeom>
        </p:spPr>
      </p:pic>
    </p:spTree>
    <p:extLst>
      <p:ext uri="{BB962C8B-B14F-4D97-AF65-F5344CB8AC3E}">
        <p14:creationId xmlns:p14="http://schemas.microsoft.com/office/powerpoint/2010/main" val="185631406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97AB1F14-3A1E-4057-A473-9975BA59F012}"/>
              </a:ext>
            </a:extLst>
          </p:cNvPr>
          <p:cNvSpPr>
            <a:spLocks noGrp="1"/>
          </p:cNvSpPr>
          <p:nvPr>
            <p:ph type="body" sz="quarter" idx="12"/>
          </p:nvPr>
        </p:nvSpPr>
        <p:spPr>
          <a:xfrm>
            <a:off x="745722" y="2068146"/>
            <a:ext cx="7097015" cy="4439186"/>
          </a:xfrm>
          <a:prstGeom prst="rect">
            <a:avLst/>
          </a:prstGeom>
        </p:spPr>
        <p:txBody>
          <a:bodyPr/>
          <a:lstStyle/>
          <a:p>
            <a:r>
              <a:rPr lang="en-US" dirty="0">
                <a:solidFill>
                  <a:schemeClr val="bg1"/>
                </a:solidFill>
              </a:rPr>
              <a:t>Every market needs to be set in a certain location, but this location needs to help bring customers. Businesses near schools or hotels tend to get more customers, because students and teachers or people staying at hotels LOVE trying new foods and new restaurants, the place where you business is located must also have a good reputation in order to keep bringing customers. A trashy place or somewhere that is almost impossible to find wont get you as much customers and may cause the business to go down, and in rare cases, up but slowly.</a:t>
            </a:r>
          </a:p>
          <a:p>
            <a:endParaRPr lang="en-US" dirty="0">
              <a:solidFill>
                <a:schemeClr val="bg1"/>
              </a:solidFill>
            </a:endParaRPr>
          </a:p>
        </p:txBody>
      </p:sp>
      <p:sp>
        <p:nvSpPr>
          <p:cNvPr id="3" name="Title 1">
            <a:extLst>
              <a:ext uri="{FF2B5EF4-FFF2-40B4-BE49-F238E27FC236}">
                <a16:creationId xmlns:a16="http://schemas.microsoft.com/office/drawing/2014/main" id="{D88C20CF-C1EE-4092-B52D-FD4AB2AB2508}"/>
              </a:ext>
            </a:extLst>
          </p:cNvPr>
          <p:cNvSpPr>
            <a:spLocks noGrp="1"/>
          </p:cNvSpPr>
          <p:nvPr>
            <p:ph type="title"/>
          </p:nvPr>
        </p:nvSpPr>
        <p:spPr>
          <a:xfrm>
            <a:off x="330423" y="1004506"/>
            <a:ext cx="8778408" cy="830997"/>
          </a:xfrm>
          <a:prstGeom prst="rect">
            <a:avLst/>
          </a:prstGeom>
        </p:spPr>
        <p:txBody>
          <a:bodyPr anchor="ctr"/>
          <a:lstStyle/>
          <a:p>
            <a:r>
              <a:rPr lang="en-US" dirty="0"/>
              <a:t>Place</a:t>
            </a:r>
            <a:endParaRPr lang="en-US" sz="4800" b="1" dirty="0">
              <a:solidFill>
                <a:schemeClr val="tx1"/>
              </a:solidFill>
            </a:endParaRPr>
          </a:p>
        </p:txBody>
      </p:sp>
      <p:sp>
        <p:nvSpPr>
          <p:cNvPr id="2" name="Rectangle 1">
            <a:extLst>
              <a:ext uri="{FF2B5EF4-FFF2-40B4-BE49-F238E27FC236}">
                <a16:creationId xmlns:a16="http://schemas.microsoft.com/office/drawing/2014/main" id="{F6AD9FA2-B3A4-AF21-5525-1247F245973E}"/>
              </a:ext>
            </a:extLst>
          </p:cNvPr>
          <p:cNvSpPr/>
          <p:nvPr/>
        </p:nvSpPr>
        <p:spPr>
          <a:xfrm>
            <a:off x="745724" y="6507332"/>
            <a:ext cx="1722268" cy="142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19BFB76-B94F-74DF-1A6E-48A0A1EF9AE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22138" y="906253"/>
            <a:ext cx="4039440" cy="3865039"/>
          </a:xfrm>
          <a:prstGeom prst="ellipse">
            <a:avLst/>
          </a:prstGeom>
          <a:ln w="63500" cap="rnd">
            <a:solidFill>
              <a:schemeClr val="bg1"/>
            </a:solidFill>
          </a:ln>
          <a:effectLst>
            <a:softEdge rad="635000"/>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01748718"/>
      </p:ext>
    </p:extLst>
  </p:cSld>
  <p:clrMapOvr>
    <a:masterClrMapping/>
  </p:clrMapOvr>
  <p:transition spd="slow">
    <p:wipe/>
  </p:transition>
</p:sld>
</file>

<file path=ppt/theme/theme1.xml><?xml version="1.0" encoding="utf-8"?>
<a:theme xmlns:a="http://schemas.openxmlformats.org/drawingml/2006/main" name="Office Theme">
  <a:themeElements>
    <a:clrScheme name="Custom 4">
      <a:dk1>
        <a:srgbClr val="000000"/>
      </a:dk1>
      <a:lt1>
        <a:sysClr val="window" lastClr="FFFFFF"/>
      </a:lt1>
      <a:dk2>
        <a:srgbClr val="373545"/>
      </a:dk2>
      <a:lt2>
        <a:srgbClr val="CFCDE8"/>
      </a:lt2>
      <a:accent1>
        <a:srgbClr val="514DAA"/>
      </a:accent1>
      <a:accent2>
        <a:srgbClr val="8784C7"/>
      </a:accent2>
      <a:accent3>
        <a:srgbClr val="5D739A"/>
      </a:accent3>
      <a:accent4>
        <a:srgbClr val="6997AF"/>
      </a:accent4>
      <a:accent5>
        <a:srgbClr val="84ACB6"/>
      </a:accent5>
      <a:accent6>
        <a:srgbClr val="6F8183"/>
      </a:accent6>
      <a:hlink>
        <a:srgbClr val="000000"/>
      </a:hlink>
      <a:folHlink>
        <a:srgbClr val="8C8C8C"/>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3_LW_v2" id="{C590A786-F65F-42F6-9E48-12C78E3C86B3}" vid="{FEE92C9D-6350-4ECD-87A4-004D12BB2B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9EB750-A6DA-4BE8-B87B-FC499FE733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EA9014-ED64-4558-B1E1-D03F0EE32BEB}">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05D99ABA-76CE-4A8E-B5F0-C051B96628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Geometric presentation</Template>
  <TotalTime>44</TotalTime>
  <Words>642</Words>
  <Application>Microsoft Office PowerPoint</Application>
  <PresentationFormat>Widescreen</PresentationFormat>
  <Paragraphs>63</Paragraphs>
  <Slides>12</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Gill Sans MT</vt:lpstr>
      <vt:lpstr>Wingdings</vt:lpstr>
      <vt:lpstr>Office Theme</vt:lpstr>
      <vt:lpstr>Marketing</vt:lpstr>
      <vt:lpstr>4P’S</vt:lpstr>
      <vt:lpstr>Introduction</vt:lpstr>
      <vt:lpstr>Promotion and Price</vt:lpstr>
      <vt:lpstr>Price</vt:lpstr>
      <vt:lpstr>Promotion</vt:lpstr>
      <vt:lpstr>Product and Place</vt:lpstr>
      <vt:lpstr>Product</vt:lpstr>
      <vt:lpstr>Place</vt:lpstr>
      <vt:lpstr>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dc:title>
  <dc:creator>DELL</dc:creator>
  <cp:lastModifiedBy>DELL</cp:lastModifiedBy>
  <cp:revision>10</cp:revision>
  <dcterms:created xsi:type="dcterms:W3CDTF">2023-03-23T15:42:12Z</dcterms:created>
  <dcterms:modified xsi:type="dcterms:W3CDTF">2023-03-23T16:26:25Z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