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62" r:id="rId3"/>
    <p:sldId id="263" r:id="rId4"/>
    <p:sldId id="257" r:id="rId5"/>
    <p:sldId id="259" r:id="rId6"/>
    <p:sldId id="261" r:id="rId7"/>
    <p:sldId id="258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73D3069-7844-48AC-A3FC-5F062D9C4173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2CA40F89-8AE2-44CD-B08D-91721C540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959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D3069-7844-48AC-A3FC-5F062D9C4173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0F89-8AE2-44CD-B08D-91721C540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82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D3069-7844-48AC-A3FC-5F062D9C4173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0F89-8AE2-44CD-B08D-91721C540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270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D3069-7844-48AC-A3FC-5F062D9C4173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0F89-8AE2-44CD-B08D-91721C540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532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D3069-7844-48AC-A3FC-5F062D9C4173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0F89-8AE2-44CD-B08D-91721C540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1729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D3069-7844-48AC-A3FC-5F062D9C4173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0F89-8AE2-44CD-B08D-91721C540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7035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D3069-7844-48AC-A3FC-5F062D9C4173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0F89-8AE2-44CD-B08D-91721C540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3260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73D3069-7844-48AC-A3FC-5F062D9C4173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0F89-8AE2-44CD-B08D-91721C540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9850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573D3069-7844-48AC-A3FC-5F062D9C4173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0F89-8AE2-44CD-B08D-91721C540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765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D3069-7844-48AC-A3FC-5F062D9C4173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0F89-8AE2-44CD-B08D-91721C540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49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D3069-7844-48AC-A3FC-5F062D9C4173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0F89-8AE2-44CD-B08D-91721C540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856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D3069-7844-48AC-A3FC-5F062D9C4173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0F89-8AE2-44CD-B08D-91721C540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755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D3069-7844-48AC-A3FC-5F062D9C4173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0F89-8AE2-44CD-B08D-91721C540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D3069-7844-48AC-A3FC-5F062D9C4173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0F89-8AE2-44CD-B08D-91721C540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066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D3069-7844-48AC-A3FC-5F062D9C4173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0F89-8AE2-44CD-B08D-91721C540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115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D3069-7844-48AC-A3FC-5F062D9C4173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0F89-8AE2-44CD-B08D-91721C540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287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D3069-7844-48AC-A3FC-5F062D9C4173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0F89-8AE2-44CD-B08D-91721C540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352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73D3069-7844-48AC-A3FC-5F062D9C4173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2CA40F89-8AE2-44CD-B08D-91721C540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761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turffactorydirect.com/2021/02/08/the-average-cost-for-an-artificial-turf-football-field/" TargetMode="External"/><Relationship Id="rId2" Type="http://schemas.openxmlformats.org/officeDocument/2006/relationships/hyperlink" Target="https://dublinindoorfootball.ie/7-advantages-of-an-indoor-football-pitch-2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stockphoto.com/photo/indoor-soccer-football-field-gm520999573-37591580" TargetMode="External"/><Relationship Id="rId4" Type="http://schemas.openxmlformats.org/officeDocument/2006/relationships/hyperlink" Target="https://gensteel.com/price-your-building-online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5" y="1989221"/>
            <a:ext cx="11234320" cy="1732547"/>
          </a:xfrm>
        </p:spPr>
        <p:txBody>
          <a:bodyPr/>
          <a:lstStyle/>
          <a:p>
            <a:r>
              <a:rPr lang="en-US" sz="6600" b="1" dirty="0" smtClean="0"/>
              <a:t>  INDOOR </a:t>
            </a:r>
            <a:r>
              <a:rPr lang="en-US" sz="6600" b="1" dirty="0" smtClean="0"/>
              <a:t>FOOTBALL </a:t>
            </a:r>
            <a:r>
              <a:rPr lang="en-US" sz="6600" b="1" dirty="0" smtClean="0"/>
              <a:t>FIELD </a:t>
            </a:r>
            <a:r>
              <a:rPr lang="en-US" sz="6600" b="1" dirty="0" smtClean="0"/>
              <a:t> </a:t>
            </a:r>
            <a:endParaRPr lang="en-US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 smtClean="0"/>
              <a:t>BY </a:t>
            </a:r>
            <a:r>
              <a:rPr lang="en-US" sz="4000" dirty="0" smtClean="0"/>
              <a:t>GEORGE FAKES </a:t>
            </a:r>
            <a:endParaRPr lang="en-US" sz="4000" dirty="0"/>
          </a:p>
        </p:txBody>
      </p:sp>
      <p:sp>
        <p:nvSpPr>
          <p:cNvPr id="4" name="AutoShape 2" descr="Indoor Soccer Football Field Stock Photo - Download Image Now - Soccer,  Indoors, Sports Court - iStock"/>
          <p:cNvSpPr>
            <a:spLocks noChangeAspect="1" noChangeArrowheads="1"/>
          </p:cNvSpPr>
          <p:nvPr/>
        </p:nvSpPr>
        <p:spPr bwMode="auto">
          <a:xfrm flipH="1">
            <a:off x="460375" y="-144463"/>
            <a:ext cx="3999330" cy="3999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ndoor Soccer Football Field Stock Photo - Download Image Now - Soccer,  Indoors, Sports Court - iStoc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b="1" dirty="0"/>
          </a:p>
        </p:txBody>
      </p:sp>
      <p:sp>
        <p:nvSpPr>
          <p:cNvPr id="6" name="AutoShape 6" descr="Indoor Soccer Football Field Stock Photo - Download Image Now - Soccer,  Indoors, Sports Court - iStoc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8" descr="Indoor Soccer Football Field Stock Photo - Download Image Now - Soccer,  Indoors, Sports Court - iStock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463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4400" b="1" dirty="0" smtClean="0"/>
              <a:t>Indoor football field</a:t>
            </a:r>
            <a:endParaRPr lang="en-US" sz="4400" b="1" dirty="0"/>
          </a:p>
        </p:txBody>
      </p:sp>
      <p:pic>
        <p:nvPicPr>
          <p:cNvPr id="2062" name="Picture 14" descr="Indoor Soccer Football Field Stock Photo - Download Image Now - Soccer,  Indoors, Sports Court - iStock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678" y="2422358"/>
            <a:ext cx="5500843" cy="3685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368968" y="2422358"/>
            <a:ext cx="587071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Football considered now one of the worlds most popular sports.</a:t>
            </a:r>
          </a:p>
          <a:p>
            <a:r>
              <a:rPr lang="en-US" sz="3200" dirty="0" smtClean="0"/>
              <a:t> It is played nearly in every country.</a:t>
            </a:r>
          </a:p>
          <a:p>
            <a:r>
              <a:rPr lang="en-US" sz="3200" dirty="0" smtClean="0"/>
              <a:t>Indoor football</a:t>
            </a:r>
            <a:r>
              <a:rPr lang="en-US" sz="3200" dirty="0"/>
              <a:t> is a version of </a:t>
            </a:r>
            <a:r>
              <a:rPr lang="en-US" sz="3200" dirty="0" smtClean="0"/>
              <a:t>football </a:t>
            </a:r>
            <a:r>
              <a:rPr lang="en-US" sz="3200" dirty="0"/>
              <a:t>that is played in an indoor walled area.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69876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/>
              <a:t>How will it affect the school 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40700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/>
              <a:t>It will affect both the school and students.</a:t>
            </a:r>
          </a:p>
          <a:p>
            <a:pPr marL="0" indent="0">
              <a:buNone/>
            </a:pPr>
            <a:r>
              <a:rPr lang="en-US" sz="3200" dirty="0" smtClean="0"/>
              <a:t>For students by: motivation, reduce the stress, playing with other people in teamwork, increase productivity.</a:t>
            </a:r>
          </a:p>
          <a:p>
            <a:pPr marL="0" indent="0">
              <a:buNone/>
            </a:pPr>
            <a:r>
              <a:rPr lang="en-US" sz="3200" dirty="0" smtClean="0"/>
              <a:t>For school in general: they can rent the football field after school hours or make events in the field.</a:t>
            </a:r>
            <a:r>
              <a:rPr lang="en-US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35682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/>
              <a:t>Advantages of indoor field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461846"/>
            <a:ext cx="8825659" cy="4179586"/>
          </a:xfrm>
        </p:spPr>
        <p:txBody>
          <a:bodyPr>
            <a:noAutofit/>
          </a:bodyPr>
          <a:lstStyle/>
          <a:p>
            <a:r>
              <a:rPr lang="en-US" sz="3600" dirty="0" smtClean="0"/>
              <a:t> </a:t>
            </a:r>
            <a:r>
              <a:rPr lang="en-US" sz="3200" dirty="0"/>
              <a:t>Reduce the </a:t>
            </a:r>
            <a:r>
              <a:rPr lang="en-US" sz="3200" dirty="0" smtClean="0"/>
              <a:t>risk </a:t>
            </a:r>
            <a:r>
              <a:rPr lang="en-US" sz="3200" dirty="0"/>
              <a:t>of </a:t>
            </a:r>
            <a:r>
              <a:rPr lang="en-US" sz="3200" dirty="0" smtClean="0"/>
              <a:t>Injury and it is more safety.</a:t>
            </a:r>
            <a:endParaRPr lang="en-US" sz="3200" dirty="0"/>
          </a:p>
          <a:p>
            <a:r>
              <a:rPr lang="en-US" sz="3200" dirty="0" smtClean="0"/>
              <a:t>You </a:t>
            </a:r>
            <a:r>
              <a:rPr lang="en-US" sz="3200" dirty="0" smtClean="0"/>
              <a:t>can </a:t>
            </a:r>
            <a:r>
              <a:rPr lang="en-US" sz="3200" dirty="0" smtClean="0"/>
              <a:t>play anytime and in all weather conditions.</a:t>
            </a:r>
            <a:endParaRPr lang="en-US" sz="3200" dirty="0" smtClean="0"/>
          </a:p>
          <a:p>
            <a:r>
              <a:rPr lang="en-US" sz="3200" dirty="0"/>
              <a:t>It can be rent after school hours. </a:t>
            </a:r>
          </a:p>
          <a:p>
            <a:r>
              <a:rPr lang="en-US" sz="3200" dirty="0" smtClean="0"/>
              <a:t>You </a:t>
            </a:r>
            <a:r>
              <a:rPr lang="en-US" sz="3200" dirty="0" smtClean="0"/>
              <a:t>can </a:t>
            </a:r>
            <a:r>
              <a:rPr lang="en-US" sz="3200" dirty="0" smtClean="0"/>
              <a:t>rent it for different events and make business.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834140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/>
              <a:t>Disadvantages of indoor field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It </a:t>
            </a:r>
            <a:r>
              <a:rPr lang="en-US" sz="3200" dirty="0" smtClean="0"/>
              <a:t>costs a lot and needs special requirements.</a:t>
            </a:r>
            <a:endParaRPr lang="en-US" sz="3200" dirty="0"/>
          </a:p>
          <a:p>
            <a:r>
              <a:rPr lang="en-US" sz="3200" dirty="0" smtClean="0"/>
              <a:t>It needs large space.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70023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0652" y="973668"/>
            <a:ext cx="10315073" cy="706964"/>
          </a:xfrm>
        </p:spPr>
        <p:txBody>
          <a:bodyPr/>
          <a:lstStyle/>
          <a:p>
            <a:r>
              <a:rPr lang="en-US" sz="4400" b="1" dirty="0" smtClean="0"/>
              <a:t>Prices of required materials for the indoor field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733132"/>
          </a:xfrm>
        </p:spPr>
        <p:txBody>
          <a:bodyPr>
            <a:noAutofit/>
          </a:bodyPr>
          <a:lstStyle/>
          <a:p>
            <a:r>
              <a:rPr lang="en-US" sz="3200" dirty="0" smtClean="0"/>
              <a:t>Football grass carpet(9.99$ per</a:t>
            </a:r>
            <a:r>
              <a:rPr lang="en-US" sz="3200" dirty="0" smtClean="0"/>
              <a:t>1000 </a:t>
            </a:r>
            <a:r>
              <a:rPr lang="en-US" sz="3200" dirty="0"/>
              <a:t>Square </a:t>
            </a:r>
            <a:r>
              <a:rPr lang="en-US" sz="3200" dirty="0" smtClean="0"/>
              <a:t>Meters)</a:t>
            </a:r>
          </a:p>
          <a:p>
            <a:r>
              <a:rPr lang="en-US" sz="3200" dirty="0" smtClean="0"/>
              <a:t>Football goal and net (50$)</a:t>
            </a:r>
          </a:p>
          <a:p>
            <a:r>
              <a:rPr lang="en-US" sz="3200" dirty="0" smtClean="0"/>
              <a:t>Led Lightening (</a:t>
            </a:r>
            <a:r>
              <a:rPr lang="en-US" sz="3200" dirty="0" smtClean="0"/>
              <a:t>$700 per one led)</a:t>
            </a:r>
          </a:p>
          <a:p>
            <a:r>
              <a:rPr lang="en-US" sz="3200" dirty="0" smtClean="0"/>
              <a:t>Wall boards and panels(1000$ per feet)</a:t>
            </a:r>
          </a:p>
          <a:p>
            <a:r>
              <a:rPr lang="en-US" sz="3200" dirty="0" smtClean="0"/>
              <a:t>It will cost around $150,000-</a:t>
            </a:r>
            <a:r>
              <a:rPr lang="en-US" sz="3200" dirty="0" smtClean="0"/>
              <a:t>$180,000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25119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4211" y="845331"/>
            <a:ext cx="8247988" cy="706964"/>
          </a:xfrm>
        </p:spPr>
        <p:txBody>
          <a:bodyPr/>
          <a:lstStyle/>
          <a:p>
            <a:r>
              <a:rPr lang="en-US" sz="4400" b="1" dirty="0" smtClean="0"/>
              <a:t>Resources 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768" y="2603500"/>
            <a:ext cx="10684043" cy="3416300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https://dublinindoorfootball.ie/7-advantages-of-an-indoor-football-pitch-2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/</a:t>
            </a:r>
            <a:endParaRPr lang="en-US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https://udcsports.com/6-types-of-equipment-every-new-football-field-needs/ </a:t>
            </a:r>
            <a:endParaRPr lang="en-US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hlinkClick r:id="rId3"/>
              </a:rPr>
              <a:t>https://turffactorydirect.com/2021/02/08/the-average-cost-for-an-artificial-turf-football-field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3"/>
              </a:rPr>
              <a:t>/</a:t>
            </a:r>
            <a:endParaRPr lang="en-US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hlinkClick r:id="rId4"/>
              </a:rPr>
              <a:t>https://gensteel.com/price-your-building-online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4"/>
              </a:rPr>
              <a:t>/</a:t>
            </a:r>
            <a:endParaRPr lang="en-US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hlinkClick r:id="rId5"/>
              </a:rPr>
              <a:t>https://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5"/>
              </a:rPr>
              <a:t>www.istockphoto.com/photo/indoor-soccer-football-field-gm520999573-37591580</a:t>
            </a:r>
            <a:endParaRPr lang="en-US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</a:t>
            </a:r>
          </a:p>
          <a:p>
            <a:pPr marL="0" indent="0">
              <a:buNone/>
            </a:pP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870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999874"/>
            <a:ext cx="8470309" cy="2566737"/>
          </a:xfrm>
        </p:spPr>
        <p:txBody>
          <a:bodyPr>
            <a:noAutofit/>
          </a:bodyPr>
          <a:lstStyle/>
          <a:p>
            <a:r>
              <a:rPr lang="en-US" sz="9600" b="1" dirty="0" smtClean="0"/>
              <a:t>  Thank you</a:t>
            </a:r>
            <a:endParaRPr lang="en-US" sz="9600" b="1" dirty="0"/>
          </a:p>
        </p:txBody>
      </p:sp>
    </p:spTree>
    <p:extLst>
      <p:ext uri="{BB962C8B-B14F-4D97-AF65-F5344CB8AC3E}">
        <p14:creationId xmlns:p14="http://schemas.microsoft.com/office/powerpoint/2010/main" val="28309689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712</TotalTime>
  <Words>223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 Boardroom</vt:lpstr>
      <vt:lpstr>  INDOOR FOOTBALL FIELD  </vt:lpstr>
      <vt:lpstr> Indoor football field</vt:lpstr>
      <vt:lpstr>How will it affect the school </vt:lpstr>
      <vt:lpstr>Advantages of indoor field</vt:lpstr>
      <vt:lpstr>Disadvantages of indoor field</vt:lpstr>
      <vt:lpstr>Prices of required materials for the indoor field</vt:lpstr>
      <vt:lpstr>Resources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INDOOR FOOTBALL PITHC</dc:title>
  <dc:creator>USER</dc:creator>
  <cp:lastModifiedBy>USER</cp:lastModifiedBy>
  <cp:revision>21</cp:revision>
  <dcterms:created xsi:type="dcterms:W3CDTF">2023-03-21T15:07:45Z</dcterms:created>
  <dcterms:modified xsi:type="dcterms:W3CDTF">2023-03-22T21:50:46Z</dcterms:modified>
</cp:coreProperties>
</file>