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84" r:id="rId2"/>
    <p:sldId id="256" r:id="rId3"/>
    <p:sldId id="257" r:id="rId4"/>
    <p:sldId id="266" r:id="rId5"/>
    <p:sldId id="280" r:id="rId6"/>
    <p:sldId id="282" r:id="rId7"/>
    <p:sldId id="281" r:id="rId8"/>
    <p:sldId id="283" r:id="rId9"/>
    <p:sldId id="260" r:id="rId10"/>
    <p:sldId id="261" r:id="rId11"/>
    <p:sldId id="263" r:id="rId12"/>
    <p:sldId id="285" r:id="rId13"/>
  </p:sldIdLst>
  <p:sldSz cx="9144000" cy="5143500" type="screen16x9"/>
  <p:notesSz cx="6858000" cy="9144000"/>
  <p:embeddedFontLst>
    <p:embeddedFont>
      <p:font typeface="Indie Flower" panose="020B0604020202020204" charset="0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40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AE94AF-6041-48F9-96EB-177B4F8EDD44}">
  <a:tblStyle styleId="{73AE94AF-6041-48F9-96EB-177B4F8EDD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4T10:58:53.600" idx="30">
    <p:pos x="5371" y="829"/>
    <p:text>any object volume can be measured in cubic meter for large objects and on cubic centimeter for small objects.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99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35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9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55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1" r:id="rId6"/>
    <p:sldLayoutId id="2147483662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density/latest/density_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create.kahoot.it/share/density-quiz/5b7356cc-92f6-4d1a-8dcf-4a52df66bc1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36UAB5UZ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Density</a:t>
            </a:r>
            <a:endParaRPr sz="7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Mariana, Haya, Yasmine</a:t>
            </a:r>
            <a:endParaRPr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3534704" y="5607815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88;p28">
            <a:extLst>
              <a:ext uri="{FF2B5EF4-FFF2-40B4-BE49-F238E27FC236}">
                <a16:creationId xmlns:a16="http://schemas.microsoft.com/office/drawing/2014/main" id="{FC372793-4B98-4631-C4C8-72CC912B640E}"/>
              </a:ext>
            </a:extLst>
          </p:cNvPr>
          <p:cNvSpPr txBox="1">
            <a:spLocks/>
          </p:cNvSpPr>
          <p:nvPr/>
        </p:nvSpPr>
        <p:spPr>
          <a:xfrm>
            <a:off x="2849102" y="2513777"/>
            <a:ext cx="3459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b="1" dirty="0"/>
              <a:t>8D</a:t>
            </a:r>
          </a:p>
        </p:txBody>
      </p:sp>
    </p:spTree>
    <p:extLst>
      <p:ext uri="{BB962C8B-B14F-4D97-AF65-F5344CB8AC3E}">
        <p14:creationId xmlns:p14="http://schemas.microsoft.com/office/powerpoint/2010/main" val="157089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"/>
          <p:cNvSpPr txBox="1">
            <a:spLocks noGrp="1"/>
          </p:cNvSpPr>
          <p:nvPr>
            <p:ph type="title"/>
          </p:nvPr>
        </p:nvSpPr>
        <p:spPr>
          <a:xfrm>
            <a:off x="679873" y="563889"/>
            <a:ext cx="4112463" cy="499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en" sz="3200" dirty="0">
                <a:solidFill>
                  <a:schemeClr val="bg1"/>
                </a:solidFill>
              </a:rPr>
              <a:t>ensity simulation: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>
                <a:hlinkClick r:id="rId3"/>
              </a:rPr>
              <a:t>https://phet.colorado.edu/sims/html/density/latest/density_en.html</a:t>
            </a:r>
            <a:endParaRPr lang="en-US" dirty="0"/>
          </a:p>
        </p:txBody>
      </p:sp>
      <p:grpSp>
        <p:nvGrpSpPr>
          <p:cNvPr id="2" name="Google Shape;666;p35">
            <a:extLst>
              <a:ext uri="{FF2B5EF4-FFF2-40B4-BE49-F238E27FC236}">
                <a16:creationId xmlns:a16="http://schemas.microsoft.com/office/drawing/2014/main" id="{08003B7F-46A0-A65B-2DAF-36F3FBA15859}"/>
              </a:ext>
            </a:extLst>
          </p:cNvPr>
          <p:cNvGrpSpPr/>
          <p:nvPr/>
        </p:nvGrpSpPr>
        <p:grpSpPr>
          <a:xfrm>
            <a:off x="600507" y="2917696"/>
            <a:ext cx="7087872" cy="1498486"/>
            <a:chOff x="49697275" y="-2074950"/>
            <a:chExt cx="5501725" cy="1163150"/>
          </a:xfrm>
        </p:grpSpPr>
        <p:sp>
          <p:nvSpPr>
            <p:cNvPr id="3" name="Google Shape;667;p35">
              <a:extLst>
                <a:ext uri="{FF2B5EF4-FFF2-40B4-BE49-F238E27FC236}">
                  <a16:creationId xmlns:a16="http://schemas.microsoft.com/office/drawing/2014/main" id="{0FE3F4C6-028E-F4EE-4FDA-FC58E56684B1}"/>
                </a:ext>
              </a:extLst>
            </p:cNvPr>
            <p:cNvSpPr/>
            <p:nvPr/>
          </p:nvSpPr>
          <p:spPr>
            <a:xfrm>
              <a:off x="49709450" y="-2021000"/>
              <a:ext cx="133525" cy="115575"/>
            </a:xfrm>
            <a:custGeom>
              <a:avLst/>
              <a:gdLst/>
              <a:ahLst/>
              <a:cxnLst/>
              <a:rect l="l" t="t" r="r" b="b"/>
              <a:pathLst>
                <a:path w="5341" h="4623" extrusionOk="0">
                  <a:moveTo>
                    <a:pt x="2740" y="0"/>
                  </a:moveTo>
                  <a:cubicBezTo>
                    <a:pt x="1319" y="0"/>
                    <a:pt x="0" y="1072"/>
                    <a:pt x="590" y="2862"/>
                  </a:cubicBezTo>
                  <a:cubicBezTo>
                    <a:pt x="878" y="3828"/>
                    <a:pt x="1747" y="4622"/>
                    <a:pt x="2735" y="4622"/>
                  </a:cubicBezTo>
                  <a:cubicBezTo>
                    <a:pt x="2945" y="4622"/>
                    <a:pt x="3161" y="4586"/>
                    <a:pt x="3377" y="4509"/>
                  </a:cubicBezTo>
                  <a:cubicBezTo>
                    <a:pt x="4771" y="4002"/>
                    <a:pt x="5341" y="2545"/>
                    <a:pt x="5087" y="1183"/>
                  </a:cubicBezTo>
                  <a:lnTo>
                    <a:pt x="5087" y="1152"/>
                  </a:lnTo>
                  <a:cubicBezTo>
                    <a:pt x="5024" y="1152"/>
                    <a:pt x="4929" y="1152"/>
                    <a:pt x="4897" y="1057"/>
                  </a:cubicBezTo>
                  <a:cubicBezTo>
                    <a:pt x="4354" y="332"/>
                    <a:pt x="3531" y="0"/>
                    <a:pt x="2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68;p35">
              <a:extLst>
                <a:ext uri="{FF2B5EF4-FFF2-40B4-BE49-F238E27FC236}">
                  <a16:creationId xmlns:a16="http://schemas.microsoft.com/office/drawing/2014/main" id="{548F7C4F-FE00-A198-CE70-140E70E80210}"/>
                </a:ext>
              </a:extLst>
            </p:cNvPr>
            <p:cNvSpPr/>
            <p:nvPr/>
          </p:nvSpPr>
          <p:spPr>
            <a:xfrm>
              <a:off x="49697275" y="-2037325"/>
              <a:ext cx="157575" cy="147600"/>
            </a:xfrm>
            <a:custGeom>
              <a:avLst/>
              <a:gdLst/>
              <a:ahLst/>
              <a:cxnLst/>
              <a:rect l="l" t="t" r="r" b="b"/>
              <a:pathLst>
                <a:path w="6303" h="5904" extrusionOk="0">
                  <a:moveTo>
                    <a:pt x="3312" y="736"/>
                  </a:moveTo>
                  <a:cubicBezTo>
                    <a:pt x="4068" y="736"/>
                    <a:pt x="4865" y="1034"/>
                    <a:pt x="5384" y="1773"/>
                  </a:cubicBezTo>
                  <a:cubicBezTo>
                    <a:pt x="5416" y="1836"/>
                    <a:pt x="5511" y="1836"/>
                    <a:pt x="5574" y="1868"/>
                  </a:cubicBezTo>
                  <a:cubicBezTo>
                    <a:pt x="5733" y="3071"/>
                    <a:pt x="5321" y="4623"/>
                    <a:pt x="3864" y="5098"/>
                  </a:cubicBezTo>
                  <a:cubicBezTo>
                    <a:pt x="3669" y="5168"/>
                    <a:pt x="3454" y="5207"/>
                    <a:pt x="3235" y="5207"/>
                  </a:cubicBezTo>
                  <a:cubicBezTo>
                    <a:pt x="2958" y="5207"/>
                    <a:pt x="2673" y="5145"/>
                    <a:pt x="2408" y="5003"/>
                  </a:cubicBezTo>
                  <a:cubicBezTo>
                    <a:pt x="1838" y="4750"/>
                    <a:pt x="1363" y="4148"/>
                    <a:pt x="1141" y="3515"/>
                  </a:cubicBezTo>
                  <a:cubicBezTo>
                    <a:pt x="792" y="2406"/>
                    <a:pt x="1141" y="1488"/>
                    <a:pt x="2091" y="1013"/>
                  </a:cubicBezTo>
                  <a:cubicBezTo>
                    <a:pt x="2442" y="838"/>
                    <a:pt x="2870" y="736"/>
                    <a:pt x="3312" y="736"/>
                  </a:cubicBezTo>
                  <a:close/>
                  <a:moveTo>
                    <a:pt x="3217" y="0"/>
                  </a:moveTo>
                  <a:cubicBezTo>
                    <a:pt x="2825" y="0"/>
                    <a:pt x="2439" y="65"/>
                    <a:pt x="2091" y="190"/>
                  </a:cubicBezTo>
                  <a:cubicBezTo>
                    <a:pt x="666" y="696"/>
                    <a:pt x="1" y="2248"/>
                    <a:pt x="507" y="3737"/>
                  </a:cubicBezTo>
                  <a:cubicBezTo>
                    <a:pt x="602" y="3990"/>
                    <a:pt x="666" y="4180"/>
                    <a:pt x="824" y="4402"/>
                  </a:cubicBezTo>
                  <a:cubicBezTo>
                    <a:pt x="1326" y="5274"/>
                    <a:pt x="2248" y="5904"/>
                    <a:pt x="3257" y="5904"/>
                  </a:cubicBezTo>
                  <a:cubicBezTo>
                    <a:pt x="3457" y="5904"/>
                    <a:pt x="3660" y="5879"/>
                    <a:pt x="3864" y="5827"/>
                  </a:cubicBezTo>
                  <a:cubicBezTo>
                    <a:pt x="4751" y="5573"/>
                    <a:pt x="5574" y="4845"/>
                    <a:pt x="5986" y="3927"/>
                  </a:cubicBezTo>
                  <a:cubicBezTo>
                    <a:pt x="6303" y="3198"/>
                    <a:pt x="6303" y="2406"/>
                    <a:pt x="5923" y="1773"/>
                  </a:cubicBezTo>
                  <a:cubicBezTo>
                    <a:pt x="5923" y="1710"/>
                    <a:pt x="5891" y="1710"/>
                    <a:pt x="5891" y="1710"/>
                  </a:cubicBezTo>
                  <a:cubicBezTo>
                    <a:pt x="5923" y="1646"/>
                    <a:pt x="5923" y="1551"/>
                    <a:pt x="5891" y="1456"/>
                  </a:cubicBezTo>
                  <a:cubicBezTo>
                    <a:pt x="5860" y="1393"/>
                    <a:pt x="5860" y="1361"/>
                    <a:pt x="5828" y="1330"/>
                  </a:cubicBezTo>
                  <a:cubicBezTo>
                    <a:pt x="5259" y="420"/>
                    <a:pt x="4217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69;p35">
              <a:extLst>
                <a:ext uri="{FF2B5EF4-FFF2-40B4-BE49-F238E27FC236}">
                  <a16:creationId xmlns:a16="http://schemas.microsoft.com/office/drawing/2014/main" id="{626DAEE2-5D41-4DF0-12E4-D7DC06AE7448}"/>
                </a:ext>
              </a:extLst>
            </p:cNvPr>
            <p:cNvSpPr/>
            <p:nvPr/>
          </p:nvSpPr>
          <p:spPr>
            <a:xfrm>
              <a:off x="49769325" y="-1997600"/>
              <a:ext cx="49100" cy="35500"/>
            </a:xfrm>
            <a:custGeom>
              <a:avLst/>
              <a:gdLst/>
              <a:ahLst/>
              <a:cxnLst/>
              <a:rect l="l" t="t" r="r" b="b"/>
              <a:pathLst>
                <a:path w="1964" h="1420" extrusionOk="0">
                  <a:moveTo>
                    <a:pt x="600" y="1"/>
                  </a:moveTo>
                  <a:cubicBezTo>
                    <a:pt x="433" y="1"/>
                    <a:pt x="270" y="35"/>
                    <a:pt x="127" y="121"/>
                  </a:cubicBezTo>
                  <a:cubicBezTo>
                    <a:pt x="1" y="184"/>
                    <a:pt x="1" y="279"/>
                    <a:pt x="64" y="374"/>
                  </a:cubicBezTo>
                  <a:lnTo>
                    <a:pt x="64" y="406"/>
                  </a:lnTo>
                  <a:cubicBezTo>
                    <a:pt x="88" y="477"/>
                    <a:pt x="129" y="513"/>
                    <a:pt x="189" y="513"/>
                  </a:cubicBezTo>
                  <a:cubicBezTo>
                    <a:pt x="208" y="513"/>
                    <a:pt x="230" y="509"/>
                    <a:pt x="254" y="501"/>
                  </a:cubicBezTo>
                  <a:cubicBezTo>
                    <a:pt x="345" y="470"/>
                    <a:pt x="440" y="456"/>
                    <a:pt x="534" y="456"/>
                  </a:cubicBezTo>
                  <a:cubicBezTo>
                    <a:pt x="732" y="456"/>
                    <a:pt x="927" y="520"/>
                    <a:pt x="1077" y="627"/>
                  </a:cubicBezTo>
                  <a:cubicBezTo>
                    <a:pt x="1331" y="786"/>
                    <a:pt x="1426" y="976"/>
                    <a:pt x="1489" y="1197"/>
                  </a:cubicBezTo>
                  <a:cubicBezTo>
                    <a:pt x="1521" y="1356"/>
                    <a:pt x="1647" y="1419"/>
                    <a:pt x="1742" y="1419"/>
                  </a:cubicBezTo>
                  <a:cubicBezTo>
                    <a:pt x="1806" y="1419"/>
                    <a:pt x="1806" y="1419"/>
                    <a:pt x="1837" y="1356"/>
                  </a:cubicBezTo>
                  <a:cubicBezTo>
                    <a:pt x="1901" y="1292"/>
                    <a:pt x="1964" y="1261"/>
                    <a:pt x="1964" y="1134"/>
                  </a:cubicBezTo>
                  <a:cubicBezTo>
                    <a:pt x="1869" y="722"/>
                    <a:pt x="1584" y="342"/>
                    <a:pt x="1204" y="121"/>
                  </a:cubicBezTo>
                  <a:cubicBezTo>
                    <a:pt x="1013" y="51"/>
                    <a:pt x="803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70;p35">
              <a:extLst>
                <a:ext uri="{FF2B5EF4-FFF2-40B4-BE49-F238E27FC236}">
                  <a16:creationId xmlns:a16="http://schemas.microsoft.com/office/drawing/2014/main" id="{22F60828-78DA-9C51-505D-BC8CAB82EDE9}"/>
                </a:ext>
              </a:extLst>
            </p:cNvPr>
            <p:cNvSpPr/>
            <p:nvPr/>
          </p:nvSpPr>
          <p:spPr>
            <a:xfrm>
              <a:off x="55053675" y="-1782500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71;p35">
              <a:extLst>
                <a:ext uri="{FF2B5EF4-FFF2-40B4-BE49-F238E27FC236}">
                  <a16:creationId xmlns:a16="http://schemas.microsoft.com/office/drawing/2014/main" id="{E7F38FDB-7BA9-0B77-25E7-A45F2E4E4348}"/>
                </a:ext>
              </a:extLst>
            </p:cNvPr>
            <p:cNvSpPr/>
            <p:nvPr/>
          </p:nvSpPr>
          <p:spPr>
            <a:xfrm>
              <a:off x="55041450" y="-1799025"/>
              <a:ext cx="157550" cy="148350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2;p35">
              <a:extLst>
                <a:ext uri="{FF2B5EF4-FFF2-40B4-BE49-F238E27FC236}">
                  <a16:creationId xmlns:a16="http://schemas.microsoft.com/office/drawing/2014/main" id="{1B6BDDBF-C417-545B-D38A-7A8079E399CA}"/>
                </a:ext>
              </a:extLst>
            </p:cNvPr>
            <p:cNvSpPr/>
            <p:nvPr/>
          </p:nvSpPr>
          <p:spPr>
            <a:xfrm>
              <a:off x="55113475" y="-1757975"/>
              <a:ext cx="49125" cy="34975"/>
            </a:xfrm>
            <a:custGeom>
              <a:avLst/>
              <a:gdLst/>
              <a:ahLst/>
              <a:cxnLst/>
              <a:rect l="l" t="t" r="r" b="b"/>
              <a:pathLst>
                <a:path w="1965" h="1399" extrusionOk="0">
                  <a:moveTo>
                    <a:pt x="629" y="0"/>
                  </a:moveTo>
                  <a:cubicBezTo>
                    <a:pt x="452" y="0"/>
                    <a:pt x="279" y="41"/>
                    <a:pt x="128" y="131"/>
                  </a:cubicBezTo>
                  <a:cubicBezTo>
                    <a:pt x="1" y="163"/>
                    <a:pt x="1" y="290"/>
                    <a:pt x="64" y="385"/>
                  </a:cubicBezTo>
                  <a:lnTo>
                    <a:pt x="64" y="416"/>
                  </a:lnTo>
                  <a:cubicBezTo>
                    <a:pt x="87" y="461"/>
                    <a:pt x="125" y="506"/>
                    <a:pt x="179" y="506"/>
                  </a:cubicBezTo>
                  <a:cubicBezTo>
                    <a:pt x="201" y="506"/>
                    <a:pt x="226" y="498"/>
                    <a:pt x="254" y="480"/>
                  </a:cubicBezTo>
                  <a:cubicBezTo>
                    <a:pt x="344" y="460"/>
                    <a:pt x="438" y="449"/>
                    <a:pt x="530" y="449"/>
                  </a:cubicBezTo>
                  <a:cubicBezTo>
                    <a:pt x="730" y="449"/>
                    <a:pt x="926" y="498"/>
                    <a:pt x="1078" y="606"/>
                  </a:cubicBezTo>
                  <a:cubicBezTo>
                    <a:pt x="1331" y="765"/>
                    <a:pt x="1426" y="955"/>
                    <a:pt x="1489" y="1208"/>
                  </a:cubicBezTo>
                  <a:cubicBezTo>
                    <a:pt x="1521" y="1366"/>
                    <a:pt x="1648" y="1398"/>
                    <a:pt x="1743" y="1398"/>
                  </a:cubicBezTo>
                  <a:cubicBezTo>
                    <a:pt x="1806" y="1398"/>
                    <a:pt x="1806" y="1398"/>
                    <a:pt x="1838" y="1366"/>
                  </a:cubicBezTo>
                  <a:cubicBezTo>
                    <a:pt x="1901" y="1271"/>
                    <a:pt x="1964" y="1208"/>
                    <a:pt x="1964" y="1113"/>
                  </a:cubicBezTo>
                  <a:cubicBezTo>
                    <a:pt x="1869" y="733"/>
                    <a:pt x="1584" y="321"/>
                    <a:pt x="1204" y="131"/>
                  </a:cubicBezTo>
                  <a:cubicBezTo>
                    <a:pt x="1022" y="49"/>
                    <a:pt x="82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3;p35">
              <a:extLst>
                <a:ext uri="{FF2B5EF4-FFF2-40B4-BE49-F238E27FC236}">
                  <a16:creationId xmlns:a16="http://schemas.microsoft.com/office/drawing/2014/main" id="{0A4E5561-1D8E-0C68-8595-C539EF9D0C21}"/>
                </a:ext>
              </a:extLst>
            </p:cNvPr>
            <p:cNvSpPr/>
            <p:nvPr/>
          </p:nvSpPr>
          <p:spPr>
            <a:xfrm>
              <a:off x="51905400" y="-1896800"/>
              <a:ext cx="213000" cy="195175"/>
            </a:xfrm>
            <a:custGeom>
              <a:avLst/>
              <a:gdLst/>
              <a:ahLst/>
              <a:cxnLst/>
              <a:rect l="l" t="t" r="r" b="b"/>
              <a:pathLst>
                <a:path w="8520" h="7807" extrusionOk="0">
                  <a:moveTo>
                    <a:pt x="3733" y="624"/>
                  </a:moveTo>
                  <a:cubicBezTo>
                    <a:pt x="5219" y="624"/>
                    <a:pt x="6636" y="1330"/>
                    <a:pt x="7285" y="2803"/>
                  </a:cubicBezTo>
                  <a:cubicBezTo>
                    <a:pt x="7981" y="4481"/>
                    <a:pt x="6810" y="6223"/>
                    <a:pt x="5258" y="6856"/>
                  </a:cubicBezTo>
                  <a:cubicBezTo>
                    <a:pt x="4777" y="7050"/>
                    <a:pt x="4329" y="7137"/>
                    <a:pt x="3917" y="7137"/>
                  </a:cubicBezTo>
                  <a:cubicBezTo>
                    <a:pt x="1102" y="7137"/>
                    <a:pt x="23" y="3050"/>
                    <a:pt x="2344" y="1061"/>
                  </a:cubicBezTo>
                  <a:cubicBezTo>
                    <a:pt x="2408" y="966"/>
                    <a:pt x="2439" y="839"/>
                    <a:pt x="2439" y="776"/>
                  </a:cubicBezTo>
                  <a:lnTo>
                    <a:pt x="2534" y="776"/>
                  </a:lnTo>
                  <a:cubicBezTo>
                    <a:pt x="2930" y="675"/>
                    <a:pt x="3334" y="624"/>
                    <a:pt x="3733" y="624"/>
                  </a:cubicBezTo>
                  <a:close/>
                  <a:moveTo>
                    <a:pt x="4098" y="0"/>
                  </a:moveTo>
                  <a:cubicBezTo>
                    <a:pt x="3494" y="0"/>
                    <a:pt x="2920" y="164"/>
                    <a:pt x="2439" y="491"/>
                  </a:cubicBezTo>
                  <a:lnTo>
                    <a:pt x="2376" y="586"/>
                  </a:lnTo>
                  <a:cubicBezTo>
                    <a:pt x="2319" y="543"/>
                    <a:pt x="2262" y="526"/>
                    <a:pt x="2207" y="526"/>
                  </a:cubicBezTo>
                  <a:cubicBezTo>
                    <a:pt x="2141" y="526"/>
                    <a:pt x="2080" y="551"/>
                    <a:pt x="2028" y="586"/>
                  </a:cubicBezTo>
                  <a:cubicBezTo>
                    <a:pt x="1964" y="617"/>
                    <a:pt x="1901" y="649"/>
                    <a:pt x="1869" y="681"/>
                  </a:cubicBezTo>
                  <a:cubicBezTo>
                    <a:pt x="222" y="1852"/>
                    <a:pt x="1" y="4101"/>
                    <a:pt x="697" y="5716"/>
                  </a:cubicBezTo>
                  <a:cubicBezTo>
                    <a:pt x="1321" y="7056"/>
                    <a:pt x="2586" y="7806"/>
                    <a:pt x="3975" y="7806"/>
                  </a:cubicBezTo>
                  <a:cubicBezTo>
                    <a:pt x="4489" y="7806"/>
                    <a:pt x="5021" y="7704"/>
                    <a:pt x="5543" y="7490"/>
                  </a:cubicBezTo>
                  <a:cubicBezTo>
                    <a:pt x="5828" y="7395"/>
                    <a:pt x="6081" y="7236"/>
                    <a:pt x="6366" y="7014"/>
                  </a:cubicBezTo>
                  <a:cubicBezTo>
                    <a:pt x="7633" y="6128"/>
                    <a:pt x="8520" y="4481"/>
                    <a:pt x="7918" y="2834"/>
                  </a:cubicBezTo>
                  <a:cubicBezTo>
                    <a:pt x="7570" y="1631"/>
                    <a:pt x="6525" y="649"/>
                    <a:pt x="5290" y="206"/>
                  </a:cubicBezTo>
                  <a:cubicBezTo>
                    <a:pt x="4891" y="69"/>
                    <a:pt x="4488" y="0"/>
                    <a:pt x="4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4;p35">
              <a:extLst>
                <a:ext uri="{FF2B5EF4-FFF2-40B4-BE49-F238E27FC236}">
                  <a16:creationId xmlns:a16="http://schemas.microsoft.com/office/drawing/2014/main" id="{61DC5ECC-EE0F-0911-58AA-9F23B16101E9}"/>
                </a:ext>
              </a:extLst>
            </p:cNvPr>
            <p:cNvSpPr/>
            <p:nvPr/>
          </p:nvSpPr>
          <p:spPr>
            <a:xfrm>
              <a:off x="51955275" y="-1860000"/>
              <a:ext cx="52275" cy="74550"/>
            </a:xfrm>
            <a:custGeom>
              <a:avLst/>
              <a:gdLst/>
              <a:ahLst/>
              <a:cxnLst/>
              <a:rect l="l" t="t" r="r" b="b"/>
              <a:pathLst>
                <a:path w="2091" h="2982" extrusionOk="0">
                  <a:moveTo>
                    <a:pt x="1679" y="0"/>
                  </a:moveTo>
                  <a:cubicBezTo>
                    <a:pt x="1046" y="159"/>
                    <a:pt x="539" y="634"/>
                    <a:pt x="254" y="1267"/>
                  </a:cubicBezTo>
                  <a:cubicBezTo>
                    <a:pt x="1" y="1837"/>
                    <a:pt x="64" y="2439"/>
                    <a:pt x="381" y="2914"/>
                  </a:cubicBezTo>
                  <a:cubicBezTo>
                    <a:pt x="413" y="2946"/>
                    <a:pt x="444" y="2977"/>
                    <a:pt x="508" y="2977"/>
                  </a:cubicBezTo>
                  <a:cubicBezTo>
                    <a:pt x="519" y="2980"/>
                    <a:pt x="530" y="2981"/>
                    <a:pt x="542" y="2981"/>
                  </a:cubicBezTo>
                  <a:cubicBezTo>
                    <a:pt x="665" y="2981"/>
                    <a:pt x="816" y="2837"/>
                    <a:pt x="729" y="2692"/>
                  </a:cubicBezTo>
                  <a:cubicBezTo>
                    <a:pt x="413" y="1837"/>
                    <a:pt x="856" y="760"/>
                    <a:pt x="1806" y="539"/>
                  </a:cubicBezTo>
                  <a:cubicBezTo>
                    <a:pt x="2028" y="475"/>
                    <a:pt x="2091" y="222"/>
                    <a:pt x="1964" y="64"/>
                  </a:cubicBezTo>
                  <a:cubicBezTo>
                    <a:pt x="1838" y="0"/>
                    <a:pt x="1774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5;p35">
              <a:extLst>
                <a:ext uri="{FF2B5EF4-FFF2-40B4-BE49-F238E27FC236}">
                  <a16:creationId xmlns:a16="http://schemas.microsoft.com/office/drawing/2014/main" id="{9554F5E8-1F7C-0DEA-BC9A-B92F4A37B84B}"/>
                </a:ext>
              </a:extLst>
            </p:cNvPr>
            <p:cNvSpPr/>
            <p:nvPr/>
          </p:nvSpPr>
          <p:spPr>
            <a:xfrm>
              <a:off x="51905075" y="-1881200"/>
              <a:ext cx="199075" cy="162850"/>
            </a:xfrm>
            <a:custGeom>
              <a:avLst/>
              <a:gdLst/>
              <a:ahLst/>
              <a:cxnLst/>
              <a:rect l="l" t="t" r="r" b="b"/>
              <a:pathLst>
                <a:path w="7963" h="6514" extrusionOk="0">
                  <a:moveTo>
                    <a:pt x="3739" y="805"/>
                  </a:moveTo>
                  <a:cubicBezTo>
                    <a:pt x="3812" y="805"/>
                    <a:pt x="3854" y="841"/>
                    <a:pt x="3877" y="912"/>
                  </a:cubicBezTo>
                  <a:cubicBezTo>
                    <a:pt x="4004" y="1070"/>
                    <a:pt x="3972" y="1292"/>
                    <a:pt x="3719" y="1387"/>
                  </a:cubicBezTo>
                  <a:cubicBezTo>
                    <a:pt x="2769" y="1608"/>
                    <a:pt x="2357" y="2685"/>
                    <a:pt x="2674" y="3540"/>
                  </a:cubicBezTo>
                  <a:cubicBezTo>
                    <a:pt x="2729" y="3734"/>
                    <a:pt x="2591" y="3831"/>
                    <a:pt x="2470" y="3831"/>
                  </a:cubicBezTo>
                  <a:cubicBezTo>
                    <a:pt x="2453" y="3831"/>
                    <a:pt x="2436" y="3829"/>
                    <a:pt x="2421" y="3825"/>
                  </a:cubicBezTo>
                  <a:cubicBezTo>
                    <a:pt x="2389" y="3825"/>
                    <a:pt x="2294" y="3794"/>
                    <a:pt x="2294" y="3699"/>
                  </a:cubicBezTo>
                  <a:cubicBezTo>
                    <a:pt x="1629" y="2590"/>
                    <a:pt x="2421" y="1102"/>
                    <a:pt x="3656" y="817"/>
                  </a:cubicBezTo>
                  <a:cubicBezTo>
                    <a:pt x="3687" y="809"/>
                    <a:pt x="3715" y="805"/>
                    <a:pt x="3739" y="805"/>
                  </a:cubicBezTo>
                  <a:close/>
                  <a:moveTo>
                    <a:pt x="3698" y="0"/>
                  </a:moveTo>
                  <a:cubicBezTo>
                    <a:pt x="3303" y="0"/>
                    <a:pt x="2905" y="51"/>
                    <a:pt x="2516" y="152"/>
                  </a:cubicBezTo>
                  <a:lnTo>
                    <a:pt x="2421" y="152"/>
                  </a:lnTo>
                  <a:cubicBezTo>
                    <a:pt x="2421" y="278"/>
                    <a:pt x="2389" y="342"/>
                    <a:pt x="2294" y="437"/>
                  </a:cubicBezTo>
                  <a:cubicBezTo>
                    <a:pt x="1" y="2426"/>
                    <a:pt x="1082" y="6513"/>
                    <a:pt x="3899" y="6513"/>
                  </a:cubicBezTo>
                  <a:cubicBezTo>
                    <a:pt x="4310" y="6513"/>
                    <a:pt x="4759" y="6426"/>
                    <a:pt x="5239" y="6232"/>
                  </a:cubicBezTo>
                  <a:cubicBezTo>
                    <a:pt x="6823" y="5599"/>
                    <a:pt x="7963" y="3857"/>
                    <a:pt x="7203" y="2179"/>
                  </a:cubicBezTo>
                  <a:cubicBezTo>
                    <a:pt x="6579" y="706"/>
                    <a:pt x="5167" y="0"/>
                    <a:pt x="3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6;p35">
              <a:extLst>
                <a:ext uri="{FF2B5EF4-FFF2-40B4-BE49-F238E27FC236}">
                  <a16:creationId xmlns:a16="http://schemas.microsoft.com/office/drawing/2014/main" id="{00193672-3AF9-E9D0-459F-34F9947A4799}"/>
                </a:ext>
              </a:extLst>
            </p:cNvPr>
            <p:cNvSpPr/>
            <p:nvPr/>
          </p:nvSpPr>
          <p:spPr>
            <a:xfrm>
              <a:off x="49999725" y="-2074950"/>
              <a:ext cx="676150" cy="1163150"/>
            </a:xfrm>
            <a:custGeom>
              <a:avLst/>
              <a:gdLst/>
              <a:ahLst/>
              <a:cxnLst/>
              <a:rect l="l" t="t" r="r" b="b"/>
              <a:pathLst>
                <a:path w="27046" h="46526" extrusionOk="0">
                  <a:moveTo>
                    <a:pt x="9778" y="354"/>
                  </a:moveTo>
                  <a:cubicBezTo>
                    <a:pt x="10149" y="354"/>
                    <a:pt x="10509" y="391"/>
                    <a:pt x="10831" y="491"/>
                  </a:cubicBezTo>
                  <a:cubicBezTo>
                    <a:pt x="12161" y="840"/>
                    <a:pt x="12541" y="1758"/>
                    <a:pt x="11908" y="3310"/>
                  </a:cubicBezTo>
                  <a:cubicBezTo>
                    <a:pt x="11465" y="3690"/>
                    <a:pt x="10989" y="3943"/>
                    <a:pt x="10419" y="4070"/>
                  </a:cubicBezTo>
                  <a:cubicBezTo>
                    <a:pt x="10192" y="4155"/>
                    <a:pt x="10245" y="4496"/>
                    <a:pt x="10465" y="4496"/>
                  </a:cubicBezTo>
                  <a:cubicBezTo>
                    <a:pt x="10490" y="4496"/>
                    <a:pt x="10517" y="4491"/>
                    <a:pt x="10546" y="4481"/>
                  </a:cubicBezTo>
                  <a:cubicBezTo>
                    <a:pt x="10736" y="4450"/>
                    <a:pt x="10958" y="4386"/>
                    <a:pt x="11116" y="4291"/>
                  </a:cubicBezTo>
                  <a:cubicBezTo>
                    <a:pt x="12573" y="9453"/>
                    <a:pt x="14283" y="14426"/>
                    <a:pt x="15391" y="19683"/>
                  </a:cubicBezTo>
                  <a:cubicBezTo>
                    <a:pt x="15412" y="19828"/>
                    <a:pt x="15501" y="19891"/>
                    <a:pt x="15595" y="19891"/>
                  </a:cubicBezTo>
                  <a:cubicBezTo>
                    <a:pt x="15645" y="19891"/>
                    <a:pt x="15696" y="19874"/>
                    <a:pt x="15740" y="19841"/>
                  </a:cubicBezTo>
                  <a:cubicBezTo>
                    <a:pt x="15772" y="19936"/>
                    <a:pt x="15867" y="19968"/>
                    <a:pt x="15930" y="19999"/>
                  </a:cubicBezTo>
                  <a:cubicBezTo>
                    <a:pt x="21820" y="21203"/>
                    <a:pt x="26381" y="28391"/>
                    <a:pt x="26222" y="34187"/>
                  </a:cubicBezTo>
                  <a:cubicBezTo>
                    <a:pt x="26064" y="40869"/>
                    <a:pt x="19223" y="45619"/>
                    <a:pt x="12890" y="45936"/>
                  </a:cubicBezTo>
                  <a:cubicBezTo>
                    <a:pt x="12700" y="45947"/>
                    <a:pt x="12510" y="45952"/>
                    <a:pt x="12322" y="45952"/>
                  </a:cubicBezTo>
                  <a:cubicBezTo>
                    <a:pt x="7043" y="45952"/>
                    <a:pt x="2398" y="41732"/>
                    <a:pt x="1267" y="36625"/>
                  </a:cubicBezTo>
                  <a:cubicBezTo>
                    <a:pt x="0" y="30703"/>
                    <a:pt x="3484" y="25320"/>
                    <a:pt x="8171" y="21994"/>
                  </a:cubicBezTo>
                  <a:lnTo>
                    <a:pt x="8203" y="21963"/>
                  </a:lnTo>
                  <a:cubicBezTo>
                    <a:pt x="8361" y="21899"/>
                    <a:pt x="8519" y="21836"/>
                    <a:pt x="8456" y="21646"/>
                  </a:cubicBezTo>
                  <a:cubicBezTo>
                    <a:pt x="6556" y="16421"/>
                    <a:pt x="5954" y="10815"/>
                    <a:pt x="4371" y="5527"/>
                  </a:cubicBezTo>
                  <a:cubicBezTo>
                    <a:pt x="4529" y="5527"/>
                    <a:pt x="4656" y="5495"/>
                    <a:pt x="4814" y="5432"/>
                  </a:cubicBezTo>
                  <a:cubicBezTo>
                    <a:pt x="4972" y="5400"/>
                    <a:pt x="4909" y="5178"/>
                    <a:pt x="4782" y="5178"/>
                  </a:cubicBezTo>
                  <a:cubicBezTo>
                    <a:pt x="4747" y="5180"/>
                    <a:pt x="4712" y="5180"/>
                    <a:pt x="4677" y="5180"/>
                  </a:cubicBezTo>
                  <a:cubicBezTo>
                    <a:pt x="3065" y="5180"/>
                    <a:pt x="2171" y="3754"/>
                    <a:pt x="2977" y="2328"/>
                  </a:cubicBezTo>
                  <a:lnTo>
                    <a:pt x="2977" y="2170"/>
                  </a:lnTo>
                  <a:cubicBezTo>
                    <a:pt x="3896" y="1156"/>
                    <a:pt x="6619" y="776"/>
                    <a:pt x="7791" y="586"/>
                  </a:cubicBezTo>
                  <a:cubicBezTo>
                    <a:pt x="8367" y="483"/>
                    <a:pt x="9090" y="354"/>
                    <a:pt x="9778" y="354"/>
                  </a:cubicBezTo>
                  <a:close/>
                  <a:moveTo>
                    <a:pt x="9723" y="1"/>
                  </a:moveTo>
                  <a:cubicBezTo>
                    <a:pt x="8724" y="1"/>
                    <a:pt x="7688" y="232"/>
                    <a:pt x="6809" y="428"/>
                  </a:cubicBezTo>
                  <a:cubicBezTo>
                    <a:pt x="5764" y="650"/>
                    <a:pt x="3484" y="1061"/>
                    <a:pt x="2787" y="2075"/>
                  </a:cubicBezTo>
                  <a:cubicBezTo>
                    <a:pt x="2692" y="2075"/>
                    <a:pt x="2661" y="2106"/>
                    <a:pt x="2629" y="2170"/>
                  </a:cubicBezTo>
                  <a:cubicBezTo>
                    <a:pt x="1520" y="3468"/>
                    <a:pt x="2502" y="5527"/>
                    <a:pt x="4086" y="5653"/>
                  </a:cubicBezTo>
                  <a:cubicBezTo>
                    <a:pt x="4529" y="8440"/>
                    <a:pt x="5226" y="11259"/>
                    <a:pt x="5859" y="14077"/>
                  </a:cubicBezTo>
                  <a:cubicBezTo>
                    <a:pt x="6429" y="16674"/>
                    <a:pt x="6936" y="19334"/>
                    <a:pt x="7886" y="21836"/>
                  </a:cubicBezTo>
                  <a:cubicBezTo>
                    <a:pt x="3864" y="23958"/>
                    <a:pt x="1045" y="28486"/>
                    <a:pt x="570" y="32983"/>
                  </a:cubicBezTo>
                  <a:cubicBezTo>
                    <a:pt x="95" y="37575"/>
                    <a:pt x="2312" y="42104"/>
                    <a:pt x="6144" y="44669"/>
                  </a:cubicBezTo>
                  <a:cubicBezTo>
                    <a:pt x="8092" y="45973"/>
                    <a:pt x="10171" y="46526"/>
                    <a:pt x="12264" y="46526"/>
                  </a:cubicBezTo>
                  <a:cubicBezTo>
                    <a:pt x="14901" y="46526"/>
                    <a:pt x="17561" y="45649"/>
                    <a:pt x="20015" y="44289"/>
                  </a:cubicBezTo>
                  <a:cubicBezTo>
                    <a:pt x="22264" y="43023"/>
                    <a:pt x="24417" y="41471"/>
                    <a:pt x="25589" y="39127"/>
                  </a:cubicBezTo>
                  <a:cubicBezTo>
                    <a:pt x="26697" y="36942"/>
                    <a:pt x="27046" y="34472"/>
                    <a:pt x="26697" y="32097"/>
                  </a:cubicBezTo>
                  <a:cubicBezTo>
                    <a:pt x="25906" y="26745"/>
                    <a:pt x="21599" y="20601"/>
                    <a:pt x="16120" y="19493"/>
                  </a:cubicBezTo>
                  <a:cubicBezTo>
                    <a:pt x="16057" y="19493"/>
                    <a:pt x="15962" y="19493"/>
                    <a:pt x="15930" y="19524"/>
                  </a:cubicBezTo>
                  <a:cubicBezTo>
                    <a:pt x="14821" y="14394"/>
                    <a:pt x="13555" y="9042"/>
                    <a:pt x="11496" y="4165"/>
                  </a:cubicBezTo>
                  <a:cubicBezTo>
                    <a:pt x="12985" y="3278"/>
                    <a:pt x="13681" y="1315"/>
                    <a:pt x="11496" y="333"/>
                  </a:cubicBezTo>
                  <a:cubicBezTo>
                    <a:pt x="10950" y="90"/>
                    <a:pt x="10344" y="1"/>
                    <a:pt x="9723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7;p35">
              <a:extLst>
                <a:ext uri="{FF2B5EF4-FFF2-40B4-BE49-F238E27FC236}">
                  <a16:creationId xmlns:a16="http://schemas.microsoft.com/office/drawing/2014/main" id="{688B535C-B1E8-EDDE-63D9-60B5606506D6}"/>
                </a:ext>
              </a:extLst>
            </p:cNvPr>
            <p:cNvSpPr/>
            <p:nvPr/>
          </p:nvSpPr>
          <p:spPr>
            <a:xfrm>
              <a:off x="49999725" y="-2064775"/>
              <a:ext cx="659525" cy="1139525"/>
            </a:xfrm>
            <a:custGeom>
              <a:avLst/>
              <a:gdLst/>
              <a:ahLst/>
              <a:cxnLst/>
              <a:rect l="l" t="t" r="r" b="b"/>
              <a:pathLst>
                <a:path w="26381" h="45581" extrusionOk="0">
                  <a:moveTo>
                    <a:pt x="10851" y="1305"/>
                  </a:moveTo>
                  <a:cubicBezTo>
                    <a:pt x="11081" y="1305"/>
                    <a:pt x="11189" y="1649"/>
                    <a:pt x="10989" y="1763"/>
                  </a:cubicBezTo>
                  <a:cubicBezTo>
                    <a:pt x="9116" y="2729"/>
                    <a:pt x="6944" y="3262"/>
                    <a:pt x="4826" y="3262"/>
                  </a:cubicBezTo>
                  <a:cubicBezTo>
                    <a:pt x="4652" y="3262"/>
                    <a:pt x="4480" y="3258"/>
                    <a:pt x="4307" y="3251"/>
                  </a:cubicBezTo>
                  <a:cubicBezTo>
                    <a:pt x="4022" y="3251"/>
                    <a:pt x="4054" y="2871"/>
                    <a:pt x="4307" y="2871"/>
                  </a:cubicBezTo>
                  <a:cubicBezTo>
                    <a:pt x="6619" y="2649"/>
                    <a:pt x="8646" y="2174"/>
                    <a:pt x="10768" y="1319"/>
                  </a:cubicBezTo>
                  <a:cubicBezTo>
                    <a:pt x="10797" y="1310"/>
                    <a:pt x="10825" y="1305"/>
                    <a:pt x="10851" y="1305"/>
                  </a:cubicBezTo>
                  <a:close/>
                  <a:moveTo>
                    <a:pt x="9726" y="1"/>
                  </a:moveTo>
                  <a:cubicBezTo>
                    <a:pt x="9070" y="1"/>
                    <a:pt x="8397" y="112"/>
                    <a:pt x="7823" y="211"/>
                  </a:cubicBezTo>
                  <a:cubicBezTo>
                    <a:pt x="6651" y="401"/>
                    <a:pt x="3927" y="813"/>
                    <a:pt x="3009" y="1794"/>
                  </a:cubicBezTo>
                  <a:cubicBezTo>
                    <a:pt x="3072" y="1826"/>
                    <a:pt x="3072" y="1921"/>
                    <a:pt x="3009" y="1953"/>
                  </a:cubicBezTo>
                  <a:cubicBezTo>
                    <a:pt x="2203" y="3379"/>
                    <a:pt x="3096" y="4805"/>
                    <a:pt x="4709" y="4805"/>
                  </a:cubicBezTo>
                  <a:cubicBezTo>
                    <a:pt x="4744" y="4805"/>
                    <a:pt x="4779" y="4804"/>
                    <a:pt x="4814" y="4803"/>
                  </a:cubicBezTo>
                  <a:cubicBezTo>
                    <a:pt x="4972" y="4803"/>
                    <a:pt x="5004" y="5056"/>
                    <a:pt x="4846" y="5088"/>
                  </a:cubicBezTo>
                  <a:cubicBezTo>
                    <a:pt x="4687" y="5120"/>
                    <a:pt x="4561" y="5151"/>
                    <a:pt x="4402" y="5151"/>
                  </a:cubicBezTo>
                  <a:cubicBezTo>
                    <a:pt x="6017" y="10472"/>
                    <a:pt x="6619" y="16045"/>
                    <a:pt x="8488" y="21271"/>
                  </a:cubicBezTo>
                  <a:cubicBezTo>
                    <a:pt x="8519" y="21461"/>
                    <a:pt x="8393" y="21587"/>
                    <a:pt x="8234" y="21587"/>
                  </a:cubicBezTo>
                  <a:lnTo>
                    <a:pt x="8203" y="21619"/>
                  </a:lnTo>
                  <a:cubicBezTo>
                    <a:pt x="3547" y="24944"/>
                    <a:pt x="0" y="30296"/>
                    <a:pt x="1330" y="36282"/>
                  </a:cubicBezTo>
                  <a:cubicBezTo>
                    <a:pt x="2397" y="41342"/>
                    <a:pt x="7044" y="45580"/>
                    <a:pt x="12304" y="45580"/>
                  </a:cubicBezTo>
                  <a:cubicBezTo>
                    <a:pt x="12509" y="45580"/>
                    <a:pt x="12715" y="45574"/>
                    <a:pt x="12921" y="45561"/>
                  </a:cubicBezTo>
                  <a:cubicBezTo>
                    <a:pt x="19223" y="45181"/>
                    <a:pt x="26032" y="40462"/>
                    <a:pt x="26222" y="33780"/>
                  </a:cubicBezTo>
                  <a:cubicBezTo>
                    <a:pt x="26381" y="27984"/>
                    <a:pt x="21820" y="20827"/>
                    <a:pt x="15930" y="19592"/>
                  </a:cubicBezTo>
                  <a:cubicBezTo>
                    <a:pt x="15867" y="19592"/>
                    <a:pt x="15772" y="19529"/>
                    <a:pt x="15772" y="19497"/>
                  </a:cubicBezTo>
                  <a:cubicBezTo>
                    <a:pt x="15733" y="19516"/>
                    <a:pt x="15689" y="19527"/>
                    <a:pt x="15645" y="19527"/>
                  </a:cubicBezTo>
                  <a:cubicBezTo>
                    <a:pt x="15544" y="19527"/>
                    <a:pt x="15445" y="19471"/>
                    <a:pt x="15423" y="19339"/>
                  </a:cubicBezTo>
                  <a:cubicBezTo>
                    <a:pt x="14315" y="14114"/>
                    <a:pt x="12605" y="9078"/>
                    <a:pt x="11148" y="3948"/>
                  </a:cubicBezTo>
                  <a:cubicBezTo>
                    <a:pt x="10926" y="4011"/>
                    <a:pt x="10768" y="4106"/>
                    <a:pt x="10578" y="4138"/>
                  </a:cubicBezTo>
                  <a:cubicBezTo>
                    <a:pt x="10568" y="4139"/>
                    <a:pt x="10558" y="4140"/>
                    <a:pt x="10548" y="4140"/>
                  </a:cubicBezTo>
                  <a:cubicBezTo>
                    <a:pt x="10315" y="4140"/>
                    <a:pt x="10208" y="3786"/>
                    <a:pt x="10451" y="3694"/>
                  </a:cubicBezTo>
                  <a:cubicBezTo>
                    <a:pt x="11021" y="3568"/>
                    <a:pt x="11496" y="3314"/>
                    <a:pt x="11940" y="2934"/>
                  </a:cubicBezTo>
                  <a:cubicBezTo>
                    <a:pt x="12573" y="1414"/>
                    <a:pt x="12193" y="464"/>
                    <a:pt x="10863" y="148"/>
                  </a:cubicBezTo>
                  <a:cubicBezTo>
                    <a:pt x="10507" y="41"/>
                    <a:pt x="10119" y="1"/>
                    <a:pt x="9726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8;p35">
              <a:extLst>
                <a:ext uri="{FF2B5EF4-FFF2-40B4-BE49-F238E27FC236}">
                  <a16:creationId xmlns:a16="http://schemas.microsoft.com/office/drawing/2014/main" id="{C760F529-7824-A1C3-D8E5-1C0CA8BF3380}"/>
                </a:ext>
              </a:extLst>
            </p:cNvPr>
            <p:cNvSpPr/>
            <p:nvPr/>
          </p:nvSpPr>
          <p:spPr>
            <a:xfrm>
              <a:off x="50080475" y="-1348750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9;p35">
              <a:extLst>
                <a:ext uri="{FF2B5EF4-FFF2-40B4-BE49-F238E27FC236}">
                  <a16:creationId xmlns:a16="http://schemas.microsoft.com/office/drawing/2014/main" id="{86729969-7F93-AB75-06B4-FE5CF2A8F7FB}"/>
                </a:ext>
              </a:extLst>
            </p:cNvPr>
            <p:cNvSpPr/>
            <p:nvPr/>
          </p:nvSpPr>
          <p:spPr>
            <a:xfrm>
              <a:off x="50089975" y="-133035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chemeClr val="accent4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0;p35">
              <a:extLst>
                <a:ext uri="{FF2B5EF4-FFF2-40B4-BE49-F238E27FC236}">
                  <a16:creationId xmlns:a16="http://schemas.microsoft.com/office/drawing/2014/main" id="{033776BE-7D7D-7D83-325F-C8E6B53C2B50}"/>
                </a:ext>
              </a:extLst>
            </p:cNvPr>
            <p:cNvSpPr/>
            <p:nvPr/>
          </p:nvSpPr>
          <p:spPr>
            <a:xfrm>
              <a:off x="50101850" y="-2032375"/>
              <a:ext cx="177575" cy="49150"/>
            </a:xfrm>
            <a:custGeom>
              <a:avLst/>
              <a:gdLst/>
              <a:ahLst/>
              <a:cxnLst/>
              <a:rect l="l" t="t" r="r" b="b"/>
              <a:pathLst>
                <a:path w="7103" h="1966" extrusionOk="0">
                  <a:moveTo>
                    <a:pt x="6824" y="1"/>
                  </a:moveTo>
                  <a:cubicBezTo>
                    <a:pt x="6800" y="1"/>
                    <a:pt x="6773" y="8"/>
                    <a:pt x="6746" y="23"/>
                  </a:cubicBezTo>
                  <a:cubicBezTo>
                    <a:pt x="4561" y="878"/>
                    <a:pt x="2534" y="1417"/>
                    <a:pt x="254" y="1575"/>
                  </a:cubicBezTo>
                  <a:cubicBezTo>
                    <a:pt x="1" y="1575"/>
                    <a:pt x="1" y="1955"/>
                    <a:pt x="254" y="1955"/>
                  </a:cubicBezTo>
                  <a:cubicBezTo>
                    <a:pt x="426" y="1962"/>
                    <a:pt x="599" y="1966"/>
                    <a:pt x="772" y="1966"/>
                  </a:cubicBezTo>
                  <a:cubicBezTo>
                    <a:pt x="2891" y="1966"/>
                    <a:pt x="5063" y="1433"/>
                    <a:pt x="6936" y="467"/>
                  </a:cubicBezTo>
                  <a:cubicBezTo>
                    <a:pt x="7103" y="356"/>
                    <a:pt x="7001" y="1"/>
                    <a:pt x="682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1;p35">
              <a:extLst>
                <a:ext uri="{FF2B5EF4-FFF2-40B4-BE49-F238E27FC236}">
                  <a16:creationId xmlns:a16="http://schemas.microsoft.com/office/drawing/2014/main" id="{9BCC7530-C555-CC29-6782-442374FD29C0}"/>
                </a:ext>
              </a:extLst>
            </p:cNvPr>
            <p:cNvSpPr/>
            <p:nvPr/>
          </p:nvSpPr>
          <p:spPr>
            <a:xfrm>
              <a:off x="54184800" y="-1932850"/>
              <a:ext cx="816275" cy="968525"/>
            </a:xfrm>
            <a:custGeom>
              <a:avLst/>
              <a:gdLst/>
              <a:ahLst/>
              <a:cxnLst/>
              <a:rect l="l" t="t" r="r" b="b"/>
              <a:pathLst>
                <a:path w="32651" h="38741" extrusionOk="0">
                  <a:moveTo>
                    <a:pt x="17291" y="1"/>
                  </a:moveTo>
                  <a:cubicBezTo>
                    <a:pt x="17038" y="3801"/>
                    <a:pt x="17196" y="8076"/>
                    <a:pt x="16025" y="11687"/>
                  </a:cubicBezTo>
                  <a:cubicBezTo>
                    <a:pt x="14821" y="15234"/>
                    <a:pt x="11433" y="17767"/>
                    <a:pt x="8962" y="20459"/>
                  </a:cubicBezTo>
                  <a:lnTo>
                    <a:pt x="8931" y="20491"/>
                  </a:lnTo>
                  <a:cubicBezTo>
                    <a:pt x="6397" y="23278"/>
                    <a:pt x="3990" y="26159"/>
                    <a:pt x="1900" y="29295"/>
                  </a:cubicBezTo>
                  <a:cubicBezTo>
                    <a:pt x="1013" y="30593"/>
                    <a:pt x="0" y="32430"/>
                    <a:pt x="538" y="34045"/>
                  </a:cubicBezTo>
                  <a:cubicBezTo>
                    <a:pt x="1267" y="36072"/>
                    <a:pt x="4022" y="36230"/>
                    <a:pt x="5796" y="36547"/>
                  </a:cubicBezTo>
                  <a:cubicBezTo>
                    <a:pt x="6366" y="36610"/>
                    <a:pt x="6904" y="36737"/>
                    <a:pt x="7474" y="36800"/>
                  </a:cubicBezTo>
                  <a:cubicBezTo>
                    <a:pt x="13382" y="37846"/>
                    <a:pt x="19315" y="38740"/>
                    <a:pt x="25295" y="38740"/>
                  </a:cubicBezTo>
                  <a:cubicBezTo>
                    <a:pt x="26015" y="38740"/>
                    <a:pt x="26736" y="38727"/>
                    <a:pt x="27457" y="38700"/>
                  </a:cubicBezTo>
                  <a:cubicBezTo>
                    <a:pt x="29389" y="38637"/>
                    <a:pt x="32651" y="38542"/>
                    <a:pt x="32461" y="35787"/>
                  </a:cubicBezTo>
                  <a:cubicBezTo>
                    <a:pt x="32303" y="33950"/>
                    <a:pt x="31447" y="32050"/>
                    <a:pt x="30909" y="30371"/>
                  </a:cubicBezTo>
                  <a:cubicBezTo>
                    <a:pt x="29927" y="27394"/>
                    <a:pt x="28756" y="24449"/>
                    <a:pt x="27457" y="21599"/>
                  </a:cubicBezTo>
                  <a:cubicBezTo>
                    <a:pt x="27299" y="21251"/>
                    <a:pt x="27140" y="20902"/>
                    <a:pt x="26982" y="20586"/>
                  </a:cubicBezTo>
                  <a:cubicBezTo>
                    <a:pt x="25715" y="17894"/>
                    <a:pt x="23784" y="15170"/>
                    <a:pt x="23340" y="12162"/>
                  </a:cubicBezTo>
                  <a:cubicBezTo>
                    <a:pt x="22865" y="8868"/>
                    <a:pt x="23974" y="5195"/>
                    <a:pt x="24449" y="1964"/>
                  </a:cubicBezTo>
                  <a:cubicBezTo>
                    <a:pt x="24480" y="1838"/>
                    <a:pt x="24575" y="1743"/>
                    <a:pt x="24702" y="1743"/>
                  </a:cubicBezTo>
                  <a:lnTo>
                    <a:pt x="24702" y="1711"/>
                  </a:lnTo>
                  <a:cubicBezTo>
                    <a:pt x="24638" y="1712"/>
                    <a:pt x="24575" y="1712"/>
                    <a:pt x="24511" y="1712"/>
                  </a:cubicBezTo>
                  <a:cubicBezTo>
                    <a:pt x="22039" y="1712"/>
                    <a:pt x="19514" y="1112"/>
                    <a:pt x="1729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2;p35">
              <a:extLst>
                <a:ext uri="{FF2B5EF4-FFF2-40B4-BE49-F238E27FC236}">
                  <a16:creationId xmlns:a16="http://schemas.microsoft.com/office/drawing/2014/main" id="{E0D2D646-4B3F-C3B1-6D21-5FC5AB80536E}"/>
                </a:ext>
              </a:extLst>
            </p:cNvPr>
            <p:cNvSpPr/>
            <p:nvPr/>
          </p:nvSpPr>
          <p:spPr>
            <a:xfrm>
              <a:off x="54070000" y="-2061650"/>
              <a:ext cx="946125" cy="1112450"/>
            </a:xfrm>
            <a:custGeom>
              <a:avLst/>
              <a:gdLst/>
              <a:ahLst/>
              <a:cxnLst/>
              <a:rect l="l" t="t" r="r" b="b"/>
              <a:pathLst>
                <a:path w="37845" h="44498" extrusionOk="0">
                  <a:moveTo>
                    <a:pt x="23529" y="583"/>
                  </a:moveTo>
                  <a:cubicBezTo>
                    <a:pt x="23673" y="583"/>
                    <a:pt x="23820" y="586"/>
                    <a:pt x="23974" y="593"/>
                  </a:cubicBezTo>
                  <a:cubicBezTo>
                    <a:pt x="24924" y="688"/>
                    <a:pt x="25874" y="846"/>
                    <a:pt x="26792" y="1036"/>
                  </a:cubicBezTo>
                  <a:cubicBezTo>
                    <a:pt x="27806" y="1258"/>
                    <a:pt x="28819" y="1511"/>
                    <a:pt x="29769" y="1891"/>
                  </a:cubicBezTo>
                  <a:cubicBezTo>
                    <a:pt x="30466" y="2176"/>
                    <a:pt x="31289" y="2778"/>
                    <a:pt x="31669" y="3443"/>
                  </a:cubicBezTo>
                  <a:cubicBezTo>
                    <a:pt x="32334" y="4741"/>
                    <a:pt x="31131" y="6135"/>
                    <a:pt x="29864" y="6420"/>
                  </a:cubicBezTo>
                  <a:cubicBezTo>
                    <a:pt x="26507" y="6388"/>
                    <a:pt x="23657" y="5628"/>
                    <a:pt x="20712" y="4076"/>
                  </a:cubicBezTo>
                  <a:cubicBezTo>
                    <a:pt x="19698" y="2936"/>
                    <a:pt x="20522" y="1353"/>
                    <a:pt x="21788" y="878"/>
                  </a:cubicBezTo>
                  <a:cubicBezTo>
                    <a:pt x="22401" y="648"/>
                    <a:pt x="22932" y="583"/>
                    <a:pt x="23529" y="583"/>
                  </a:cubicBezTo>
                  <a:close/>
                  <a:moveTo>
                    <a:pt x="23494" y="1"/>
                  </a:moveTo>
                  <a:cubicBezTo>
                    <a:pt x="22334" y="1"/>
                    <a:pt x="21223" y="254"/>
                    <a:pt x="20427" y="1036"/>
                  </a:cubicBezTo>
                  <a:cubicBezTo>
                    <a:pt x="19318" y="2113"/>
                    <a:pt x="19318" y="3886"/>
                    <a:pt x="20743" y="4551"/>
                  </a:cubicBezTo>
                  <a:lnTo>
                    <a:pt x="20807" y="4551"/>
                  </a:lnTo>
                  <a:cubicBezTo>
                    <a:pt x="21060" y="4678"/>
                    <a:pt x="21250" y="4805"/>
                    <a:pt x="21440" y="4931"/>
                  </a:cubicBezTo>
                  <a:cubicBezTo>
                    <a:pt x="21218" y="7053"/>
                    <a:pt x="21060" y="9238"/>
                    <a:pt x="20838" y="11392"/>
                  </a:cubicBezTo>
                  <a:cubicBezTo>
                    <a:pt x="20648" y="13513"/>
                    <a:pt x="20522" y="15730"/>
                    <a:pt x="19635" y="17662"/>
                  </a:cubicBezTo>
                  <a:cubicBezTo>
                    <a:pt x="18716" y="19562"/>
                    <a:pt x="17133" y="21019"/>
                    <a:pt x="15676" y="22476"/>
                  </a:cubicBezTo>
                  <a:cubicBezTo>
                    <a:pt x="14188" y="23996"/>
                    <a:pt x="12763" y="25484"/>
                    <a:pt x="11401" y="27068"/>
                  </a:cubicBezTo>
                  <a:cubicBezTo>
                    <a:pt x="9121" y="29665"/>
                    <a:pt x="0" y="39007"/>
                    <a:pt x="6904" y="41477"/>
                  </a:cubicBezTo>
                  <a:cubicBezTo>
                    <a:pt x="8456" y="42047"/>
                    <a:pt x="10166" y="42205"/>
                    <a:pt x="11749" y="42491"/>
                  </a:cubicBezTo>
                  <a:cubicBezTo>
                    <a:pt x="13808" y="42871"/>
                    <a:pt x="15866" y="43187"/>
                    <a:pt x="17956" y="43504"/>
                  </a:cubicBezTo>
                  <a:cubicBezTo>
                    <a:pt x="21725" y="44074"/>
                    <a:pt x="25557" y="44422"/>
                    <a:pt x="29357" y="44454"/>
                  </a:cubicBezTo>
                  <a:cubicBezTo>
                    <a:pt x="30017" y="44454"/>
                    <a:pt x="30860" y="44498"/>
                    <a:pt x="31755" y="44498"/>
                  </a:cubicBezTo>
                  <a:cubicBezTo>
                    <a:pt x="33907" y="44498"/>
                    <a:pt x="36357" y="44245"/>
                    <a:pt x="37275" y="42522"/>
                  </a:cubicBezTo>
                  <a:cubicBezTo>
                    <a:pt x="37845" y="41477"/>
                    <a:pt x="37560" y="40369"/>
                    <a:pt x="37275" y="39355"/>
                  </a:cubicBezTo>
                  <a:cubicBezTo>
                    <a:pt x="36736" y="37202"/>
                    <a:pt x="36008" y="35112"/>
                    <a:pt x="35216" y="33117"/>
                  </a:cubicBezTo>
                  <a:cubicBezTo>
                    <a:pt x="33728" y="29000"/>
                    <a:pt x="31827" y="25104"/>
                    <a:pt x="29864" y="21177"/>
                  </a:cubicBezTo>
                  <a:cubicBezTo>
                    <a:pt x="28819" y="19024"/>
                    <a:pt x="28217" y="16997"/>
                    <a:pt x="28502" y="14527"/>
                  </a:cubicBezTo>
                  <a:cubicBezTo>
                    <a:pt x="28724" y="12120"/>
                    <a:pt x="29199" y="9713"/>
                    <a:pt x="29547" y="7306"/>
                  </a:cubicBezTo>
                  <a:cubicBezTo>
                    <a:pt x="29611" y="7053"/>
                    <a:pt x="29389" y="6926"/>
                    <a:pt x="29231" y="6926"/>
                  </a:cubicBezTo>
                  <a:cubicBezTo>
                    <a:pt x="29136" y="6926"/>
                    <a:pt x="29041" y="7021"/>
                    <a:pt x="29009" y="7180"/>
                  </a:cubicBezTo>
                  <a:cubicBezTo>
                    <a:pt x="28534" y="10378"/>
                    <a:pt x="27425" y="14052"/>
                    <a:pt x="27901" y="17345"/>
                  </a:cubicBezTo>
                  <a:cubicBezTo>
                    <a:pt x="28344" y="20354"/>
                    <a:pt x="30276" y="23077"/>
                    <a:pt x="31542" y="25769"/>
                  </a:cubicBezTo>
                  <a:cubicBezTo>
                    <a:pt x="31701" y="26086"/>
                    <a:pt x="31859" y="26466"/>
                    <a:pt x="32017" y="26814"/>
                  </a:cubicBezTo>
                  <a:cubicBezTo>
                    <a:pt x="33316" y="29665"/>
                    <a:pt x="34456" y="32578"/>
                    <a:pt x="35469" y="35555"/>
                  </a:cubicBezTo>
                  <a:cubicBezTo>
                    <a:pt x="36039" y="37233"/>
                    <a:pt x="36895" y="39134"/>
                    <a:pt x="36990" y="40907"/>
                  </a:cubicBezTo>
                  <a:cubicBezTo>
                    <a:pt x="37211" y="43662"/>
                    <a:pt x="33949" y="43757"/>
                    <a:pt x="32017" y="43821"/>
                  </a:cubicBezTo>
                  <a:cubicBezTo>
                    <a:pt x="31293" y="43848"/>
                    <a:pt x="30569" y="43861"/>
                    <a:pt x="29846" y="43861"/>
                  </a:cubicBezTo>
                  <a:cubicBezTo>
                    <a:pt x="23844" y="43861"/>
                    <a:pt x="17914" y="42966"/>
                    <a:pt x="12034" y="41920"/>
                  </a:cubicBezTo>
                  <a:cubicBezTo>
                    <a:pt x="11464" y="41857"/>
                    <a:pt x="10926" y="41730"/>
                    <a:pt x="10356" y="41667"/>
                  </a:cubicBezTo>
                  <a:cubicBezTo>
                    <a:pt x="8582" y="41350"/>
                    <a:pt x="5796" y="41192"/>
                    <a:pt x="5099" y="39165"/>
                  </a:cubicBezTo>
                  <a:cubicBezTo>
                    <a:pt x="4529" y="37550"/>
                    <a:pt x="5574" y="35713"/>
                    <a:pt x="6429" y="34415"/>
                  </a:cubicBezTo>
                  <a:cubicBezTo>
                    <a:pt x="8551" y="31280"/>
                    <a:pt x="10958" y="28398"/>
                    <a:pt x="13491" y="25611"/>
                  </a:cubicBezTo>
                  <a:lnTo>
                    <a:pt x="13523" y="25579"/>
                  </a:lnTo>
                  <a:cubicBezTo>
                    <a:pt x="15993" y="22887"/>
                    <a:pt x="19382" y="20354"/>
                    <a:pt x="20585" y="16807"/>
                  </a:cubicBezTo>
                  <a:cubicBezTo>
                    <a:pt x="21757" y="13197"/>
                    <a:pt x="21598" y="8921"/>
                    <a:pt x="21852" y="5121"/>
                  </a:cubicBezTo>
                  <a:cubicBezTo>
                    <a:pt x="24075" y="6233"/>
                    <a:pt x="26569" y="6833"/>
                    <a:pt x="29040" y="6833"/>
                  </a:cubicBezTo>
                  <a:cubicBezTo>
                    <a:pt x="29104" y="6833"/>
                    <a:pt x="29167" y="6832"/>
                    <a:pt x="29231" y="6831"/>
                  </a:cubicBezTo>
                  <a:lnTo>
                    <a:pt x="29611" y="6831"/>
                  </a:lnTo>
                  <a:cubicBezTo>
                    <a:pt x="29638" y="6914"/>
                    <a:pt x="29689" y="6996"/>
                    <a:pt x="29805" y="6996"/>
                  </a:cubicBezTo>
                  <a:cubicBezTo>
                    <a:pt x="29823" y="6996"/>
                    <a:pt x="29843" y="6994"/>
                    <a:pt x="29864" y="6990"/>
                  </a:cubicBezTo>
                  <a:cubicBezTo>
                    <a:pt x="31447" y="6673"/>
                    <a:pt x="32651" y="5343"/>
                    <a:pt x="32303" y="3696"/>
                  </a:cubicBezTo>
                  <a:cubicBezTo>
                    <a:pt x="31827" y="1511"/>
                    <a:pt x="29041" y="1004"/>
                    <a:pt x="27172" y="561"/>
                  </a:cubicBezTo>
                  <a:cubicBezTo>
                    <a:pt x="26124" y="311"/>
                    <a:pt x="24779" y="1"/>
                    <a:pt x="2349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3;p35">
              <a:extLst>
                <a:ext uri="{FF2B5EF4-FFF2-40B4-BE49-F238E27FC236}">
                  <a16:creationId xmlns:a16="http://schemas.microsoft.com/office/drawing/2014/main" id="{4580066F-FB7F-4397-E653-6829922DFF6D}"/>
                </a:ext>
              </a:extLst>
            </p:cNvPr>
            <p:cNvSpPr/>
            <p:nvPr/>
          </p:nvSpPr>
          <p:spPr>
            <a:xfrm>
              <a:off x="54222800" y="-1408125"/>
              <a:ext cx="733950" cy="413275"/>
            </a:xfrm>
            <a:custGeom>
              <a:avLst/>
              <a:gdLst/>
              <a:ahLst/>
              <a:cxnLst/>
              <a:rect l="l" t="t" r="r" b="b"/>
              <a:pathLst>
                <a:path w="29358" h="16531" extrusionOk="0">
                  <a:moveTo>
                    <a:pt x="11847" y="599"/>
                  </a:moveTo>
                  <a:cubicBezTo>
                    <a:pt x="12004" y="599"/>
                    <a:pt x="12161" y="602"/>
                    <a:pt x="12319" y="610"/>
                  </a:cubicBezTo>
                  <a:lnTo>
                    <a:pt x="12351" y="610"/>
                  </a:lnTo>
                  <a:cubicBezTo>
                    <a:pt x="12763" y="673"/>
                    <a:pt x="13143" y="705"/>
                    <a:pt x="13555" y="768"/>
                  </a:cubicBezTo>
                  <a:cubicBezTo>
                    <a:pt x="15043" y="1085"/>
                    <a:pt x="16468" y="1687"/>
                    <a:pt x="17957" y="2099"/>
                  </a:cubicBezTo>
                  <a:cubicBezTo>
                    <a:pt x="19044" y="2409"/>
                    <a:pt x="20147" y="2613"/>
                    <a:pt x="21232" y="2613"/>
                  </a:cubicBezTo>
                  <a:cubicBezTo>
                    <a:pt x="22358" y="2613"/>
                    <a:pt x="23464" y="2394"/>
                    <a:pt x="24512" y="1845"/>
                  </a:cubicBezTo>
                  <a:cubicBezTo>
                    <a:pt x="25304" y="3587"/>
                    <a:pt x="25969" y="5360"/>
                    <a:pt x="26571" y="7197"/>
                  </a:cubicBezTo>
                  <a:cubicBezTo>
                    <a:pt x="26887" y="8147"/>
                    <a:pt x="27172" y="9129"/>
                    <a:pt x="27457" y="10111"/>
                  </a:cubicBezTo>
                  <a:cubicBezTo>
                    <a:pt x="27774" y="11282"/>
                    <a:pt x="28344" y="12708"/>
                    <a:pt x="28122" y="13911"/>
                  </a:cubicBezTo>
                  <a:cubicBezTo>
                    <a:pt x="27793" y="15661"/>
                    <a:pt x="25977" y="15992"/>
                    <a:pt x="24216" y="15992"/>
                  </a:cubicBezTo>
                  <a:cubicBezTo>
                    <a:pt x="23269" y="15992"/>
                    <a:pt x="22337" y="15897"/>
                    <a:pt x="21662" y="15874"/>
                  </a:cubicBezTo>
                  <a:cubicBezTo>
                    <a:pt x="19445" y="15779"/>
                    <a:pt x="17228" y="15621"/>
                    <a:pt x="14980" y="15431"/>
                  </a:cubicBezTo>
                  <a:cubicBezTo>
                    <a:pt x="12890" y="15241"/>
                    <a:pt x="10768" y="14988"/>
                    <a:pt x="8678" y="14766"/>
                  </a:cubicBezTo>
                  <a:cubicBezTo>
                    <a:pt x="6651" y="14513"/>
                    <a:pt x="4086" y="14354"/>
                    <a:pt x="2439" y="13024"/>
                  </a:cubicBezTo>
                  <a:cubicBezTo>
                    <a:pt x="0" y="11061"/>
                    <a:pt x="3262" y="7799"/>
                    <a:pt x="4561" y="5962"/>
                  </a:cubicBezTo>
                  <a:cubicBezTo>
                    <a:pt x="5827" y="4220"/>
                    <a:pt x="7189" y="2605"/>
                    <a:pt x="8392" y="863"/>
                  </a:cubicBezTo>
                  <a:cubicBezTo>
                    <a:pt x="9616" y="780"/>
                    <a:pt x="10718" y="599"/>
                    <a:pt x="11847" y="599"/>
                  </a:cubicBezTo>
                  <a:close/>
                  <a:moveTo>
                    <a:pt x="11278" y="0"/>
                  </a:moveTo>
                  <a:cubicBezTo>
                    <a:pt x="10391" y="0"/>
                    <a:pt x="9505" y="149"/>
                    <a:pt x="8646" y="547"/>
                  </a:cubicBezTo>
                  <a:cubicBezTo>
                    <a:pt x="8625" y="462"/>
                    <a:pt x="8561" y="406"/>
                    <a:pt x="8484" y="406"/>
                  </a:cubicBezTo>
                  <a:cubicBezTo>
                    <a:pt x="8445" y="406"/>
                    <a:pt x="8403" y="420"/>
                    <a:pt x="8361" y="452"/>
                  </a:cubicBezTo>
                  <a:cubicBezTo>
                    <a:pt x="6302" y="2637"/>
                    <a:pt x="4561" y="5170"/>
                    <a:pt x="2850" y="7641"/>
                  </a:cubicBezTo>
                  <a:cubicBezTo>
                    <a:pt x="1900" y="8971"/>
                    <a:pt x="317" y="10712"/>
                    <a:pt x="1330" y="12454"/>
                  </a:cubicBezTo>
                  <a:cubicBezTo>
                    <a:pt x="2280" y="14164"/>
                    <a:pt x="4687" y="14639"/>
                    <a:pt x="6429" y="14956"/>
                  </a:cubicBezTo>
                  <a:cubicBezTo>
                    <a:pt x="9248" y="15463"/>
                    <a:pt x="12129" y="15653"/>
                    <a:pt x="14948" y="15938"/>
                  </a:cubicBezTo>
                  <a:cubicBezTo>
                    <a:pt x="17672" y="16223"/>
                    <a:pt x="20427" y="16413"/>
                    <a:pt x="23182" y="16508"/>
                  </a:cubicBezTo>
                  <a:cubicBezTo>
                    <a:pt x="23563" y="16515"/>
                    <a:pt x="23982" y="16531"/>
                    <a:pt x="24415" y="16531"/>
                  </a:cubicBezTo>
                  <a:cubicBezTo>
                    <a:pt x="25857" y="16531"/>
                    <a:pt x="27453" y="16356"/>
                    <a:pt x="28281" y="15114"/>
                  </a:cubicBezTo>
                  <a:cubicBezTo>
                    <a:pt x="29357" y="13436"/>
                    <a:pt x="28249" y="10807"/>
                    <a:pt x="27774" y="9129"/>
                  </a:cubicBezTo>
                  <a:cubicBezTo>
                    <a:pt x="27014" y="6437"/>
                    <a:pt x="26064" y="3777"/>
                    <a:pt x="24955" y="1338"/>
                  </a:cubicBezTo>
                  <a:cubicBezTo>
                    <a:pt x="24902" y="1205"/>
                    <a:pt x="24793" y="1151"/>
                    <a:pt x="24684" y="1151"/>
                  </a:cubicBezTo>
                  <a:cubicBezTo>
                    <a:pt x="24534" y="1151"/>
                    <a:pt x="24385" y="1255"/>
                    <a:pt x="24385" y="1402"/>
                  </a:cubicBezTo>
                  <a:cubicBezTo>
                    <a:pt x="23375" y="1936"/>
                    <a:pt x="22356" y="2140"/>
                    <a:pt x="21332" y="2140"/>
                  </a:cubicBezTo>
                  <a:cubicBezTo>
                    <a:pt x="18469" y="2140"/>
                    <a:pt x="15560" y="546"/>
                    <a:pt x="12668" y="103"/>
                  </a:cubicBezTo>
                  <a:lnTo>
                    <a:pt x="12668" y="72"/>
                  </a:lnTo>
                  <a:cubicBezTo>
                    <a:pt x="12636" y="72"/>
                    <a:pt x="12636" y="103"/>
                    <a:pt x="12636" y="103"/>
                  </a:cubicBezTo>
                  <a:cubicBezTo>
                    <a:pt x="12186" y="39"/>
                    <a:pt x="11732" y="0"/>
                    <a:pt x="11278" y="0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4;p35">
              <a:extLst>
                <a:ext uri="{FF2B5EF4-FFF2-40B4-BE49-F238E27FC236}">
                  <a16:creationId xmlns:a16="http://schemas.microsoft.com/office/drawing/2014/main" id="{A610C694-476D-9188-9F96-AF0499E76432}"/>
                </a:ext>
              </a:extLst>
            </p:cNvPr>
            <p:cNvSpPr/>
            <p:nvPr/>
          </p:nvSpPr>
          <p:spPr>
            <a:xfrm>
              <a:off x="54223575" y="-1393950"/>
              <a:ext cx="707825" cy="385650"/>
            </a:xfrm>
            <a:custGeom>
              <a:avLst/>
              <a:gdLst/>
              <a:ahLst/>
              <a:cxnLst/>
              <a:rect l="l" t="t" r="r" b="b"/>
              <a:pathLst>
                <a:path w="28313" h="15426" extrusionOk="0">
                  <a:moveTo>
                    <a:pt x="11848" y="0"/>
                  </a:moveTo>
                  <a:cubicBezTo>
                    <a:pt x="10718" y="0"/>
                    <a:pt x="9617" y="181"/>
                    <a:pt x="8393" y="265"/>
                  </a:cubicBezTo>
                  <a:cubicBezTo>
                    <a:pt x="7190" y="2007"/>
                    <a:pt x="5796" y="3622"/>
                    <a:pt x="4561" y="5363"/>
                  </a:cubicBezTo>
                  <a:cubicBezTo>
                    <a:pt x="3263" y="7137"/>
                    <a:pt x="1" y="10462"/>
                    <a:pt x="2439" y="12394"/>
                  </a:cubicBezTo>
                  <a:cubicBezTo>
                    <a:pt x="4055" y="13756"/>
                    <a:pt x="6651" y="13914"/>
                    <a:pt x="8678" y="14136"/>
                  </a:cubicBezTo>
                  <a:cubicBezTo>
                    <a:pt x="10768" y="14389"/>
                    <a:pt x="12890" y="14611"/>
                    <a:pt x="14980" y="14832"/>
                  </a:cubicBezTo>
                  <a:cubicBezTo>
                    <a:pt x="17197" y="15022"/>
                    <a:pt x="19414" y="15212"/>
                    <a:pt x="21631" y="15307"/>
                  </a:cubicBezTo>
                  <a:cubicBezTo>
                    <a:pt x="22306" y="15330"/>
                    <a:pt x="23238" y="15425"/>
                    <a:pt x="24185" y="15425"/>
                  </a:cubicBezTo>
                  <a:cubicBezTo>
                    <a:pt x="25946" y="15425"/>
                    <a:pt x="27762" y="15094"/>
                    <a:pt x="28091" y="13344"/>
                  </a:cubicBezTo>
                  <a:cubicBezTo>
                    <a:pt x="28313" y="12172"/>
                    <a:pt x="27743" y="10715"/>
                    <a:pt x="27458" y="9512"/>
                  </a:cubicBezTo>
                  <a:cubicBezTo>
                    <a:pt x="27173" y="8530"/>
                    <a:pt x="26888" y="7580"/>
                    <a:pt x="26571" y="6599"/>
                  </a:cubicBezTo>
                  <a:cubicBezTo>
                    <a:pt x="26001" y="4762"/>
                    <a:pt x="25273" y="2988"/>
                    <a:pt x="24513" y="1246"/>
                  </a:cubicBezTo>
                  <a:cubicBezTo>
                    <a:pt x="23477" y="1780"/>
                    <a:pt x="22403" y="1987"/>
                    <a:pt x="21314" y="1987"/>
                  </a:cubicBezTo>
                  <a:cubicBezTo>
                    <a:pt x="20203" y="1987"/>
                    <a:pt x="19076" y="1772"/>
                    <a:pt x="17957" y="1468"/>
                  </a:cubicBezTo>
                  <a:cubicBezTo>
                    <a:pt x="16469" y="1088"/>
                    <a:pt x="15044" y="486"/>
                    <a:pt x="13555" y="170"/>
                  </a:cubicBezTo>
                  <a:cubicBezTo>
                    <a:pt x="13112" y="106"/>
                    <a:pt x="12763" y="43"/>
                    <a:pt x="12352" y="11"/>
                  </a:cubicBezTo>
                  <a:lnTo>
                    <a:pt x="12320" y="11"/>
                  </a:lnTo>
                  <a:cubicBezTo>
                    <a:pt x="12162" y="4"/>
                    <a:pt x="12005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5;p35">
              <a:extLst>
                <a:ext uri="{FF2B5EF4-FFF2-40B4-BE49-F238E27FC236}">
                  <a16:creationId xmlns:a16="http://schemas.microsoft.com/office/drawing/2014/main" id="{5E01F893-CC4E-7CB5-CD0A-D3ADF48B8D80}"/>
                </a:ext>
              </a:extLst>
            </p:cNvPr>
            <p:cNvSpPr/>
            <p:nvPr/>
          </p:nvSpPr>
          <p:spPr>
            <a:xfrm>
              <a:off x="54562450" y="-2046625"/>
              <a:ext cx="315125" cy="145475"/>
            </a:xfrm>
            <a:custGeom>
              <a:avLst/>
              <a:gdLst/>
              <a:ahLst/>
              <a:cxnLst/>
              <a:rect l="l" t="t" r="r" b="b"/>
              <a:pathLst>
                <a:path w="12605" h="5819" extrusionOk="0">
                  <a:moveTo>
                    <a:pt x="2249" y="1918"/>
                  </a:moveTo>
                  <a:cubicBezTo>
                    <a:pt x="2260" y="1918"/>
                    <a:pt x="2270" y="1920"/>
                    <a:pt x="2280" y="1923"/>
                  </a:cubicBezTo>
                  <a:cubicBezTo>
                    <a:pt x="3642" y="2462"/>
                    <a:pt x="4719" y="3253"/>
                    <a:pt x="6176" y="3507"/>
                  </a:cubicBezTo>
                  <a:cubicBezTo>
                    <a:pt x="6736" y="3617"/>
                    <a:pt x="7274" y="3661"/>
                    <a:pt x="7806" y="3661"/>
                  </a:cubicBezTo>
                  <a:cubicBezTo>
                    <a:pt x="8656" y="3661"/>
                    <a:pt x="9492" y="3548"/>
                    <a:pt x="10388" y="3412"/>
                  </a:cubicBezTo>
                  <a:cubicBezTo>
                    <a:pt x="10407" y="3408"/>
                    <a:pt x="10426" y="3406"/>
                    <a:pt x="10444" y="3406"/>
                  </a:cubicBezTo>
                  <a:cubicBezTo>
                    <a:pt x="10711" y="3406"/>
                    <a:pt x="10750" y="3829"/>
                    <a:pt x="10483" y="3919"/>
                  </a:cubicBezTo>
                  <a:cubicBezTo>
                    <a:pt x="9702" y="4179"/>
                    <a:pt x="8758" y="4319"/>
                    <a:pt x="7774" y="4319"/>
                  </a:cubicBezTo>
                  <a:cubicBezTo>
                    <a:pt x="5642" y="4319"/>
                    <a:pt x="3325" y="3662"/>
                    <a:pt x="2090" y="2145"/>
                  </a:cubicBezTo>
                  <a:cubicBezTo>
                    <a:pt x="2034" y="2032"/>
                    <a:pt x="2154" y="1918"/>
                    <a:pt x="2249" y="1918"/>
                  </a:cubicBezTo>
                  <a:close/>
                  <a:moveTo>
                    <a:pt x="3751" y="1"/>
                  </a:moveTo>
                  <a:cubicBezTo>
                    <a:pt x="3186" y="1"/>
                    <a:pt x="2676" y="89"/>
                    <a:pt x="2090" y="308"/>
                  </a:cubicBezTo>
                  <a:cubicBezTo>
                    <a:pt x="824" y="783"/>
                    <a:pt x="0" y="2367"/>
                    <a:pt x="1045" y="3507"/>
                  </a:cubicBezTo>
                  <a:cubicBezTo>
                    <a:pt x="3959" y="5027"/>
                    <a:pt x="6809" y="5787"/>
                    <a:pt x="10134" y="5819"/>
                  </a:cubicBezTo>
                  <a:cubicBezTo>
                    <a:pt x="11401" y="5565"/>
                    <a:pt x="12605" y="4140"/>
                    <a:pt x="11908" y="2842"/>
                  </a:cubicBezTo>
                  <a:cubicBezTo>
                    <a:pt x="11591" y="2177"/>
                    <a:pt x="10768" y="1638"/>
                    <a:pt x="10071" y="1353"/>
                  </a:cubicBezTo>
                  <a:cubicBezTo>
                    <a:pt x="9121" y="942"/>
                    <a:pt x="8076" y="720"/>
                    <a:pt x="7094" y="467"/>
                  </a:cubicBezTo>
                  <a:cubicBezTo>
                    <a:pt x="6176" y="277"/>
                    <a:pt x="5226" y="87"/>
                    <a:pt x="4276" y="23"/>
                  </a:cubicBezTo>
                  <a:cubicBezTo>
                    <a:pt x="4093" y="9"/>
                    <a:pt x="3920" y="1"/>
                    <a:pt x="375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6;p35">
              <a:extLst>
                <a:ext uri="{FF2B5EF4-FFF2-40B4-BE49-F238E27FC236}">
                  <a16:creationId xmlns:a16="http://schemas.microsoft.com/office/drawing/2014/main" id="{5C385B4D-C43C-AAE3-DF71-D756511CF36D}"/>
                </a:ext>
              </a:extLst>
            </p:cNvPr>
            <p:cNvSpPr/>
            <p:nvPr/>
          </p:nvSpPr>
          <p:spPr>
            <a:xfrm>
              <a:off x="54613700" y="-1996600"/>
              <a:ext cx="217475" cy="58175"/>
            </a:xfrm>
            <a:custGeom>
              <a:avLst/>
              <a:gdLst/>
              <a:ahLst/>
              <a:cxnLst/>
              <a:rect l="l" t="t" r="r" b="b"/>
              <a:pathLst>
                <a:path w="8699" h="2327" extrusionOk="0">
                  <a:moveTo>
                    <a:pt x="208" y="1"/>
                  </a:moveTo>
                  <a:cubicBezTo>
                    <a:pt x="87" y="1"/>
                    <a:pt x="0" y="104"/>
                    <a:pt x="104" y="207"/>
                  </a:cubicBezTo>
                  <a:cubicBezTo>
                    <a:pt x="1285" y="1689"/>
                    <a:pt x="3558" y="2326"/>
                    <a:pt x="5669" y="2326"/>
                  </a:cubicBezTo>
                  <a:cubicBezTo>
                    <a:pt x="6672" y="2326"/>
                    <a:pt x="7637" y="2183"/>
                    <a:pt x="8433" y="1918"/>
                  </a:cubicBezTo>
                  <a:cubicBezTo>
                    <a:pt x="8699" y="1799"/>
                    <a:pt x="8606" y="1405"/>
                    <a:pt x="8386" y="1405"/>
                  </a:cubicBezTo>
                  <a:cubicBezTo>
                    <a:pt x="8371" y="1405"/>
                    <a:pt x="8354" y="1407"/>
                    <a:pt x="8338" y="1411"/>
                  </a:cubicBezTo>
                  <a:cubicBezTo>
                    <a:pt x="7358" y="1563"/>
                    <a:pt x="6424" y="1686"/>
                    <a:pt x="5472" y="1686"/>
                  </a:cubicBezTo>
                  <a:cubicBezTo>
                    <a:pt x="5039" y="1686"/>
                    <a:pt x="4603" y="1660"/>
                    <a:pt x="4157" y="1601"/>
                  </a:cubicBezTo>
                  <a:cubicBezTo>
                    <a:pt x="2701" y="1316"/>
                    <a:pt x="1624" y="524"/>
                    <a:pt x="294" y="17"/>
                  </a:cubicBezTo>
                  <a:cubicBezTo>
                    <a:pt x="265" y="6"/>
                    <a:pt x="236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7;p35">
              <a:extLst>
                <a:ext uri="{FF2B5EF4-FFF2-40B4-BE49-F238E27FC236}">
                  <a16:creationId xmlns:a16="http://schemas.microsoft.com/office/drawing/2014/main" id="{D34DF269-7AC4-DFC5-5501-1DAE6E513266}"/>
                </a:ext>
              </a:extLst>
            </p:cNvPr>
            <p:cNvSpPr/>
            <p:nvPr/>
          </p:nvSpPr>
          <p:spPr>
            <a:xfrm>
              <a:off x="52066925" y="-2071750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chemeClr val="dk1"/>
            </a:solidFill>
            <a:ln w="15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8;p35">
              <a:extLst>
                <a:ext uri="{FF2B5EF4-FFF2-40B4-BE49-F238E27FC236}">
                  <a16:creationId xmlns:a16="http://schemas.microsoft.com/office/drawing/2014/main" id="{B9905ADC-DAD1-7895-E48A-858F63784DD1}"/>
                </a:ext>
              </a:extLst>
            </p:cNvPr>
            <p:cNvSpPr/>
            <p:nvPr/>
          </p:nvSpPr>
          <p:spPr>
            <a:xfrm>
              <a:off x="52066125" y="-2034175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9;p35">
              <a:extLst>
                <a:ext uri="{FF2B5EF4-FFF2-40B4-BE49-F238E27FC236}">
                  <a16:creationId xmlns:a16="http://schemas.microsoft.com/office/drawing/2014/main" id="{69DC640E-43A0-A9A0-3534-AFD4CBA7AC96}"/>
                </a:ext>
              </a:extLst>
            </p:cNvPr>
            <p:cNvSpPr/>
            <p:nvPr/>
          </p:nvSpPr>
          <p:spPr>
            <a:xfrm>
              <a:off x="52139200" y="-1402375"/>
              <a:ext cx="557950" cy="363450"/>
            </a:xfrm>
            <a:custGeom>
              <a:avLst/>
              <a:gdLst/>
              <a:ahLst/>
              <a:cxnLst/>
              <a:rect l="l" t="t" r="r" b="b"/>
              <a:pathLst>
                <a:path w="22318" h="14538" extrusionOk="0">
                  <a:moveTo>
                    <a:pt x="22057" y="0"/>
                  </a:moveTo>
                  <a:cubicBezTo>
                    <a:pt x="21922" y="0"/>
                    <a:pt x="21780" y="95"/>
                    <a:pt x="21748" y="285"/>
                  </a:cubicBezTo>
                  <a:lnTo>
                    <a:pt x="21748" y="507"/>
                  </a:lnTo>
                  <a:cubicBezTo>
                    <a:pt x="21399" y="6175"/>
                    <a:pt x="20259" y="13618"/>
                    <a:pt x="13166" y="13998"/>
                  </a:cubicBezTo>
                  <a:cubicBezTo>
                    <a:pt x="12915" y="14011"/>
                    <a:pt x="12664" y="14018"/>
                    <a:pt x="12415" y="14018"/>
                  </a:cubicBezTo>
                  <a:cubicBezTo>
                    <a:pt x="6866" y="14018"/>
                    <a:pt x="1701" y="10676"/>
                    <a:pt x="276" y="5130"/>
                  </a:cubicBezTo>
                  <a:cubicBezTo>
                    <a:pt x="276" y="5099"/>
                    <a:pt x="213" y="5067"/>
                    <a:pt x="213" y="5067"/>
                  </a:cubicBezTo>
                  <a:cubicBezTo>
                    <a:pt x="195" y="5040"/>
                    <a:pt x="169" y="5028"/>
                    <a:pt x="143" y="5028"/>
                  </a:cubicBezTo>
                  <a:cubicBezTo>
                    <a:pt x="75" y="5028"/>
                    <a:pt x="0" y="5103"/>
                    <a:pt x="23" y="5194"/>
                  </a:cubicBezTo>
                  <a:cubicBezTo>
                    <a:pt x="1228" y="10984"/>
                    <a:pt x="6770" y="14537"/>
                    <a:pt x="12473" y="14537"/>
                  </a:cubicBezTo>
                  <a:cubicBezTo>
                    <a:pt x="12914" y="14537"/>
                    <a:pt x="13357" y="14516"/>
                    <a:pt x="13799" y="14473"/>
                  </a:cubicBezTo>
                  <a:cubicBezTo>
                    <a:pt x="20703" y="13776"/>
                    <a:pt x="22160" y="3832"/>
                    <a:pt x="22318" y="285"/>
                  </a:cubicBezTo>
                  <a:cubicBezTo>
                    <a:pt x="22318" y="95"/>
                    <a:pt x="22191" y="0"/>
                    <a:pt x="22057" y="0"/>
                  </a:cubicBezTo>
                  <a:close/>
                </a:path>
              </a:pathLst>
            </a:custGeom>
            <a:solidFill>
              <a:schemeClr val="dk1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0;p35">
              <a:extLst>
                <a:ext uri="{FF2B5EF4-FFF2-40B4-BE49-F238E27FC236}">
                  <a16:creationId xmlns:a16="http://schemas.microsoft.com/office/drawing/2014/main" id="{ED65B124-B002-1BEB-CE6D-7E1DE0FC6D12}"/>
                </a:ext>
              </a:extLst>
            </p:cNvPr>
            <p:cNvSpPr/>
            <p:nvPr/>
          </p:nvSpPr>
          <p:spPr>
            <a:xfrm>
              <a:off x="52144500" y="-1389725"/>
              <a:ext cx="538400" cy="337800"/>
            </a:xfrm>
            <a:custGeom>
              <a:avLst/>
              <a:gdLst/>
              <a:ahLst/>
              <a:cxnLst/>
              <a:rect l="l" t="t" r="r" b="b"/>
              <a:pathLst>
                <a:path w="21536" h="13512" extrusionOk="0">
                  <a:moveTo>
                    <a:pt x="6524" y="9130"/>
                  </a:moveTo>
                  <a:cubicBezTo>
                    <a:pt x="6544" y="9130"/>
                    <a:pt x="6566" y="9137"/>
                    <a:pt x="6588" y="9153"/>
                  </a:cubicBezTo>
                  <a:cubicBezTo>
                    <a:pt x="8013" y="10135"/>
                    <a:pt x="9502" y="10610"/>
                    <a:pt x="11148" y="11212"/>
                  </a:cubicBezTo>
                  <a:cubicBezTo>
                    <a:pt x="11358" y="11272"/>
                    <a:pt x="11313" y="11531"/>
                    <a:pt x="11092" y="11531"/>
                  </a:cubicBezTo>
                  <a:cubicBezTo>
                    <a:pt x="11079" y="11531"/>
                    <a:pt x="11067" y="11530"/>
                    <a:pt x="11053" y="11528"/>
                  </a:cubicBezTo>
                  <a:cubicBezTo>
                    <a:pt x="9438" y="11275"/>
                    <a:pt x="7760" y="10325"/>
                    <a:pt x="6461" y="9343"/>
                  </a:cubicBezTo>
                  <a:cubicBezTo>
                    <a:pt x="6356" y="9291"/>
                    <a:pt x="6425" y="9130"/>
                    <a:pt x="6524" y="9130"/>
                  </a:cubicBezTo>
                  <a:close/>
                  <a:moveTo>
                    <a:pt x="4295" y="9247"/>
                  </a:moveTo>
                  <a:cubicBezTo>
                    <a:pt x="4321" y="9247"/>
                    <a:pt x="4348" y="9257"/>
                    <a:pt x="4371" y="9280"/>
                  </a:cubicBezTo>
                  <a:cubicBezTo>
                    <a:pt x="5606" y="10293"/>
                    <a:pt x="6936" y="10895"/>
                    <a:pt x="8488" y="11402"/>
                  </a:cubicBezTo>
                  <a:cubicBezTo>
                    <a:pt x="8667" y="11491"/>
                    <a:pt x="8621" y="11721"/>
                    <a:pt x="8430" y="11721"/>
                  </a:cubicBezTo>
                  <a:cubicBezTo>
                    <a:pt x="8418" y="11721"/>
                    <a:pt x="8406" y="11720"/>
                    <a:pt x="8393" y="11718"/>
                  </a:cubicBezTo>
                  <a:cubicBezTo>
                    <a:pt x="6873" y="11370"/>
                    <a:pt x="5385" y="10451"/>
                    <a:pt x="4244" y="9438"/>
                  </a:cubicBezTo>
                  <a:cubicBezTo>
                    <a:pt x="4149" y="9342"/>
                    <a:pt x="4216" y="9247"/>
                    <a:pt x="4295" y="9247"/>
                  </a:cubicBezTo>
                  <a:close/>
                  <a:moveTo>
                    <a:pt x="21441" y="1"/>
                  </a:moveTo>
                  <a:cubicBezTo>
                    <a:pt x="21441" y="127"/>
                    <a:pt x="21346" y="254"/>
                    <a:pt x="21283" y="286"/>
                  </a:cubicBezTo>
                  <a:cubicBezTo>
                    <a:pt x="14094" y="1394"/>
                    <a:pt x="7221" y="2661"/>
                    <a:pt x="254" y="4593"/>
                  </a:cubicBezTo>
                  <a:cubicBezTo>
                    <a:pt x="159" y="4593"/>
                    <a:pt x="128" y="4593"/>
                    <a:pt x="96" y="4561"/>
                  </a:cubicBezTo>
                  <a:lnTo>
                    <a:pt x="1" y="4561"/>
                  </a:lnTo>
                  <a:cubicBezTo>
                    <a:pt x="1" y="4593"/>
                    <a:pt x="64" y="4593"/>
                    <a:pt x="64" y="4624"/>
                  </a:cubicBezTo>
                  <a:cubicBezTo>
                    <a:pt x="1489" y="10142"/>
                    <a:pt x="6658" y="13512"/>
                    <a:pt x="12209" y="13512"/>
                  </a:cubicBezTo>
                  <a:cubicBezTo>
                    <a:pt x="12456" y="13512"/>
                    <a:pt x="12705" y="13505"/>
                    <a:pt x="12954" y="13492"/>
                  </a:cubicBezTo>
                  <a:cubicBezTo>
                    <a:pt x="20047" y="13112"/>
                    <a:pt x="21187" y="5669"/>
                    <a:pt x="21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1;p35">
              <a:extLst>
                <a:ext uri="{FF2B5EF4-FFF2-40B4-BE49-F238E27FC236}">
                  <a16:creationId xmlns:a16="http://schemas.microsoft.com/office/drawing/2014/main" id="{4CC10FF8-E8C3-8E42-809F-123C7DEAAB62}"/>
                </a:ext>
              </a:extLst>
            </p:cNvPr>
            <p:cNvSpPr/>
            <p:nvPr/>
          </p:nvSpPr>
          <p:spPr>
            <a:xfrm>
              <a:off x="52142925" y="-1397625"/>
              <a:ext cx="537600" cy="121950"/>
            </a:xfrm>
            <a:custGeom>
              <a:avLst/>
              <a:gdLst/>
              <a:ahLst/>
              <a:cxnLst/>
              <a:rect l="l" t="t" r="r" b="b"/>
              <a:pathLst>
                <a:path w="21504" h="4878" extrusionOk="0">
                  <a:moveTo>
                    <a:pt x="21219" y="0"/>
                  </a:moveTo>
                  <a:cubicBezTo>
                    <a:pt x="14125" y="475"/>
                    <a:pt x="6841" y="2154"/>
                    <a:pt x="159" y="4465"/>
                  </a:cubicBezTo>
                  <a:cubicBezTo>
                    <a:pt x="0" y="4560"/>
                    <a:pt x="0" y="4750"/>
                    <a:pt x="127" y="4845"/>
                  </a:cubicBezTo>
                  <a:cubicBezTo>
                    <a:pt x="159" y="4877"/>
                    <a:pt x="191" y="4877"/>
                    <a:pt x="286" y="4877"/>
                  </a:cubicBezTo>
                  <a:cubicBezTo>
                    <a:pt x="7253" y="2977"/>
                    <a:pt x="14125" y="1679"/>
                    <a:pt x="21282" y="570"/>
                  </a:cubicBezTo>
                  <a:cubicBezTo>
                    <a:pt x="21409" y="570"/>
                    <a:pt x="21504" y="443"/>
                    <a:pt x="21504" y="317"/>
                  </a:cubicBezTo>
                  <a:cubicBezTo>
                    <a:pt x="21504" y="158"/>
                    <a:pt x="21377" y="32"/>
                    <a:pt x="2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92;p35">
              <a:extLst>
                <a:ext uri="{FF2B5EF4-FFF2-40B4-BE49-F238E27FC236}">
                  <a16:creationId xmlns:a16="http://schemas.microsoft.com/office/drawing/2014/main" id="{37DCD64C-8EEC-1938-A91A-531036602249}"/>
                </a:ext>
              </a:extLst>
            </p:cNvPr>
            <p:cNvSpPr/>
            <p:nvPr/>
          </p:nvSpPr>
          <p:spPr>
            <a:xfrm>
              <a:off x="52480425" y="-1739225"/>
              <a:ext cx="56975" cy="73750"/>
            </a:xfrm>
            <a:custGeom>
              <a:avLst/>
              <a:gdLst/>
              <a:ahLst/>
              <a:cxnLst/>
              <a:rect l="l" t="t" r="r" b="b"/>
              <a:pathLst>
                <a:path w="2279" h="2950" extrusionOk="0">
                  <a:moveTo>
                    <a:pt x="2077" y="0"/>
                  </a:moveTo>
                  <a:cubicBezTo>
                    <a:pt x="2043" y="0"/>
                    <a:pt x="2011" y="14"/>
                    <a:pt x="1987" y="46"/>
                  </a:cubicBezTo>
                  <a:cubicBezTo>
                    <a:pt x="1258" y="870"/>
                    <a:pt x="657" y="1883"/>
                    <a:pt x="23" y="2770"/>
                  </a:cubicBezTo>
                  <a:cubicBezTo>
                    <a:pt x="1" y="2860"/>
                    <a:pt x="73" y="2949"/>
                    <a:pt x="152" y="2949"/>
                  </a:cubicBezTo>
                  <a:cubicBezTo>
                    <a:pt x="184" y="2949"/>
                    <a:pt x="217" y="2934"/>
                    <a:pt x="245" y="2897"/>
                  </a:cubicBezTo>
                  <a:cubicBezTo>
                    <a:pt x="910" y="2042"/>
                    <a:pt x="1607" y="1187"/>
                    <a:pt x="2208" y="236"/>
                  </a:cubicBezTo>
                  <a:cubicBezTo>
                    <a:pt x="2279" y="118"/>
                    <a:pt x="2174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93;p35">
              <a:extLst>
                <a:ext uri="{FF2B5EF4-FFF2-40B4-BE49-F238E27FC236}">
                  <a16:creationId xmlns:a16="http://schemas.microsoft.com/office/drawing/2014/main" id="{E13BA1D2-0F4A-A064-2D46-785F2DF94AE1}"/>
                </a:ext>
              </a:extLst>
            </p:cNvPr>
            <p:cNvSpPr/>
            <p:nvPr/>
          </p:nvSpPr>
          <p:spPr>
            <a:xfrm>
              <a:off x="52461650" y="-1725475"/>
              <a:ext cx="46600" cy="76725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674" y="0"/>
                  </a:moveTo>
                  <a:cubicBezTo>
                    <a:pt x="1634" y="0"/>
                    <a:pt x="1594" y="19"/>
                    <a:pt x="1566" y="66"/>
                  </a:cubicBezTo>
                  <a:cubicBezTo>
                    <a:pt x="1028" y="1017"/>
                    <a:pt x="553" y="1998"/>
                    <a:pt x="46" y="2948"/>
                  </a:cubicBezTo>
                  <a:cubicBezTo>
                    <a:pt x="0" y="3017"/>
                    <a:pt x="70" y="3069"/>
                    <a:pt x="136" y="3069"/>
                  </a:cubicBezTo>
                  <a:cubicBezTo>
                    <a:pt x="161" y="3069"/>
                    <a:pt x="187" y="3061"/>
                    <a:pt x="204" y="3043"/>
                  </a:cubicBezTo>
                  <a:cubicBezTo>
                    <a:pt x="743" y="2093"/>
                    <a:pt x="1313" y="1112"/>
                    <a:pt x="1819" y="193"/>
                  </a:cubicBezTo>
                  <a:cubicBezTo>
                    <a:pt x="1864" y="104"/>
                    <a:pt x="17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4;p35">
              <a:extLst>
                <a:ext uri="{FF2B5EF4-FFF2-40B4-BE49-F238E27FC236}">
                  <a16:creationId xmlns:a16="http://schemas.microsoft.com/office/drawing/2014/main" id="{BDAE196B-6443-5E1C-D2AF-8AF4148E88D3}"/>
                </a:ext>
              </a:extLst>
            </p:cNvPr>
            <p:cNvSpPr/>
            <p:nvPr/>
          </p:nvSpPr>
          <p:spPr>
            <a:xfrm>
              <a:off x="52304850" y="-1159900"/>
              <a:ext cx="123625" cy="59250"/>
            </a:xfrm>
            <a:custGeom>
              <a:avLst/>
              <a:gdLst/>
              <a:ahLst/>
              <a:cxnLst/>
              <a:rect l="l" t="t" r="r" b="b"/>
              <a:pathLst>
                <a:path w="4945" h="2370" extrusionOk="0">
                  <a:moveTo>
                    <a:pt x="144" y="0"/>
                  </a:moveTo>
                  <a:cubicBezTo>
                    <a:pt x="52" y="0"/>
                    <a:pt x="0" y="166"/>
                    <a:pt x="79" y="245"/>
                  </a:cubicBezTo>
                  <a:cubicBezTo>
                    <a:pt x="1409" y="1163"/>
                    <a:pt x="3056" y="2145"/>
                    <a:pt x="4671" y="2367"/>
                  </a:cubicBezTo>
                  <a:cubicBezTo>
                    <a:pt x="4684" y="2369"/>
                    <a:pt x="4696" y="2370"/>
                    <a:pt x="4708" y="2370"/>
                  </a:cubicBezTo>
                  <a:cubicBezTo>
                    <a:pt x="4899" y="2370"/>
                    <a:pt x="4945" y="2140"/>
                    <a:pt x="4766" y="2050"/>
                  </a:cubicBezTo>
                  <a:cubicBezTo>
                    <a:pt x="3151" y="1448"/>
                    <a:pt x="1631" y="973"/>
                    <a:pt x="206" y="23"/>
                  </a:cubicBezTo>
                  <a:cubicBezTo>
                    <a:pt x="184" y="7"/>
                    <a:pt x="16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5;p35">
              <a:extLst>
                <a:ext uri="{FF2B5EF4-FFF2-40B4-BE49-F238E27FC236}">
                  <a16:creationId xmlns:a16="http://schemas.microsoft.com/office/drawing/2014/main" id="{A136A4DE-0019-E4FE-B5EF-F78EC2630065}"/>
                </a:ext>
              </a:extLst>
            </p:cNvPr>
            <p:cNvSpPr/>
            <p:nvPr/>
          </p:nvSpPr>
          <p:spPr>
            <a:xfrm>
              <a:off x="52247900" y="-1157600"/>
              <a:ext cx="113325" cy="62500"/>
            </a:xfrm>
            <a:custGeom>
              <a:avLst/>
              <a:gdLst/>
              <a:ahLst/>
              <a:cxnLst/>
              <a:rect l="l" t="t" r="r" b="b"/>
              <a:pathLst>
                <a:path w="4533" h="2500" extrusionOk="0">
                  <a:moveTo>
                    <a:pt x="147" y="0"/>
                  </a:moveTo>
                  <a:cubicBezTo>
                    <a:pt x="68" y="0"/>
                    <a:pt x="0" y="134"/>
                    <a:pt x="77" y="185"/>
                  </a:cubicBezTo>
                  <a:cubicBezTo>
                    <a:pt x="1249" y="1230"/>
                    <a:pt x="2737" y="2117"/>
                    <a:pt x="4257" y="2497"/>
                  </a:cubicBezTo>
                  <a:cubicBezTo>
                    <a:pt x="4269" y="2498"/>
                    <a:pt x="4280" y="2499"/>
                    <a:pt x="4291" y="2499"/>
                  </a:cubicBezTo>
                  <a:cubicBezTo>
                    <a:pt x="4485" y="2499"/>
                    <a:pt x="4532" y="2238"/>
                    <a:pt x="4352" y="2148"/>
                  </a:cubicBezTo>
                  <a:cubicBezTo>
                    <a:pt x="2832" y="1610"/>
                    <a:pt x="1502" y="1040"/>
                    <a:pt x="203" y="26"/>
                  </a:cubicBezTo>
                  <a:cubicBezTo>
                    <a:pt x="185" y="8"/>
                    <a:pt x="165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696;p35">
              <a:extLst>
                <a:ext uri="{FF2B5EF4-FFF2-40B4-BE49-F238E27FC236}">
                  <a16:creationId xmlns:a16="http://schemas.microsoft.com/office/drawing/2014/main" id="{71175842-336C-7ED4-4172-2B5E1EA7E16C}"/>
                </a:ext>
              </a:extLst>
            </p:cNvPr>
            <p:cNvSpPr/>
            <p:nvPr/>
          </p:nvSpPr>
          <p:spPr>
            <a:xfrm>
              <a:off x="52096225" y="-1697700"/>
              <a:ext cx="133800" cy="133025"/>
            </a:xfrm>
            <a:custGeom>
              <a:avLst/>
              <a:gdLst/>
              <a:ahLst/>
              <a:cxnLst/>
              <a:rect l="l" t="t" r="r" b="b"/>
              <a:pathLst>
                <a:path w="5352" h="5321" extrusionOk="0">
                  <a:moveTo>
                    <a:pt x="5257" y="1"/>
                  </a:moveTo>
                  <a:lnTo>
                    <a:pt x="4940" y="96"/>
                  </a:lnTo>
                  <a:cubicBezTo>
                    <a:pt x="3927" y="159"/>
                    <a:pt x="2534" y="1394"/>
                    <a:pt x="1868" y="2059"/>
                  </a:cubicBezTo>
                  <a:cubicBezTo>
                    <a:pt x="1393" y="2502"/>
                    <a:pt x="982" y="2977"/>
                    <a:pt x="633" y="3547"/>
                  </a:cubicBezTo>
                  <a:cubicBezTo>
                    <a:pt x="507" y="3769"/>
                    <a:pt x="412" y="3959"/>
                    <a:pt x="285" y="4181"/>
                  </a:cubicBezTo>
                  <a:cubicBezTo>
                    <a:pt x="158" y="4371"/>
                    <a:pt x="95" y="4529"/>
                    <a:pt x="0" y="4719"/>
                  </a:cubicBezTo>
                  <a:cubicBezTo>
                    <a:pt x="127" y="4878"/>
                    <a:pt x="285" y="5068"/>
                    <a:pt x="412" y="5226"/>
                  </a:cubicBezTo>
                  <a:cubicBezTo>
                    <a:pt x="435" y="5218"/>
                    <a:pt x="459" y="5214"/>
                    <a:pt x="482" y="5214"/>
                  </a:cubicBezTo>
                  <a:cubicBezTo>
                    <a:pt x="552" y="5214"/>
                    <a:pt x="618" y="5250"/>
                    <a:pt x="665" y="5321"/>
                  </a:cubicBezTo>
                  <a:cubicBezTo>
                    <a:pt x="1552" y="4561"/>
                    <a:pt x="2470" y="3801"/>
                    <a:pt x="3357" y="3104"/>
                  </a:cubicBezTo>
                  <a:cubicBezTo>
                    <a:pt x="3800" y="2756"/>
                    <a:pt x="4275" y="2439"/>
                    <a:pt x="4687" y="2027"/>
                  </a:cubicBezTo>
                  <a:cubicBezTo>
                    <a:pt x="4909" y="1837"/>
                    <a:pt x="5257" y="1489"/>
                    <a:pt x="5352" y="1204"/>
                  </a:cubicBezTo>
                  <a:cubicBezTo>
                    <a:pt x="5320" y="792"/>
                    <a:pt x="5320" y="412"/>
                    <a:pt x="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-10091452" y="1086640"/>
            <a:ext cx="14465147" cy="3482360"/>
            <a:chOff x="49697275" y="-2074950"/>
            <a:chExt cx="5501725" cy="1163150"/>
          </a:xfrm>
        </p:grpSpPr>
        <p:sp>
          <p:nvSpPr>
            <p:cNvPr id="667" name="Google Shape;667;p35"/>
            <p:cNvSpPr/>
            <p:nvPr/>
          </p:nvSpPr>
          <p:spPr>
            <a:xfrm>
              <a:off x="49709450" y="-2021000"/>
              <a:ext cx="133525" cy="115575"/>
            </a:xfrm>
            <a:custGeom>
              <a:avLst/>
              <a:gdLst/>
              <a:ahLst/>
              <a:cxnLst/>
              <a:rect l="l" t="t" r="r" b="b"/>
              <a:pathLst>
                <a:path w="5341" h="4623" extrusionOk="0">
                  <a:moveTo>
                    <a:pt x="2740" y="0"/>
                  </a:moveTo>
                  <a:cubicBezTo>
                    <a:pt x="1319" y="0"/>
                    <a:pt x="0" y="1072"/>
                    <a:pt x="590" y="2862"/>
                  </a:cubicBezTo>
                  <a:cubicBezTo>
                    <a:pt x="878" y="3828"/>
                    <a:pt x="1747" y="4622"/>
                    <a:pt x="2735" y="4622"/>
                  </a:cubicBezTo>
                  <a:cubicBezTo>
                    <a:pt x="2945" y="4622"/>
                    <a:pt x="3161" y="4586"/>
                    <a:pt x="3377" y="4509"/>
                  </a:cubicBezTo>
                  <a:cubicBezTo>
                    <a:pt x="4771" y="4002"/>
                    <a:pt x="5341" y="2545"/>
                    <a:pt x="5087" y="1183"/>
                  </a:cubicBezTo>
                  <a:lnTo>
                    <a:pt x="5087" y="1152"/>
                  </a:lnTo>
                  <a:cubicBezTo>
                    <a:pt x="5024" y="1152"/>
                    <a:pt x="4929" y="1152"/>
                    <a:pt x="4897" y="1057"/>
                  </a:cubicBezTo>
                  <a:cubicBezTo>
                    <a:pt x="4354" y="332"/>
                    <a:pt x="3531" y="0"/>
                    <a:pt x="2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49697275" y="-2037325"/>
              <a:ext cx="157575" cy="147600"/>
            </a:xfrm>
            <a:custGeom>
              <a:avLst/>
              <a:gdLst/>
              <a:ahLst/>
              <a:cxnLst/>
              <a:rect l="l" t="t" r="r" b="b"/>
              <a:pathLst>
                <a:path w="6303" h="5904" extrusionOk="0">
                  <a:moveTo>
                    <a:pt x="3312" y="736"/>
                  </a:moveTo>
                  <a:cubicBezTo>
                    <a:pt x="4068" y="736"/>
                    <a:pt x="4865" y="1034"/>
                    <a:pt x="5384" y="1773"/>
                  </a:cubicBezTo>
                  <a:cubicBezTo>
                    <a:pt x="5416" y="1836"/>
                    <a:pt x="5511" y="1836"/>
                    <a:pt x="5574" y="1868"/>
                  </a:cubicBezTo>
                  <a:cubicBezTo>
                    <a:pt x="5733" y="3071"/>
                    <a:pt x="5321" y="4623"/>
                    <a:pt x="3864" y="5098"/>
                  </a:cubicBezTo>
                  <a:cubicBezTo>
                    <a:pt x="3669" y="5168"/>
                    <a:pt x="3454" y="5207"/>
                    <a:pt x="3235" y="5207"/>
                  </a:cubicBezTo>
                  <a:cubicBezTo>
                    <a:pt x="2958" y="5207"/>
                    <a:pt x="2673" y="5145"/>
                    <a:pt x="2408" y="5003"/>
                  </a:cubicBezTo>
                  <a:cubicBezTo>
                    <a:pt x="1838" y="4750"/>
                    <a:pt x="1363" y="4148"/>
                    <a:pt x="1141" y="3515"/>
                  </a:cubicBezTo>
                  <a:cubicBezTo>
                    <a:pt x="792" y="2406"/>
                    <a:pt x="1141" y="1488"/>
                    <a:pt x="2091" y="1013"/>
                  </a:cubicBezTo>
                  <a:cubicBezTo>
                    <a:pt x="2442" y="838"/>
                    <a:pt x="2870" y="736"/>
                    <a:pt x="3312" y="736"/>
                  </a:cubicBezTo>
                  <a:close/>
                  <a:moveTo>
                    <a:pt x="3217" y="0"/>
                  </a:moveTo>
                  <a:cubicBezTo>
                    <a:pt x="2825" y="0"/>
                    <a:pt x="2439" y="65"/>
                    <a:pt x="2091" y="190"/>
                  </a:cubicBezTo>
                  <a:cubicBezTo>
                    <a:pt x="666" y="696"/>
                    <a:pt x="1" y="2248"/>
                    <a:pt x="507" y="3737"/>
                  </a:cubicBezTo>
                  <a:cubicBezTo>
                    <a:pt x="602" y="3990"/>
                    <a:pt x="666" y="4180"/>
                    <a:pt x="824" y="4402"/>
                  </a:cubicBezTo>
                  <a:cubicBezTo>
                    <a:pt x="1326" y="5274"/>
                    <a:pt x="2248" y="5904"/>
                    <a:pt x="3257" y="5904"/>
                  </a:cubicBezTo>
                  <a:cubicBezTo>
                    <a:pt x="3457" y="5904"/>
                    <a:pt x="3660" y="5879"/>
                    <a:pt x="3864" y="5827"/>
                  </a:cubicBezTo>
                  <a:cubicBezTo>
                    <a:pt x="4751" y="5573"/>
                    <a:pt x="5574" y="4845"/>
                    <a:pt x="5986" y="3927"/>
                  </a:cubicBezTo>
                  <a:cubicBezTo>
                    <a:pt x="6303" y="3198"/>
                    <a:pt x="6303" y="2406"/>
                    <a:pt x="5923" y="1773"/>
                  </a:cubicBezTo>
                  <a:cubicBezTo>
                    <a:pt x="5923" y="1710"/>
                    <a:pt x="5891" y="1710"/>
                    <a:pt x="5891" y="1710"/>
                  </a:cubicBezTo>
                  <a:cubicBezTo>
                    <a:pt x="5923" y="1646"/>
                    <a:pt x="5923" y="1551"/>
                    <a:pt x="5891" y="1456"/>
                  </a:cubicBezTo>
                  <a:cubicBezTo>
                    <a:pt x="5860" y="1393"/>
                    <a:pt x="5860" y="1361"/>
                    <a:pt x="5828" y="1330"/>
                  </a:cubicBezTo>
                  <a:cubicBezTo>
                    <a:pt x="5259" y="420"/>
                    <a:pt x="4217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49769325" y="-1997600"/>
              <a:ext cx="49100" cy="35500"/>
            </a:xfrm>
            <a:custGeom>
              <a:avLst/>
              <a:gdLst/>
              <a:ahLst/>
              <a:cxnLst/>
              <a:rect l="l" t="t" r="r" b="b"/>
              <a:pathLst>
                <a:path w="1964" h="1420" extrusionOk="0">
                  <a:moveTo>
                    <a:pt x="600" y="1"/>
                  </a:moveTo>
                  <a:cubicBezTo>
                    <a:pt x="433" y="1"/>
                    <a:pt x="270" y="35"/>
                    <a:pt x="127" y="121"/>
                  </a:cubicBezTo>
                  <a:cubicBezTo>
                    <a:pt x="1" y="184"/>
                    <a:pt x="1" y="279"/>
                    <a:pt x="64" y="374"/>
                  </a:cubicBezTo>
                  <a:lnTo>
                    <a:pt x="64" y="406"/>
                  </a:lnTo>
                  <a:cubicBezTo>
                    <a:pt x="88" y="477"/>
                    <a:pt x="129" y="513"/>
                    <a:pt x="189" y="513"/>
                  </a:cubicBezTo>
                  <a:cubicBezTo>
                    <a:pt x="208" y="513"/>
                    <a:pt x="230" y="509"/>
                    <a:pt x="254" y="501"/>
                  </a:cubicBezTo>
                  <a:cubicBezTo>
                    <a:pt x="345" y="470"/>
                    <a:pt x="440" y="456"/>
                    <a:pt x="534" y="456"/>
                  </a:cubicBezTo>
                  <a:cubicBezTo>
                    <a:pt x="732" y="456"/>
                    <a:pt x="927" y="520"/>
                    <a:pt x="1077" y="627"/>
                  </a:cubicBezTo>
                  <a:cubicBezTo>
                    <a:pt x="1331" y="786"/>
                    <a:pt x="1426" y="976"/>
                    <a:pt x="1489" y="1197"/>
                  </a:cubicBezTo>
                  <a:cubicBezTo>
                    <a:pt x="1521" y="1356"/>
                    <a:pt x="1647" y="1419"/>
                    <a:pt x="1742" y="1419"/>
                  </a:cubicBezTo>
                  <a:cubicBezTo>
                    <a:pt x="1806" y="1419"/>
                    <a:pt x="1806" y="1419"/>
                    <a:pt x="1837" y="1356"/>
                  </a:cubicBezTo>
                  <a:cubicBezTo>
                    <a:pt x="1901" y="1292"/>
                    <a:pt x="1964" y="1261"/>
                    <a:pt x="1964" y="1134"/>
                  </a:cubicBezTo>
                  <a:cubicBezTo>
                    <a:pt x="1869" y="722"/>
                    <a:pt x="1584" y="342"/>
                    <a:pt x="1204" y="121"/>
                  </a:cubicBezTo>
                  <a:cubicBezTo>
                    <a:pt x="1013" y="51"/>
                    <a:pt x="803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5053675" y="-1782500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55041450" y="-1799025"/>
              <a:ext cx="157550" cy="148350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55113475" y="-1757975"/>
              <a:ext cx="49125" cy="34975"/>
            </a:xfrm>
            <a:custGeom>
              <a:avLst/>
              <a:gdLst/>
              <a:ahLst/>
              <a:cxnLst/>
              <a:rect l="l" t="t" r="r" b="b"/>
              <a:pathLst>
                <a:path w="1965" h="1399" extrusionOk="0">
                  <a:moveTo>
                    <a:pt x="629" y="0"/>
                  </a:moveTo>
                  <a:cubicBezTo>
                    <a:pt x="452" y="0"/>
                    <a:pt x="279" y="41"/>
                    <a:pt x="128" y="131"/>
                  </a:cubicBezTo>
                  <a:cubicBezTo>
                    <a:pt x="1" y="163"/>
                    <a:pt x="1" y="290"/>
                    <a:pt x="64" y="385"/>
                  </a:cubicBezTo>
                  <a:lnTo>
                    <a:pt x="64" y="416"/>
                  </a:lnTo>
                  <a:cubicBezTo>
                    <a:pt x="87" y="461"/>
                    <a:pt x="125" y="506"/>
                    <a:pt x="179" y="506"/>
                  </a:cubicBezTo>
                  <a:cubicBezTo>
                    <a:pt x="201" y="506"/>
                    <a:pt x="226" y="498"/>
                    <a:pt x="254" y="480"/>
                  </a:cubicBezTo>
                  <a:cubicBezTo>
                    <a:pt x="344" y="460"/>
                    <a:pt x="438" y="449"/>
                    <a:pt x="530" y="449"/>
                  </a:cubicBezTo>
                  <a:cubicBezTo>
                    <a:pt x="730" y="449"/>
                    <a:pt x="926" y="498"/>
                    <a:pt x="1078" y="606"/>
                  </a:cubicBezTo>
                  <a:cubicBezTo>
                    <a:pt x="1331" y="765"/>
                    <a:pt x="1426" y="955"/>
                    <a:pt x="1489" y="1208"/>
                  </a:cubicBezTo>
                  <a:cubicBezTo>
                    <a:pt x="1521" y="1366"/>
                    <a:pt x="1648" y="1398"/>
                    <a:pt x="1743" y="1398"/>
                  </a:cubicBezTo>
                  <a:cubicBezTo>
                    <a:pt x="1806" y="1398"/>
                    <a:pt x="1806" y="1398"/>
                    <a:pt x="1838" y="1366"/>
                  </a:cubicBezTo>
                  <a:cubicBezTo>
                    <a:pt x="1901" y="1271"/>
                    <a:pt x="1964" y="1208"/>
                    <a:pt x="1964" y="1113"/>
                  </a:cubicBezTo>
                  <a:cubicBezTo>
                    <a:pt x="1869" y="733"/>
                    <a:pt x="1584" y="321"/>
                    <a:pt x="1204" y="131"/>
                  </a:cubicBezTo>
                  <a:cubicBezTo>
                    <a:pt x="1022" y="49"/>
                    <a:pt x="82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51905400" y="-1896800"/>
              <a:ext cx="213000" cy="195175"/>
            </a:xfrm>
            <a:custGeom>
              <a:avLst/>
              <a:gdLst/>
              <a:ahLst/>
              <a:cxnLst/>
              <a:rect l="l" t="t" r="r" b="b"/>
              <a:pathLst>
                <a:path w="8520" h="7807" extrusionOk="0">
                  <a:moveTo>
                    <a:pt x="3733" y="624"/>
                  </a:moveTo>
                  <a:cubicBezTo>
                    <a:pt x="5219" y="624"/>
                    <a:pt x="6636" y="1330"/>
                    <a:pt x="7285" y="2803"/>
                  </a:cubicBezTo>
                  <a:cubicBezTo>
                    <a:pt x="7981" y="4481"/>
                    <a:pt x="6810" y="6223"/>
                    <a:pt x="5258" y="6856"/>
                  </a:cubicBezTo>
                  <a:cubicBezTo>
                    <a:pt x="4777" y="7050"/>
                    <a:pt x="4329" y="7137"/>
                    <a:pt x="3917" y="7137"/>
                  </a:cubicBezTo>
                  <a:cubicBezTo>
                    <a:pt x="1102" y="7137"/>
                    <a:pt x="23" y="3050"/>
                    <a:pt x="2344" y="1061"/>
                  </a:cubicBezTo>
                  <a:cubicBezTo>
                    <a:pt x="2408" y="966"/>
                    <a:pt x="2439" y="839"/>
                    <a:pt x="2439" y="776"/>
                  </a:cubicBezTo>
                  <a:lnTo>
                    <a:pt x="2534" y="776"/>
                  </a:lnTo>
                  <a:cubicBezTo>
                    <a:pt x="2930" y="675"/>
                    <a:pt x="3334" y="624"/>
                    <a:pt x="3733" y="624"/>
                  </a:cubicBezTo>
                  <a:close/>
                  <a:moveTo>
                    <a:pt x="4098" y="0"/>
                  </a:moveTo>
                  <a:cubicBezTo>
                    <a:pt x="3494" y="0"/>
                    <a:pt x="2920" y="164"/>
                    <a:pt x="2439" y="491"/>
                  </a:cubicBezTo>
                  <a:lnTo>
                    <a:pt x="2376" y="586"/>
                  </a:lnTo>
                  <a:cubicBezTo>
                    <a:pt x="2319" y="543"/>
                    <a:pt x="2262" y="526"/>
                    <a:pt x="2207" y="526"/>
                  </a:cubicBezTo>
                  <a:cubicBezTo>
                    <a:pt x="2141" y="526"/>
                    <a:pt x="2080" y="551"/>
                    <a:pt x="2028" y="586"/>
                  </a:cubicBezTo>
                  <a:cubicBezTo>
                    <a:pt x="1964" y="617"/>
                    <a:pt x="1901" y="649"/>
                    <a:pt x="1869" y="681"/>
                  </a:cubicBezTo>
                  <a:cubicBezTo>
                    <a:pt x="222" y="1852"/>
                    <a:pt x="1" y="4101"/>
                    <a:pt x="697" y="5716"/>
                  </a:cubicBezTo>
                  <a:cubicBezTo>
                    <a:pt x="1321" y="7056"/>
                    <a:pt x="2586" y="7806"/>
                    <a:pt x="3975" y="7806"/>
                  </a:cubicBezTo>
                  <a:cubicBezTo>
                    <a:pt x="4489" y="7806"/>
                    <a:pt x="5021" y="7704"/>
                    <a:pt x="5543" y="7490"/>
                  </a:cubicBezTo>
                  <a:cubicBezTo>
                    <a:pt x="5828" y="7395"/>
                    <a:pt x="6081" y="7236"/>
                    <a:pt x="6366" y="7014"/>
                  </a:cubicBezTo>
                  <a:cubicBezTo>
                    <a:pt x="7633" y="6128"/>
                    <a:pt x="8520" y="4481"/>
                    <a:pt x="7918" y="2834"/>
                  </a:cubicBezTo>
                  <a:cubicBezTo>
                    <a:pt x="7570" y="1631"/>
                    <a:pt x="6525" y="649"/>
                    <a:pt x="5290" y="206"/>
                  </a:cubicBezTo>
                  <a:cubicBezTo>
                    <a:pt x="4891" y="69"/>
                    <a:pt x="4488" y="0"/>
                    <a:pt x="4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51955275" y="-1860000"/>
              <a:ext cx="52275" cy="74550"/>
            </a:xfrm>
            <a:custGeom>
              <a:avLst/>
              <a:gdLst/>
              <a:ahLst/>
              <a:cxnLst/>
              <a:rect l="l" t="t" r="r" b="b"/>
              <a:pathLst>
                <a:path w="2091" h="2982" extrusionOk="0">
                  <a:moveTo>
                    <a:pt x="1679" y="0"/>
                  </a:moveTo>
                  <a:cubicBezTo>
                    <a:pt x="1046" y="159"/>
                    <a:pt x="539" y="634"/>
                    <a:pt x="254" y="1267"/>
                  </a:cubicBezTo>
                  <a:cubicBezTo>
                    <a:pt x="1" y="1837"/>
                    <a:pt x="64" y="2439"/>
                    <a:pt x="381" y="2914"/>
                  </a:cubicBezTo>
                  <a:cubicBezTo>
                    <a:pt x="413" y="2946"/>
                    <a:pt x="444" y="2977"/>
                    <a:pt x="508" y="2977"/>
                  </a:cubicBezTo>
                  <a:cubicBezTo>
                    <a:pt x="519" y="2980"/>
                    <a:pt x="530" y="2981"/>
                    <a:pt x="542" y="2981"/>
                  </a:cubicBezTo>
                  <a:cubicBezTo>
                    <a:pt x="665" y="2981"/>
                    <a:pt x="816" y="2837"/>
                    <a:pt x="729" y="2692"/>
                  </a:cubicBezTo>
                  <a:cubicBezTo>
                    <a:pt x="413" y="1837"/>
                    <a:pt x="856" y="760"/>
                    <a:pt x="1806" y="539"/>
                  </a:cubicBezTo>
                  <a:cubicBezTo>
                    <a:pt x="2028" y="475"/>
                    <a:pt x="2091" y="222"/>
                    <a:pt x="1964" y="64"/>
                  </a:cubicBezTo>
                  <a:cubicBezTo>
                    <a:pt x="1838" y="0"/>
                    <a:pt x="1774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1905075" y="-1881200"/>
              <a:ext cx="199075" cy="162850"/>
            </a:xfrm>
            <a:custGeom>
              <a:avLst/>
              <a:gdLst/>
              <a:ahLst/>
              <a:cxnLst/>
              <a:rect l="l" t="t" r="r" b="b"/>
              <a:pathLst>
                <a:path w="7963" h="6514" extrusionOk="0">
                  <a:moveTo>
                    <a:pt x="3739" y="805"/>
                  </a:moveTo>
                  <a:cubicBezTo>
                    <a:pt x="3812" y="805"/>
                    <a:pt x="3854" y="841"/>
                    <a:pt x="3877" y="912"/>
                  </a:cubicBezTo>
                  <a:cubicBezTo>
                    <a:pt x="4004" y="1070"/>
                    <a:pt x="3972" y="1292"/>
                    <a:pt x="3719" y="1387"/>
                  </a:cubicBezTo>
                  <a:cubicBezTo>
                    <a:pt x="2769" y="1608"/>
                    <a:pt x="2357" y="2685"/>
                    <a:pt x="2674" y="3540"/>
                  </a:cubicBezTo>
                  <a:cubicBezTo>
                    <a:pt x="2729" y="3734"/>
                    <a:pt x="2591" y="3831"/>
                    <a:pt x="2470" y="3831"/>
                  </a:cubicBezTo>
                  <a:cubicBezTo>
                    <a:pt x="2453" y="3831"/>
                    <a:pt x="2436" y="3829"/>
                    <a:pt x="2421" y="3825"/>
                  </a:cubicBezTo>
                  <a:cubicBezTo>
                    <a:pt x="2389" y="3825"/>
                    <a:pt x="2294" y="3794"/>
                    <a:pt x="2294" y="3699"/>
                  </a:cubicBezTo>
                  <a:cubicBezTo>
                    <a:pt x="1629" y="2590"/>
                    <a:pt x="2421" y="1102"/>
                    <a:pt x="3656" y="817"/>
                  </a:cubicBezTo>
                  <a:cubicBezTo>
                    <a:pt x="3687" y="809"/>
                    <a:pt x="3715" y="805"/>
                    <a:pt x="3739" y="805"/>
                  </a:cubicBezTo>
                  <a:close/>
                  <a:moveTo>
                    <a:pt x="3698" y="0"/>
                  </a:moveTo>
                  <a:cubicBezTo>
                    <a:pt x="3303" y="0"/>
                    <a:pt x="2905" y="51"/>
                    <a:pt x="2516" y="152"/>
                  </a:cubicBezTo>
                  <a:lnTo>
                    <a:pt x="2421" y="152"/>
                  </a:lnTo>
                  <a:cubicBezTo>
                    <a:pt x="2421" y="278"/>
                    <a:pt x="2389" y="342"/>
                    <a:pt x="2294" y="437"/>
                  </a:cubicBezTo>
                  <a:cubicBezTo>
                    <a:pt x="1" y="2426"/>
                    <a:pt x="1082" y="6513"/>
                    <a:pt x="3899" y="6513"/>
                  </a:cubicBezTo>
                  <a:cubicBezTo>
                    <a:pt x="4310" y="6513"/>
                    <a:pt x="4759" y="6426"/>
                    <a:pt x="5239" y="6232"/>
                  </a:cubicBezTo>
                  <a:cubicBezTo>
                    <a:pt x="6823" y="5599"/>
                    <a:pt x="7963" y="3857"/>
                    <a:pt x="7203" y="2179"/>
                  </a:cubicBezTo>
                  <a:cubicBezTo>
                    <a:pt x="6579" y="706"/>
                    <a:pt x="5167" y="0"/>
                    <a:pt x="3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9999725" y="-2074950"/>
              <a:ext cx="676150" cy="1163150"/>
            </a:xfrm>
            <a:custGeom>
              <a:avLst/>
              <a:gdLst/>
              <a:ahLst/>
              <a:cxnLst/>
              <a:rect l="l" t="t" r="r" b="b"/>
              <a:pathLst>
                <a:path w="27046" h="46526" extrusionOk="0">
                  <a:moveTo>
                    <a:pt x="9778" y="354"/>
                  </a:moveTo>
                  <a:cubicBezTo>
                    <a:pt x="10149" y="354"/>
                    <a:pt x="10509" y="391"/>
                    <a:pt x="10831" y="491"/>
                  </a:cubicBezTo>
                  <a:cubicBezTo>
                    <a:pt x="12161" y="840"/>
                    <a:pt x="12541" y="1758"/>
                    <a:pt x="11908" y="3310"/>
                  </a:cubicBezTo>
                  <a:cubicBezTo>
                    <a:pt x="11465" y="3690"/>
                    <a:pt x="10989" y="3943"/>
                    <a:pt x="10419" y="4070"/>
                  </a:cubicBezTo>
                  <a:cubicBezTo>
                    <a:pt x="10192" y="4155"/>
                    <a:pt x="10245" y="4496"/>
                    <a:pt x="10465" y="4496"/>
                  </a:cubicBezTo>
                  <a:cubicBezTo>
                    <a:pt x="10490" y="4496"/>
                    <a:pt x="10517" y="4491"/>
                    <a:pt x="10546" y="4481"/>
                  </a:cubicBezTo>
                  <a:cubicBezTo>
                    <a:pt x="10736" y="4450"/>
                    <a:pt x="10958" y="4386"/>
                    <a:pt x="11116" y="4291"/>
                  </a:cubicBezTo>
                  <a:cubicBezTo>
                    <a:pt x="12573" y="9453"/>
                    <a:pt x="14283" y="14426"/>
                    <a:pt x="15391" y="19683"/>
                  </a:cubicBezTo>
                  <a:cubicBezTo>
                    <a:pt x="15412" y="19828"/>
                    <a:pt x="15501" y="19891"/>
                    <a:pt x="15595" y="19891"/>
                  </a:cubicBezTo>
                  <a:cubicBezTo>
                    <a:pt x="15645" y="19891"/>
                    <a:pt x="15696" y="19874"/>
                    <a:pt x="15740" y="19841"/>
                  </a:cubicBezTo>
                  <a:cubicBezTo>
                    <a:pt x="15772" y="19936"/>
                    <a:pt x="15867" y="19968"/>
                    <a:pt x="15930" y="19999"/>
                  </a:cubicBezTo>
                  <a:cubicBezTo>
                    <a:pt x="21820" y="21203"/>
                    <a:pt x="26381" y="28391"/>
                    <a:pt x="26222" y="34187"/>
                  </a:cubicBezTo>
                  <a:cubicBezTo>
                    <a:pt x="26064" y="40869"/>
                    <a:pt x="19223" y="45619"/>
                    <a:pt x="12890" y="45936"/>
                  </a:cubicBezTo>
                  <a:cubicBezTo>
                    <a:pt x="12700" y="45947"/>
                    <a:pt x="12510" y="45952"/>
                    <a:pt x="12322" y="45952"/>
                  </a:cubicBezTo>
                  <a:cubicBezTo>
                    <a:pt x="7043" y="45952"/>
                    <a:pt x="2398" y="41732"/>
                    <a:pt x="1267" y="36625"/>
                  </a:cubicBezTo>
                  <a:cubicBezTo>
                    <a:pt x="0" y="30703"/>
                    <a:pt x="3484" y="25320"/>
                    <a:pt x="8171" y="21994"/>
                  </a:cubicBezTo>
                  <a:lnTo>
                    <a:pt x="8203" y="21963"/>
                  </a:lnTo>
                  <a:cubicBezTo>
                    <a:pt x="8361" y="21899"/>
                    <a:pt x="8519" y="21836"/>
                    <a:pt x="8456" y="21646"/>
                  </a:cubicBezTo>
                  <a:cubicBezTo>
                    <a:pt x="6556" y="16421"/>
                    <a:pt x="5954" y="10815"/>
                    <a:pt x="4371" y="5527"/>
                  </a:cubicBezTo>
                  <a:cubicBezTo>
                    <a:pt x="4529" y="5527"/>
                    <a:pt x="4656" y="5495"/>
                    <a:pt x="4814" y="5432"/>
                  </a:cubicBezTo>
                  <a:cubicBezTo>
                    <a:pt x="4972" y="5400"/>
                    <a:pt x="4909" y="5178"/>
                    <a:pt x="4782" y="5178"/>
                  </a:cubicBezTo>
                  <a:cubicBezTo>
                    <a:pt x="4747" y="5180"/>
                    <a:pt x="4712" y="5180"/>
                    <a:pt x="4677" y="5180"/>
                  </a:cubicBezTo>
                  <a:cubicBezTo>
                    <a:pt x="3065" y="5180"/>
                    <a:pt x="2171" y="3754"/>
                    <a:pt x="2977" y="2328"/>
                  </a:cubicBezTo>
                  <a:lnTo>
                    <a:pt x="2977" y="2170"/>
                  </a:lnTo>
                  <a:cubicBezTo>
                    <a:pt x="3896" y="1156"/>
                    <a:pt x="6619" y="776"/>
                    <a:pt x="7791" y="586"/>
                  </a:cubicBezTo>
                  <a:cubicBezTo>
                    <a:pt x="8367" y="483"/>
                    <a:pt x="9090" y="354"/>
                    <a:pt x="9778" y="354"/>
                  </a:cubicBezTo>
                  <a:close/>
                  <a:moveTo>
                    <a:pt x="9723" y="1"/>
                  </a:moveTo>
                  <a:cubicBezTo>
                    <a:pt x="8724" y="1"/>
                    <a:pt x="7688" y="232"/>
                    <a:pt x="6809" y="428"/>
                  </a:cubicBezTo>
                  <a:cubicBezTo>
                    <a:pt x="5764" y="650"/>
                    <a:pt x="3484" y="1061"/>
                    <a:pt x="2787" y="2075"/>
                  </a:cubicBezTo>
                  <a:cubicBezTo>
                    <a:pt x="2692" y="2075"/>
                    <a:pt x="2661" y="2106"/>
                    <a:pt x="2629" y="2170"/>
                  </a:cubicBezTo>
                  <a:cubicBezTo>
                    <a:pt x="1520" y="3468"/>
                    <a:pt x="2502" y="5527"/>
                    <a:pt x="4086" y="5653"/>
                  </a:cubicBezTo>
                  <a:cubicBezTo>
                    <a:pt x="4529" y="8440"/>
                    <a:pt x="5226" y="11259"/>
                    <a:pt x="5859" y="14077"/>
                  </a:cubicBezTo>
                  <a:cubicBezTo>
                    <a:pt x="6429" y="16674"/>
                    <a:pt x="6936" y="19334"/>
                    <a:pt x="7886" y="21836"/>
                  </a:cubicBezTo>
                  <a:cubicBezTo>
                    <a:pt x="3864" y="23958"/>
                    <a:pt x="1045" y="28486"/>
                    <a:pt x="570" y="32983"/>
                  </a:cubicBezTo>
                  <a:cubicBezTo>
                    <a:pt x="95" y="37575"/>
                    <a:pt x="2312" y="42104"/>
                    <a:pt x="6144" y="44669"/>
                  </a:cubicBezTo>
                  <a:cubicBezTo>
                    <a:pt x="8092" y="45973"/>
                    <a:pt x="10171" y="46526"/>
                    <a:pt x="12264" y="46526"/>
                  </a:cubicBezTo>
                  <a:cubicBezTo>
                    <a:pt x="14901" y="46526"/>
                    <a:pt x="17561" y="45649"/>
                    <a:pt x="20015" y="44289"/>
                  </a:cubicBezTo>
                  <a:cubicBezTo>
                    <a:pt x="22264" y="43023"/>
                    <a:pt x="24417" y="41471"/>
                    <a:pt x="25589" y="39127"/>
                  </a:cubicBezTo>
                  <a:cubicBezTo>
                    <a:pt x="26697" y="36942"/>
                    <a:pt x="27046" y="34472"/>
                    <a:pt x="26697" y="32097"/>
                  </a:cubicBezTo>
                  <a:cubicBezTo>
                    <a:pt x="25906" y="26745"/>
                    <a:pt x="21599" y="20601"/>
                    <a:pt x="16120" y="19493"/>
                  </a:cubicBezTo>
                  <a:cubicBezTo>
                    <a:pt x="16057" y="19493"/>
                    <a:pt x="15962" y="19493"/>
                    <a:pt x="15930" y="19524"/>
                  </a:cubicBezTo>
                  <a:cubicBezTo>
                    <a:pt x="14821" y="14394"/>
                    <a:pt x="13555" y="9042"/>
                    <a:pt x="11496" y="4165"/>
                  </a:cubicBezTo>
                  <a:cubicBezTo>
                    <a:pt x="12985" y="3278"/>
                    <a:pt x="13681" y="1315"/>
                    <a:pt x="11496" y="333"/>
                  </a:cubicBezTo>
                  <a:cubicBezTo>
                    <a:pt x="10950" y="90"/>
                    <a:pt x="10344" y="1"/>
                    <a:pt x="9723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9999725" y="-2064775"/>
              <a:ext cx="659525" cy="1139525"/>
            </a:xfrm>
            <a:custGeom>
              <a:avLst/>
              <a:gdLst/>
              <a:ahLst/>
              <a:cxnLst/>
              <a:rect l="l" t="t" r="r" b="b"/>
              <a:pathLst>
                <a:path w="26381" h="45581" extrusionOk="0">
                  <a:moveTo>
                    <a:pt x="10851" y="1305"/>
                  </a:moveTo>
                  <a:cubicBezTo>
                    <a:pt x="11081" y="1305"/>
                    <a:pt x="11189" y="1649"/>
                    <a:pt x="10989" y="1763"/>
                  </a:cubicBezTo>
                  <a:cubicBezTo>
                    <a:pt x="9116" y="2729"/>
                    <a:pt x="6944" y="3262"/>
                    <a:pt x="4826" y="3262"/>
                  </a:cubicBezTo>
                  <a:cubicBezTo>
                    <a:pt x="4652" y="3262"/>
                    <a:pt x="4480" y="3258"/>
                    <a:pt x="4307" y="3251"/>
                  </a:cubicBezTo>
                  <a:cubicBezTo>
                    <a:pt x="4022" y="3251"/>
                    <a:pt x="4054" y="2871"/>
                    <a:pt x="4307" y="2871"/>
                  </a:cubicBezTo>
                  <a:cubicBezTo>
                    <a:pt x="6619" y="2649"/>
                    <a:pt x="8646" y="2174"/>
                    <a:pt x="10768" y="1319"/>
                  </a:cubicBezTo>
                  <a:cubicBezTo>
                    <a:pt x="10797" y="1310"/>
                    <a:pt x="10825" y="1305"/>
                    <a:pt x="10851" y="1305"/>
                  </a:cubicBezTo>
                  <a:close/>
                  <a:moveTo>
                    <a:pt x="9726" y="1"/>
                  </a:moveTo>
                  <a:cubicBezTo>
                    <a:pt x="9070" y="1"/>
                    <a:pt x="8397" y="112"/>
                    <a:pt x="7823" y="211"/>
                  </a:cubicBezTo>
                  <a:cubicBezTo>
                    <a:pt x="6651" y="401"/>
                    <a:pt x="3927" y="813"/>
                    <a:pt x="3009" y="1794"/>
                  </a:cubicBezTo>
                  <a:cubicBezTo>
                    <a:pt x="3072" y="1826"/>
                    <a:pt x="3072" y="1921"/>
                    <a:pt x="3009" y="1953"/>
                  </a:cubicBezTo>
                  <a:cubicBezTo>
                    <a:pt x="2203" y="3379"/>
                    <a:pt x="3096" y="4805"/>
                    <a:pt x="4709" y="4805"/>
                  </a:cubicBezTo>
                  <a:cubicBezTo>
                    <a:pt x="4744" y="4805"/>
                    <a:pt x="4779" y="4804"/>
                    <a:pt x="4814" y="4803"/>
                  </a:cubicBezTo>
                  <a:cubicBezTo>
                    <a:pt x="4972" y="4803"/>
                    <a:pt x="5004" y="5056"/>
                    <a:pt x="4846" y="5088"/>
                  </a:cubicBezTo>
                  <a:cubicBezTo>
                    <a:pt x="4687" y="5120"/>
                    <a:pt x="4561" y="5151"/>
                    <a:pt x="4402" y="5151"/>
                  </a:cubicBezTo>
                  <a:cubicBezTo>
                    <a:pt x="6017" y="10472"/>
                    <a:pt x="6619" y="16045"/>
                    <a:pt x="8488" y="21271"/>
                  </a:cubicBezTo>
                  <a:cubicBezTo>
                    <a:pt x="8519" y="21461"/>
                    <a:pt x="8393" y="21587"/>
                    <a:pt x="8234" y="21587"/>
                  </a:cubicBezTo>
                  <a:lnTo>
                    <a:pt x="8203" y="21619"/>
                  </a:lnTo>
                  <a:cubicBezTo>
                    <a:pt x="3547" y="24944"/>
                    <a:pt x="0" y="30296"/>
                    <a:pt x="1330" y="36282"/>
                  </a:cubicBezTo>
                  <a:cubicBezTo>
                    <a:pt x="2397" y="41342"/>
                    <a:pt x="7044" y="45580"/>
                    <a:pt x="12304" y="45580"/>
                  </a:cubicBezTo>
                  <a:cubicBezTo>
                    <a:pt x="12509" y="45580"/>
                    <a:pt x="12715" y="45574"/>
                    <a:pt x="12921" y="45561"/>
                  </a:cubicBezTo>
                  <a:cubicBezTo>
                    <a:pt x="19223" y="45181"/>
                    <a:pt x="26032" y="40462"/>
                    <a:pt x="26222" y="33780"/>
                  </a:cubicBezTo>
                  <a:cubicBezTo>
                    <a:pt x="26381" y="27984"/>
                    <a:pt x="21820" y="20827"/>
                    <a:pt x="15930" y="19592"/>
                  </a:cubicBezTo>
                  <a:cubicBezTo>
                    <a:pt x="15867" y="19592"/>
                    <a:pt x="15772" y="19529"/>
                    <a:pt x="15772" y="19497"/>
                  </a:cubicBezTo>
                  <a:cubicBezTo>
                    <a:pt x="15733" y="19516"/>
                    <a:pt x="15689" y="19527"/>
                    <a:pt x="15645" y="19527"/>
                  </a:cubicBezTo>
                  <a:cubicBezTo>
                    <a:pt x="15544" y="19527"/>
                    <a:pt x="15445" y="19471"/>
                    <a:pt x="15423" y="19339"/>
                  </a:cubicBezTo>
                  <a:cubicBezTo>
                    <a:pt x="14315" y="14114"/>
                    <a:pt x="12605" y="9078"/>
                    <a:pt x="11148" y="3948"/>
                  </a:cubicBezTo>
                  <a:cubicBezTo>
                    <a:pt x="10926" y="4011"/>
                    <a:pt x="10768" y="4106"/>
                    <a:pt x="10578" y="4138"/>
                  </a:cubicBezTo>
                  <a:cubicBezTo>
                    <a:pt x="10568" y="4139"/>
                    <a:pt x="10558" y="4140"/>
                    <a:pt x="10548" y="4140"/>
                  </a:cubicBezTo>
                  <a:cubicBezTo>
                    <a:pt x="10315" y="4140"/>
                    <a:pt x="10208" y="3786"/>
                    <a:pt x="10451" y="3694"/>
                  </a:cubicBezTo>
                  <a:cubicBezTo>
                    <a:pt x="11021" y="3568"/>
                    <a:pt x="11496" y="3314"/>
                    <a:pt x="11940" y="2934"/>
                  </a:cubicBezTo>
                  <a:cubicBezTo>
                    <a:pt x="12573" y="1414"/>
                    <a:pt x="12193" y="464"/>
                    <a:pt x="10863" y="148"/>
                  </a:cubicBezTo>
                  <a:cubicBezTo>
                    <a:pt x="10507" y="41"/>
                    <a:pt x="10119" y="1"/>
                    <a:pt x="9726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0080475" y="-1348750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0089975" y="-133035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chemeClr val="accent4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0101850" y="-2032375"/>
              <a:ext cx="177575" cy="49150"/>
            </a:xfrm>
            <a:custGeom>
              <a:avLst/>
              <a:gdLst/>
              <a:ahLst/>
              <a:cxnLst/>
              <a:rect l="l" t="t" r="r" b="b"/>
              <a:pathLst>
                <a:path w="7103" h="1966" extrusionOk="0">
                  <a:moveTo>
                    <a:pt x="6824" y="1"/>
                  </a:moveTo>
                  <a:cubicBezTo>
                    <a:pt x="6800" y="1"/>
                    <a:pt x="6773" y="8"/>
                    <a:pt x="6746" y="23"/>
                  </a:cubicBezTo>
                  <a:cubicBezTo>
                    <a:pt x="4561" y="878"/>
                    <a:pt x="2534" y="1417"/>
                    <a:pt x="254" y="1575"/>
                  </a:cubicBezTo>
                  <a:cubicBezTo>
                    <a:pt x="1" y="1575"/>
                    <a:pt x="1" y="1955"/>
                    <a:pt x="254" y="1955"/>
                  </a:cubicBezTo>
                  <a:cubicBezTo>
                    <a:pt x="426" y="1962"/>
                    <a:pt x="599" y="1966"/>
                    <a:pt x="772" y="1966"/>
                  </a:cubicBezTo>
                  <a:cubicBezTo>
                    <a:pt x="2891" y="1966"/>
                    <a:pt x="5063" y="1433"/>
                    <a:pt x="6936" y="467"/>
                  </a:cubicBezTo>
                  <a:cubicBezTo>
                    <a:pt x="7103" y="356"/>
                    <a:pt x="7001" y="1"/>
                    <a:pt x="682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4184800" y="-1932850"/>
              <a:ext cx="816275" cy="968525"/>
            </a:xfrm>
            <a:custGeom>
              <a:avLst/>
              <a:gdLst/>
              <a:ahLst/>
              <a:cxnLst/>
              <a:rect l="l" t="t" r="r" b="b"/>
              <a:pathLst>
                <a:path w="32651" h="38741" extrusionOk="0">
                  <a:moveTo>
                    <a:pt x="17291" y="1"/>
                  </a:moveTo>
                  <a:cubicBezTo>
                    <a:pt x="17038" y="3801"/>
                    <a:pt x="17196" y="8076"/>
                    <a:pt x="16025" y="11687"/>
                  </a:cubicBezTo>
                  <a:cubicBezTo>
                    <a:pt x="14821" y="15234"/>
                    <a:pt x="11433" y="17767"/>
                    <a:pt x="8962" y="20459"/>
                  </a:cubicBezTo>
                  <a:lnTo>
                    <a:pt x="8931" y="20491"/>
                  </a:lnTo>
                  <a:cubicBezTo>
                    <a:pt x="6397" y="23278"/>
                    <a:pt x="3990" y="26159"/>
                    <a:pt x="1900" y="29295"/>
                  </a:cubicBezTo>
                  <a:cubicBezTo>
                    <a:pt x="1013" y="30593"/>
                    <a:pt x="0" y="32430"/>
                    <a:pt x="538" y="34045"/>
                  </a:cubicBezTo>
                  <a:cubicBezTo>
                    <a:pt x="1267" y="36072"/>
                    <a:pt x="4022" y="36230"/>
                    <a:pt x="5796" y="36547"/>
                  </a:cubicBezTo>
                  <a:cubicBezTo>
                    <a:pt x="6366" y="36610"/>
                    <a:pt x="6904" y="36737"/>
                    <a:pt x="7474" y="36800"/>
                  </a:cubicBezTo>
                  <a:cubicBezTo>
                    <a:pt x="13382" y="37846"/>
                    <a:pt x="19315" y="38740"/>
                    <a:pt x="25295" y="38740"/>
                  </a:cubicBezTo>
                  <a:cubicBezTo>
                    <a:pt x="26015" y="38740"/>
                    <a:pt x="26736" y="38727"/>
                    <a:pt x="27457" y="38700"/>
                  </a:cubicBezTo>
                  <a:cubicBezTo>
                    <a:pt x="29389" y="38637"/>
                    <a:pt x="32651" y="38542"/>
                    <a:pt x="32461" y="35787"/>
                  </a:cubicBezTo>
                  <a:cubicBezTo>
                    <a:pt x="32303" y="33950"/>
                    <a:pt x="31447" y="32050"/>
                    <a:pt x="30909" y="30371"/>
                  </a:cubicBezTo>
                  <a:cubicBezTo>
                    <a:pt x="29927" y="27394"/>
                    <a:pt x="28756" y="24449"/>
                    <a:pt x="27457" y="21599"/>
                  </a:cubicBezTo>
                  <a:cubicBezTo>
                    <a:pt x="27299" y="21251"/>
                    <a:pt x="27140" y="20902"/>
                    <a:pt x="26982" y="20586"/>
                  </a:cubicBezTo>
                  <a:cubicBezTo>
                    <a:pt x="25715" y="17894"/>
                    <a:pt x="23784" y="15170"/>
                    <a:pt x="23340" y="12162"/>
                  </a:cubicBezTo>
                  <a:cubicBezTo>
                    <a:pt x="22865" y="8868"/>
                    <a:pt x="23974" y="5195"/>
                    <a:pt x="24449" y="1964"/>
                  </a:cubicBezTo>
                  <a:cubicBezTo>
                    <a:pt x="24480" y="1838"/>
                    <a:pt x="24575" y="1743"/>
                    <a:pt x="24702" y="1743"/>
                  </a:cubicBezTo>
                  <a:lnTo>
                    <a:pt x="24702" y="1711"/>
                  </a:lnTo>
                  <a:cubicBezTo>
                    <a:pt x="24638" y="1712"/>
                    <a:pt x="24575" y="1712"/>
                    <a:pt x="24511" y="1712"/>
                  </a:cubicBezTo>
                  <a:cubicBezTo>
                    <a:pt x="22039" y="1712"/>
                    <a:pt x="19514" y="1112"/>
                    <a:pt x="1729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4070000" y="-2061650"/>
              <a:ext cx="946125" cy="1112450"/>
            </a:xfrm>
            <a:custGeom>
              <a:avLst/>
              <a:gdLst/>
              <a:ahLst/>
              <a:cxnLst/>
              <a:rect l="l" t="t" r="r" b="b"/>
              <a:pathLst>
                <a:path w="37845" h="44498" extrusionOk="0">
                  <a:moveTo>
                    <a:pt x="23529" y="583"/>
                  </a:moveTo>
                  <a:cubicBezTo>
                    <a:pt x="23673" y="583"/>
                    <a:pt x="23820" y="586"/>
                    <a:pt x="23974" y="593"/>
                  </a:cubicBezTo>
                  <a:cubicBezTo>
                    <a:pt x="24924" y="688"/>
                    <a:pt x="25874" y="846"/>
                    <a:pt x="26792" y="1036"/>
                  </a:cubicBezTo>
                  <a:cubicBezTo>
                    <a:pt x="27806" y="1258"/>
                    <a:pt x="28819" y="1511"/>
                    <a:pt x="29769" y="1891"/>
                  </a:cubicBezTo>
                  <a:cubicBezTo>
                    <a:pt x="30466" y="2176"/>
                    <a:pt x="31289" y="2778"/>
                    <a:pt x="31669" y="3443"/>
                  </a:cubicBezTo>
                  <a:cubicBezTo>
                    <a:pt x="32334" y="4741"/>
                    <a:pt x="31131" y="6135"/>
                    <a:pt x="29864" y="6420"/>
                  </a:cubicBezTo>
                  <a:cubicBezTo>
                    <a:pt x="26507" y="6388"/>
                    <a:pt x="23657" y="5628"/>
                    <a:pt x="20712" y="4076"/>
                  </a:cubicBezTo>
                  <a:cubicBezTo>
                    <a:pt x="19698" y="2936"/>
                    <a:pt x="20522" y="1353"/>
                    <a:pt x="21788" y="878"/>
                  </a:cubicBezTo>
                  <a:cubicBezTo>
                    <a:pt x="22401" y="648"/>
                    <a:pt x="22932" y="583"/>
                    <a:pt x="23529" y="583"/>
                  </a:cubicBezTo>
                  <a:close/>
                  <a:moveTo>
                    <a:pt x="23494" y="1"/>
                  </a:moveTo>
                  <a:cubicBezTo>
                    <a:pt x="22334" y="1"/>
                    <a:pt x="21223" y="254"/>
                    <a:pt x="20427" y="1036"/>
                  </a:cubicBezTo>
                  <a:cubicBezTo>
                    <a:pt x="19318" y="2113"/>
                    <a:pt x="19318" y="3886"/>
                    <a:pt x="20743" y="4551"/>
                  </a:cubicBezTo>
                  <a:lnTo>
                    <a:pt x="20807" y="4551"/>
                  </a:lnTo>
                  <a:cubicBezTo>
                    <a:pt x="21060" y="4678"/>
                    <a:pt x="21250" y="4805"/>
                    <a:pt x="21440" y="4931"/>
                  </a:cubicBezTo>
                  <a:cubicBezTo>
                    <a:pt x="21218" y="7053"/>
                    <a:pt x="21060" y="9238"/>
                    <a:pt x="20838" y="11392"/>
                  </a:cubicBezTo>
                  <a:cubicBezTo>
                    <a:pt x="20648" y="13513"/>
                    <a:pt x="20522" y="15730"/>
                    <a:pt x="19635" y="17662"/>
                  </a:cubicBezTo>
                  <a:cubicBezTo>
                    <a:pt x="18716" y="19562"/>
                    <a:pt x="17133" y="21019"/>
                    <a:pt x="15676" y="22476"/>
                  </a:cubicBezTo>
                  <a:cubicBezTo>
                    <a:pt x="14188" y="23996"/>
                    <a:pt x="12763" y="25484"/>
                    <a:pt x="11401" y="27068"/>
                  </a:cubicBezTo>
                  <a:cubicBezTo>
                    <a:pt x="9121" y="29665"/>
                    <a:pt x="0" y="39007"/>
                    <a:pt x="6904" y="41477"/>
                  </a:cubicBezTo>
                  <a:cubicBezTo>
                    <a:pt x="8456" y="42047"/>
                    <a:pt x="10166" y="42205"/>
                    <a:pt x="11749" y="42491"/>
                  </a:cubicBezTo>
                  <a:cubicBezTo>
                    <a:pt x="13808" y="42871"/>
                    <a:pt x="15866" y="43187"/>
                    <a:pt x="17956" y="43504"/>
                  </a:cubicBezTo>
                  <a:cubicBezTo>
                    <a:pt x="21725" y="44074"/>
                    <a:pt x="25557" y="44422"/>
                    <a:pt x="29357" y="44454"/>
                  </a:cubicBezTo>
                  <a:cubicBezTo>
                    <a:pt x="30017" y="44454"/>
                    <a:pt x="30860" y="44498"/>
                    <a:pt x="31755" y="44498"/>
                  </a:cubicBezTo>
                  <a:cubicBezTo>
                    <a:pt x="33907" y="44498"/>
                    <a:pt x="36357" y="44245"/>
                    <a:pt x="37275" y="42522"/>
                  </a:cubicBezTo>
                  <a:cubicBezTo>
                    <a:pt x="37845" y="41477"/>
                    <a:pt x="37560" y="40369"/>
                    <a:pt x="37275" y="39355"/>
                  </a:cubicBezTo>
                  <a:cubicBezTo>
                    <a:pt x="36736" y="37202"/>
                    <a:pt x="36008" y="35112"/>
                    <a:pt x="35216" y="33117"/>
                  </a:cubicBezTo>
                  <a:cubicBezTo>
                    <a:pt x="33728" y="29000"/>
                    <a:pt x="31827" y="25104"/>
                    <a:pt x="29864" y="21177"/>
                  </a:cubicBezTo>
                  <a:cubicBezTo>
                    <a:pt x="28819" y="19024"/>
                    <a:pt x="28217" y="16997"/>
                    <a:pt x="28502" y="14527"/>
                  </a:cubicBezTo>
                  <a:cubicBezTo>
                    <a:pt x="28724" y="12120"/>
                    <a:pt x="29199" y="9713"/>
                    <a:pt x="29547" y="7306"/>
                  </a:cubicBezTo>
                  <a:cubicBezTo>
                    <a:pt x="29611" y="7053"/>
                    <a:pt x="29389" y="6926"/>
                    <a:pt x="29231" y="6926"/>
                  </a:cubicBezTo>
                  <a:cubicBezTo>
                    <a:pt x="29136" y="6926"/>
                    <a:pt x="29041" y="7021"/>
                    <a:pt x="29009" y="7180"/>
                  </a:cubicBezTo>
                  <a:cubicBezTo>
                    <a:pt x="28534" y="10378"/>
                    <a:pt x="27425" y="14052"/>
                    <a:pt x="27901" y="17345"/>
                  </a:cubicBezTo>
                  <a:cubicBezTo>
                    <a:pt x="28344" y="20354"/>
                    <a:pt x="30276" y="23077"/>
                    <a:pt x="31542" y="25769"/>
                  </a:cubicBezTo>
                  <a:cubicBezTo>
                    <a:pt x="31701" y="26086"/>
                    <a:pt x="31859" y="26466"/>
                    <a:pt x="32017" y="26814"/>
                  </a:cubicBezTo>
                  <a:cubicBezTo>
                    <a:pt x="33316" y="29665"/>
                    <a:pt x="34456" y="32578"/>
                    <a:pt x="35469" y="35555"/>
                  </a:cubicBezTo>
                  <a:cubicBezTo>
                    <a:pt x="36039" y="37233"/>
                    <a:pt x="36895" y="39134"/>
                    <a:pt x="36990" y="40907"/>
                  </a:cubicBezTo>
                  <a:cubicBezTo>
                    <a:pt x="37211" y="43662"/>
                    <a:pt x="33949" y="43757"/>
                    <a:pt x="32017" y="43821"/>
                  </a:cubicBezTo>
                  <a:cubicBezTo>
                    <a:pt x="31293" y="43848"/>
                    <a:pt x="30569" y="43861"/>
                    <a:pt x="29846" y="43861"/>
                  </a:cubicBezTo>
                  <a:cubicBezTo>
                    <a:pt x="23844" y="43861"/>
                    <a:pt x="17914" y="42966"/>
                    <a:pt x="12034" y="41920"/>
                  </a:cubicBezTo>
                  <a:cubicBezTo>
                    <a:pt x="11464" y="41857"/>
                    <a:pt x="10926" y="41730"/>
                    <a:pt x="10356" y="41667"/>
                  </a:cubicBezTo>
                  <a:cubicBezTo>
                    <a:pt x="8582" y="41350"/>
                    <a:pt x="5796" y="41192"/>
                    <a:pt x="5099" y="39165"/>
                  </a:cubicBezTo>
                  <a:cubicBezTo>
                    <a:pt x="4529" y="37550"/>
                    <a:pt x="5574" y="35713"/>
                    <a:pt x="6429" y="34415"/>
                  </a:cubicBezTo>
                  <a:cubicBezTo>
                    <a:pt x="8551" y="31280"/>
                    <a:pt x="10958" y="28398"/>
                    <a:pt x="13491" y="25611"/>
                  </a:cubicBezTo>
                  <a:lnTo>
                    <a:pt x="13523" y="25579"/>
                  </a:lnTo>
                  <a:cubicBezTo>
                    <a:pt x="15993" y="22887"/>
                    <a:pt x="19382" y="20354"/>
                    <a:pt x="20585" y="16807"/>
                  </a:cubicBezTo>
                  <a:cubicBezTo>
                    <a:pt x="21757" y="13197"/>
                    <a:pt x="21598" y="8921"/>
                    <a:pt x="21852" y="5121"/>
                  </a:cubicBezTo>
                  <a:cubicBezTo>
                    <a:pt x="24075" y="6233"/>
                    <a:pt x="26569" y="6833"/>
                    <a:pt x="29040" y="6833"/>
                  </a:cubicBezTo>
                  <a:cubicBezTo>
                    <a:pt x="29104" y="6833"/>
                    <a:pt x="29167" y="6832"/>
                    <a:pt x="29231" y="6831"/>
                  </a:cubicBezTo>
                  <a:lnTo>
                    <a:pt x="29611" y="6831"/>
                  </a:lnTo>
                  <a:cubicBezTo>
                    <a:pt x="29638" y="6914"/>
                    <a:pt x="29689" y="6996"/>
                    <a:pt x="29805" y="6996"/>
                  </a:cubicBezTo>
                  <a:cubicBezTo>
                    <a:pt x="29823" y="6996"/>
                    <a:pt x="29843" y="6994"/>
                    <a:pt x="29864" y="6990"/>
                  </a:cubicBezTo>
                  <a:cubicBezTo>
                    <a:pt x="31447" y="6673"/>
                    <a:pt x="32651" y="5343"/>
                    <a:pt x="32303" y="3696"/>
                  </a:cubicBezTo>
                  <a:cubicBezTo>
                    <a:pt x="31827" y="1511"/>
                    <a:pt x="29041" y="1004"/>
                    <a:pt x="27172" y="561"/>
                  </a:cubicBezTo>
                  <a:cubicBezTo>
                    <a:pt x="26124" y="311"/>
                    <a:pt x="24779" y="1"/>
                    <a:pt x="2349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4222800" y="-1408125"/>
              <a:ext cx="733950" cy="413275"/>
            </a:xfrm>
            <a:custGeom>
              <a:avLst/>
              <a:gdLst/>
              <a:ahLst/>
              <a:cxnLst/>
              <a:rect l="l" t="t" r="r" b="b"/>
              <a:pathLst>
                <a:path w="29358" h="16531" extrusionOk="0">
                  <a:moveTo>
                    <a:pt x="11847" y="599"/>
                  </a:moveTo>
                  <a:cubicBezTo>
                    <a:pt x="12004" y="599"/>
                    <a:pt x="12161" y="602"/>
                    <a:pt x="12319" y="610"/>
                  </a:cubicBezTo>
                  <a:lnTo>
                    <a:pt x="12351" y="610"/>
                  </a:lnTo>
                  <a:cubicBezTo>
                    <a:pt x="12763" y="673"/>
                    <a:pt x="13143" y="705"/>
                    <a:pt x="13555" y="768"/>
                  </a:cubicBezTo>
                  <a:cubicBezTo>
                    <a:pt x="15043" y="1085"/>
                    <a:pt x="16468" y="1687"/>
                    <a:pt x="17957" y="2099"/>
                  </a:cubicBezTo>
                  <a:cubicBezTo>
                    <a:pt x="19044" y="2409"/>
                    <a:pt x="20147" y="2613"/>
                    <a:pt x="21232" y="2613"/>
                  </a:cubicBezTo>
                  <a:cubicBezTo>
                    <a:pt x="22358" y="2613"/>
                    <a:pt x="23464" y="2394"/>
                    <a:pt x="24512" y="1845"/>
                  </a:cubicBezTo>
                  <a:cubicBezTo>
                    <a:pt x="25304" y="3587"/>
                    <a:pt x="25969" y="5360"/>
                    <a:pt x="26571" y="7197"/>
                  </a:cubicBezTo>
                  <a:cubicBezTo>
                    <a:pt x="26887" y="8147"/>
                    <a:pt x="27172" y="9129"/>
                    <a:pt x="27457" y="10111"/>
                  </a:cubicBezTo>
                  <a:cubicBezTo>
                    <a:pt x="27774" y="11282"/>
                    <a:pt x="28344" y="12708"/>
                    <a:pt x="28122" y="13911"/>
                  </a:cubicBezTo>
                  <a:cubicBezTo>
                    <a:pt x="27793" y="15661"/>
                    <a:pt x="25977" y="15992"/>
                    <a:pt x="24216" y="15992"/>
                  </a:cubicBezTo>
                  <a:cubicBezTo>
                    <a:pt x="23269" y="15992"/>
                    <a:pt x="22337" y="15897"/>
                    <a:pt x="21662" y="15874"/>
                  </a:cubicBezTo>
                  <a:cubicBezTo>
                    <a:pt x="19445" y="15779"/>
                    <a:pt x="17228" y="15621"/>
                    <a:pt x="14980" y="15431"/>
                  </a:cubicBezTo>
                  <a:cubicBezTo>
                    <a:pt x="12890" y="15241"/>
                    <a:pt x="10768" y="14988"/>
                    <a:pt x="8678" y="14766"/>
                  </a:cubicBezTo>
                  <a:cubicBezTo>
                    <a:pt x="6651" y="14513"/>
                    <a:pt x="4086" y="14354"/>
                    <a:pt x="2439" y="13024"/>
                  </a:cubicBezTo>
                  <a:cubicBezTo>
                    <a:pt x="0" y="11061"/>
                    <a:pt x="3262" y="7799"/>
                    <a:pt x="4561" y="5962"/>
                  </a:cubicBezTo>
                  <a:cubicBezTo>
                    <a:pt x="5827" y="4220"/>
                    <a:pt x="7189" y="2605"/>
                    <a:pt x="8392" y="863"/>
                  </a:cubicBezTo>
                  <a:cubicBezTo>
                    <a:pt x="9616" y="780"/>
                    <a:pt x="10718" y="599"/>
                    <a:pt x="11847" y="599"/>
                  </a:cubicBezTo>
                  <a:close/>
                  <a:moveTo>
                    <a:pt x="11278" y="0"/>
                  </a:moveTo>
                  <a:cubicBezTo>
                    <a:pt x="10391" y="0"/>
                    <a:pt x="9505" y="149"/>
                    <a:pt x="8646" y="547"/>
                  </a:cubicBezTo>
                  <a:cubicBezTo>
                    <a:pt x="8625" y="462"/>
                    <a:pt x="8561" y="406"/>
                    <a:pt x="8484" y="406"/>
                  </a:cubicBezTo>
                  <a:cubicBezTo>
                    <a:pt x="8445" y="406"/>
                    <a:pt x="8403" y="420"/>
                    <a:pt x="8361" y="452"/>
                  </a:cubicBezTo>
                  <a:cubicBezTo>
                    <a:pt x="6302" y="2637"/>
                    <a:pt x="4561" y="5170"/>
                    <a:pt x="2850" y="7641"/>
                  </a:cubicBezTo>
                  <a:cubicBezTo>
                    <a:pt x="1900" y="8971"/>
                    <a:pt x="317" y="10712"/>
                    <a:pt x="1330" y="12454"/>
                  </a:cubicBezTo>
                  <a:cubicBezTo>
                    <a:pt x="2280" y="14164"/>
                    <a:pt x="4687" y="14639"/>
                    <a:pt x="6429" y="14956"/>
                  </a:cubicBezTo>
                  <a:cubicBezTo>
                    <a:pt x="9248" y="15463"/>
                    <a:pt x="12129" y="15653"/>
                    <a:pt x="14948" y="15938"/>
                  </a:cubicBezTo>
                  <a:cubicBezTo>
                    <a:pt x="17672" y="16223"/>
                    <a:pt x="20427" y="16413"/>
                    <a:pt x="23182" y="16508"/>
                  </a:cubicBezTo>
                  <a:cubicBezTo>
                    <a:pt x="23563" y="16515"/>
                    <a:pt x="23982" y="16531"/>
                    <a:pt x="24415" y="16531"/>
                  </a:cubicBezTo>
                  <a:cubicBezTo>
                    <a:pt x="25857" y="16531"/>
                    <a:pt x="27453" y="16356"/>
                    <a:pt x="28281" y="15114"/>
                  </a:cubicBezTo>
                  <a:cubicBezTo>
                    <a:pt x="29357" y="13436"/>
                    <a:pt x="28249" y="10807"/>
                    <a:pt x="27774" y="9129"/>
                  </a:cubicBezTo>
                  <a:cubicBezTo>
                    <a:pt x="27014" y="6437"/>
                    <a:pt x="26064" y="3777"/>
                    <a:pt x="24955" y="1338"/>
                  </a:cubicBezTo>
                  <a:cubicBezTo>
                    <a:pt x="24902" y="1205"/>
                    <a:pt x="24793" y="1151"/>
                    <a:pt x="24684" y="1151"/>
                  </a:cubicBezTo>
                  <a:cubicBezTo>
                    <a:pt x="24534" y="1151"/>
                    <a:pt x="24385" y="1255"/>
                    <a:pt x="24385" y="1402"/>
                  </a:cubicBezTo>
                  <a:cubicBezTo>
                    <a:pt x="23375" y="1936"/>
                    <a:pt x="22356" y="2140"/>
                    <a:pt x="21332" y="2140"/>
                  </a:cubicBezTo>
                  <a:cubicBezTo>
                    <a:pt x="18469" y="2140"/>
                    <a:pt x="15560" y="546"/>
                    <a:pt x="12668" y="103"/>
                  </a:cubicBezTo>
                  <a:lnTo>
                    <a:pt x="12668" y="72"/>
                  </a:lnTo>
                  <a:cubicBezTo>
                    <a:pt x="12636" y="72"/>
                    <a:pt x="12636" y="103"/>
                    <a:pt x="12636" y="103"/>
                  </a:cubicBezTo>
                  <a:cubicBezTo>
                    <a:pt x="12186" y="39"/>
                    <a:pt x="11732" y="0"/>
                    <a:pt x="11278" y="0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4223575" y="-1393950"/>
              <a:ext cx="707825" cy="385650"/>
            </a:xfrm>
            <a:custGeom>
              <a:avLst/>
              <a:gdLst/>
              <a:ahLst/>
              <a:cxnLst/>
              <a:rect l="l" t="t" r="r" b="b"/>
              <a:pathLst>
                <a:path w="28313" h="15426" extrusionOk="0">
                  <a:moveTo>
                    <a:pt x="11848" y="0"/>
                  </a:moveTo>
                  <a:cubicBezTo>
                    <a:pt x="10718" y="0"/>
                    <a:pt x="9617" y="181"/>
                    <a:pt x="8393" y="265"/>
                  </a:cubicBezTo>
                  <a:cubicBezTo>
                    <a:pt x="7190" y="2007"/>
                    <a:pt x="5796" y="3622"/>
                    <a:pt x="4561" y="5363"/>
                  </a:cubicBezTo>
                  <a:cubicBezTo>
                    <a:pt x="3263" y="7137"/>
                    <a:pt x="1" y="10462"/>
                    <a:pt x="2439" y="12394"/>
                  </a:cubicBezTo>
                  <a:cubicBezTo>
                    <a:pt x="4055" y="13756"/>
                    <a:pt x="6651" y="13914"/>
                    <a:pt x="8678" y="14136"/>
                  </a:cubicBezTo>
                  <a:cubicBezTo>
                    <a:pt x="10768" y="14389"/>
                    <a:pt x="12890" y="14611"/>
                    <a:pt x="14980" y="14832"/>
                  </a:cubicBezTo>
                  <a:cubicBezTo>
                    <a:pt x="17197" y="15022"/>
                    <a:pt x="19414" y="15212"/>
                    <a:pt x="21631" y="15307"/>
                  </a:cubicBezTo>
                  <a:cubicBezTo>
                    <a:pt x="22306" y="15330"/>
                    <a:pt x="23238" y="15425"/>
                    <a:pt x="24185" y="15425"/>
                  </a:cubicBezTo>
                  <a:cubicBezTo>
                    <a:pt x="25946" y="15425"/>
                    <a:pt x="27762" y="15094"/>
                    <a:pt x="28091" y="13344"/>
                  </a:cubicBezTo>
                  <a:cubicBezTo>
                    <a:pt x="28313" y="12172"/>
                    <a:pt x="27743" y="10715"/>
                    <a:pt x="27458" y="9512"/>
                  </a:cubicBezTo>
                  <a:cubicBezTo>
                    <a:pt x="27173" y="8530"/>
                    <a:pt x="26888" y="7580"/>
                    <a:pt x="26571" y="6599"/>
                  </a:cubicBezTo>
                  <a:cubicBezTo>
                    <a:pt x="26001" y="4762"/>
                    <a:pt x="25273" y="2988"/>
                    <a:pt x="24513" y="1246"/>
                  </a:cubicBezTo>
                  <a:cubicBezTo>
                    <a:pt x="23477" y="1780"/>
                    <a:pt x="22403" y="1987"/>
                    <a:pt x="21314" y="1987"/>
                  </a:cubicBezTo>
                  <a:cubicBezTo>
                    <a:pt x="20203" y="1987"/>
                    <a:pt x="19076" y="1772"/>
                    <a:pt x="17957" y="1468"/>
                  </a:cubicBezTo>
                  <a:cubicBezTo>
                    <a:pt x="16469" y="1088"/>
                    <a:pt x="15044" y="486"/>
                    <a:pt x="13555" y="170"/>
                  </a:cubicBezTo>
                  <a:cubicBezTo>
                    <a:pt x="13112" y="106"/>
                    <a:pt x="12763" y="43"/>
                    <a:pt x="12352" y="11"/>
                  </a:cubicBezTo>
                  <a:lnTo>
                    <a:pt x="12320" y="11"/>
                  </a:lnTo>
                  <a:cubicBezTo>
                    <a:pt x="12162" y="4"/>
                    <a:pt x="12005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4562450" y="-2046625"/>
              <a:ext cx="315125" cy="145475"/>
            </a:xfrm>
            <a:custGeom>
              <a:avLst/>
              <a:gdLst/>
              <a:ahLst/>
              <a:cxnLst/>
              <a:rect l="l" t="t" r="r" b="b"/>
              <a:pathLst>
                <a:path w="12605" h="5819" extrusionOk="0">
                  <a:moveTo>
                    <a:pt x="2249" y="1918"/>
                  </a:moveTo>
                  <a:cubicBezTo>
                    <a:pt x="2260" y="1918"/>
                    <a:pt x="2270" y="1920"/>
                    <a:pt x="2280" y="1923"/>
                  </a:cubicBezTo>
                  <a:cubicBezTo>
                    <a:pt x="3642" y="2462"/>
                    <a:pt x="4719" y="3253"/>
                    <a:pt x="6176" y="3507"/>
                  </a:cubicBezTo>
                  <a:cubicBezTo>
                    <a:pt x="6736" y="3617"/>
                    <a:pt x="7274" y="3661"/>
                    <a:pt x="7806" y="3661"/>
                  </a:cubicBezTo>
                  <a:cubicBezTo>
                    <a:pt x="8656" y="3661"/>
                    <a:pt x="9492" y="3548"/>
                    <a:pt x="10388" y="3412"/>
                  </a:cubicBezTo>
                  <a:cubicBezTo>
                    <a:pt x="10407" y="3408"/>
                    <a:pt x="10426" y="3406"/>
                    <a:pt x="10444" y="3406"/>
                  </a:cubicBezTo>
                  <a:cubicBezTo>
                    <a:pt x="10711" y="3406"/>
                    <a:pt x="10750" y="3829"/>
                    <a:pt x="10483" y="3919"/>
                  </a:cubicBezTo>
                  <a:cubicBezTo>
                    <a:pt x="9702" y="4179"/>
                    <a:pt x="8758" y="4319"/>
                    <a:pt x="7774" y="4319"/>
                  </a:cubicBezTo>
                  <a:cubicBezTo>
                    <a:pt x="5642" y="4319"/>
                    <a:pt x="3325" y="3662"/>
                    <a:pt x="2090" y="2145"/>
                  </a:cubicBezTo>
                  <a:cubicBezTo>
                    <a:pt x="2034" y="2032"/>
                    <a:pt x="2154" y="1918"/>
                    <a:pt x="2249" y="1918"/>
                  </a:cubicBezTo>
                  <a:close/>
                  <a:moveTo>
                    <a:pt x="3751" y="1"/>
                  </a:moveTo>
                  <a:cubicBezTo>
                    <a:pt x="3186" y="1"/>
                    <a:pt x="2676" y="89"/>
                    <a:pt x="2090" y="308"/>
                  </a:cubicBezTo>
                  <a:cubicBezTo>
                    <a:pt x="824" y="783"/>
                    <a:pt x="0" y="2367"/>
                    <a:pt x="1045" y="3507"/>
                  </a:cubicBezTo>
                  <a:cubicBezTo>
                    <a:pt x="3959" y="5027"/>
                    <a:pt x="6809" y="5787"/>
                    <a:pt x="10134" y="5819"/>
                  </a:cubicBezTo>
                  <a:cubicBezTo>
                    <a:pt x="11401" y="5565"/>
                    <a:pt x="12605" y="4140"/>
                    <a:pt x="11908" y="2842"/>
                  </a:cubicBezTo>
                  <a:cubicBezTo>
                    <a:pt x="11591" y="2177"/>
                    <a:pt x="10768" y="1638"/>
                    <a:pt x="10071" y="1353"/>
                  </a:cubicBezTo>
                  <a:cubicBezTo>
                    <a:pt x="9121" y="942"/>
                    <a:pt x="8076" y="720"/>
                    <a:pt x="7094" y="467"/>
                  </a:cubicBezTo>
                  <a:cubicBezTo>
                    <a:pt x="6176" y="277"/>
                    <a:pt x="5226" y="87"/>
                    <a:pt x="4276" y="23"/>
                  </a:cubicBezTo>
                  <a:cubicBezTo>
                    <a:pt x="4093" y="9"/>
                    <a:pt x="3920" y="1"/>
                    <a:pt x="375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4613700" y="-1996600"/>
              <a:ext cx="217475" cy="58175"/>
            </a:xfrm>
            <a:custGeom>
              <a:avLst/>
              <a:gdLst/>
              <a:ahLst/>
              <a:cxnLst/>
              <a:rect l="l" t="t" r="r" b="b"/>
              <a:pathLst>
                <a:path w="8699" h="2327" extrusionOk="0">
                  <a:moveTo>
                    <a:pt x="208" y="1"/>
                  </a:moveTo>
                  <a:cubicBezTo>
                    <a:pt x="87" y="1"/>
                    <a:pt x="0" y="104"/>
                    <a:pt x="104" y="207"/>
                  </a:cubicBezTo>
                  <a:cubicBezTo>
                    <a:pt x="1285" y="1689"/>
                    <a:pt x="3558" y="2326"/>
                    <a:pt x="5669" y="2326"/>
                  </a:cubicBezTo>
                  <a:cubicBezTo>
                    <a:pt x="6672" y="2326"/>
                    <a:pt x="7637" y="2183"/>
                    <a:pt x="8433" y="1918"/>
                  </a:cubicBezTo>
                  <a:cubicBezTo>
                    <a:pt x="8699" y="1799"/>
                    <a:pt x="8606" y="1405"/>
                    <a:pt x="8386" y="1405"/>
                  </a:cubicBezTo>
                  <a:cubicBezTo>
                    <a:pt x="8371" y="1405"/>
                    <a:pt x="8354" y="1407"/>
                    <a:pt x="8338" y="1411"/>
                  </a:cubicBezTo>
                  <a:cubicBezTo>
                    <a:pt x="7358" y="1563"/>
                    <a:pt x="6424" y="1686"/>
                    <a:pt x="5472" y="1686"/>
                  </a:cubicBezTo>
                  <a:cubicBezTo>
                    <a:pt x="5039" y="1686"/>
                    <a:pt x="4603" y="1660"/>
                    <a:pt x="4157" y="1601"/>
                  </a:cubicBezTo>
                  <a:cubicBezTo>
                    <a:pt x="2701" y="1316"/>
                    <a:pt x="1624" y="524"/>
                    <a:pt x="294" y="17"/>
                  </a:cubicBezTo>
                  <a:cubicBezTo>
                    <a:pt x="265" y="6"/>
                    <a:pt x="236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2066925" y="-2071750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chemeClr val="dk1"/>
            </a:solidFill>
            <a:ln w="15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2066125" y="-2034175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2139200" y="-1402375"/>
              <a:ext cx="557950" cy="363450"/>
            </a:xfrm>
            <a:custGeom>
              <a:avLst/>
              <a:gdLst/>
              <a:ahLst/>
              <a:cxnLst/>
              <a:rect l="l" t="t" r="r" b="b"/>
              <a:pathLst>
                <a:path w="22318" h="14538" extrusionOk="0">
                  <a:moveTo>
                    <a:pt x="22057" y="0"/>
                  </a:moveTo>
                  <a:cubicBezTo>
                    <a:pt x="21922" y="0"/>
                    <a:pt x="21780" y="95"/>
                    <a:pt x="21748" y="285"/>
                  </a:cubicBezTo>
                  <a:lnTo>
                    <a:pt x="21748" y="507"/>
                  </a:lnTo>
                  <a:cubicBezTo>
                    <a:pt x="21399" y="6175"/>
                    <a:pt x="20259" y="13618"/>
                    <a:pt x="13166" y="13998"/>
                  </a:cubicBezTo>
                  <a:cubicBezTo>
                    <a:pt x="12915" y="14011"/>
                    <a:pt x="12664" y="14018"/>
                    <a:pt x="12415" y="14018"/>
                  </a:cubicBezTo>
                  <a:cubicBezTo>
                    <a:pt x="6866" y="14018"/>
                    <a:pt x="1701" y="10676"/>
                    <a:pt x="276" y="5130"/>
                  </a:cubicBezTo>
                  <a:cubicBezTo>
                    <a:pt x="276" y="5099"/>
                    <a:pt x="213" y="5067"/>
                    <a:pt x="213" y="5067"/>
                  </a:cubicBezTo>
                  <a:cubicBezTo>
                    <a:pt x="195" y="5040"/>
                    <a:pt x="169" y="5028"/>
                    <a:pt x="143" y="5028"/>
                  </a:cubicBezTo>
                  <a:cubicBezTo>
                    <a:pt x="75" y="5028"/>
                    <a:pt x="0" y="5103"/>
                    <a:pt x="23" y="5194"/>
                  </a:cubicBezTo>
                  <a:cubicBezTo>
                    <a:pt x="1228" y="10984"/>
                    <a:pt x="6770" y="14537"/>
                    <a:pt x="12473" y="14537"/>
                  </a:cubicBezTo>
                  <a:cubicBezTo>
                    <a:pt x="12914" y="14537"/>
                    <a:pt x="13357" y="14516"/>
                    <a:pt x="13799" y="14473"/>
                  </a:cubicBezTo>
                  <a:cubicBezTo>
                    <a:pt x="20703" y="13776"/>
                    <a:pt x="22160" y="3832"/>
                    <a:pt x="22318" y="285"/>
                  </a:cubicBezTo>
                  <a:cubicBezTo>
                    <a:pt x="22318" y="95"/>
                    <a:pt x="22191" y="0"/>
                    <a:pt x="22057" y="0"/>
                  </a:cubicBezTo>
                  <a:close/>
                </a:path>
              </a:pathLst>
            </a:custGeom>
            <a:solidFill>
              <a:schemeClr val="dk1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2144500" y="-1389725"/>
              <a:ext cx="538400" cy="337800"/>
            </a:xfrm>
            <a:custGeom>
              <a:avLst/>
              <a:gdLst/>
              <a:ahLst/>
              <a:cxnLst/>
              <a:rect l="l" t="t" r="r" b="b"/>
              <a:pathLst>
                <a:path w="21536" h="13512" extrusionOk="0">
                  <a:moveTo>
                    <a:pt x="6524" y="9130"/>
                  </a:moveTo>
                  <a:cubicBezTo>
                    <a:pt x="6544" y="9130"/>
                    <a:pt x="6566" y="9137"/>
                    <a:pt x="6588" y="9153"/>
                  </a:cubicBezTo>
                  <a:cubicBezTo>
                    <a:pt x="8013" y="10135"/>
                    <a:pt x="9502" y="10610"/>
                    <a:pt x="11148" y="11212"/>
                  </a:cubicBezTo>
                  <a:cubicBezTo>
                    <a:pt x="11358" y="11272"/>
                    <a:pt x="11313" y="11531"/>
                    <a:pt x="11092" y="11531"/>
                  </a:cubicBezTo>
                  <a:cubicBezTo>
                    <a:pt x="11079" y="11531"/>
                    <a:pt x="11067" y="11530"/>
                    <a:pt x="11053" y="11528"/>
                  </a:cubicBezTo>
                  <a:cubicBezTo>
                    <a:pt x="9438" y="11275"/>
                    <a:pt x="7760" y="10325"/>
                    <a:pt x="6461" y="9343"/>
                  </a:cubicBezTo>
                  <a:cubicBezTo>
                    <a:pt x="6356" y="9291"/>
                    <a:pt x="6425" y="9130"/>
                    <a:pt x="6524" y="9130"/>
                  </a:cubicBezTo>
                  <a:close/>
                  <a:moveTo>
                    <a:pt x="4295" y="9247"/>
                  </a:moveTo>
                  <a:cubicBezTo>
                    <a:pt x="4321" y="9247"/>
                    <a:pt x="4348" y="9257"/>
                    <a:pt x="4371" y="9280"/>
                  </a:cubicBezTo>
                  <a:cubicBezTo>
                    <a:pt x="5606" y="10293"/>
                    <a:pt x="6936" y="10895"/>
                    <a:pt x="8488" y="11402"/>
                  </a:cubicBezTo>
                  <a:cubicBezTo>
                    <a:pt x="8667" y="11491"/>
                    <a:pt x="8621" y="11721"/>
                    <a:pt x="8430" y="11721"/>
                  </a:cubicBezTo>
                  <a:cubicBezTo>
                    <a:pt x="8418" y="11721"/>
                    <a:pt x="8406" y="11720"/>
                    <a:pt x="8393" y="11718"/>
                  </a:cubicBezTo>
                  <a:cubicBezTo>
                    <a:pt x="6873" y="11370"/>
                    <a:pt x="5385" y="10451"/>
                    <a:pt x="4244" y="9438"/>
                  </a:cubicBezTo>
                  <a:cubicBezTo>
                    <a:pt x="4149" y="9342"/>
                    <a:pt x="4216" y="9247"/>
                    <a:pt x="4295" y="9247"/>
                  </a:cubicBezTo>
                  <a:close/>
                  <a:moveTo>
                    <a:pt x="21441" y="1"/>
                  </a:moveTo>
                  <a:cubicBezTo>
                    <a:pt x="21441" y="127"/>
                    <a:pt x="21346" y="254"/>
                    <a:pt x="21283" y="286"/>
                  </a:cubicBezTo>
                  <a:cubicBezTo>
                    <a:pt x="14094" y="1394"/>
                    <a:pt x="7221" y="2661"/>
                    <a:pt x="254" y="4593"/>
                  </a:cubicBezTo>
                  <a:cubicBezTo>
                    <a:pt x="159" y="4593"/>
                    <a:pt x="128" y="4593"/>
                    <a:pt x="96" y="4561"/>
                  </a:cubicBezTo>
                  <a:lnTo>
                    <a:pt x="1" y="4561"/>
                  </a:lnTo>
                  <a:cubicBezTo>
                    <a:pt x="1" y="4593"/>
                    <a:pt x="64" y="4593"/>
                    <a:pt x="64" y="4624"/>
                  </a:cubicBezTo>
                  <a:cubicBezTo>
                    <a:pt x="1489" y="10142"/>
                    <a:pt x="6658" y="13512"/>
                    <a:pt x="12209" y="13512"/>
                  </a:cubicBezTo>
                  <a:cubicBezTo>
                    <a:pt x="12456" y="13512"/>
                    <a:pt x="12705" y="13505"/>
                    <a:pt x="12954" y="13492"/>
                  </a:cubicBezTo>
                  <a:cubicBezTo>
                    <a:pt x="20047" y="13112"/>
                    <a:pt x="21187" y="5669"/>
                    <a:pt x="21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2142925" y="-1397625"/>
              <a:ext cx="537600" cy="121950"/>
            </a:xfrm>
            <a:custGeom>
              <a:avLst/>
              <a:gdLst/>
              <a:ahLst/>
              <a:cxnLst/>
              <a:rect l="l" t="t" r="r" b="b"/>
              <a:pathLst>
                <a:path w="21504" h="4878" extrusionOk="0">
                  <a:moveTo>
                    <a:pt x="21219" y="0"/>
                  </a:moveTo>
                  <a:cubicBezTo>
                    <a:pt x="14125" y="475"/>
                    <a:pt x="6841" y="2154"/>
                    <a:pt x="159" y="4465"/>
                  </a:cubicBezTo>
                  <a:cubicBezTo>
                    <a:pt x="0" y="4560"/>
                    <a:pt x="0" y="4750"/>
                    <a:pt x="127" y="4845"/>
                  </a:cubicBezTo>
                  <a:cubicBezTo>
                    <a:pt x="159" y="4877"/>
                    <a:pt x="191" y="4877"/>
                    <a:pt x="286" y="4877"/>
                  </a:cubicBezTo>
                  <a:cubicBezTo>
                    <a:pt x="7253" y="2977"/>
                    <a:pt x="14125" y="1679"/>
                    <a:pt x="21282" y="570"/>
                  </a:cubicBezTo>
                  <a:cubicBezTo>
                    <a:pt x="21409" y="570"/>
                    <a:pt x="21504" y="443"/>
                    <a:pt x="21504" y="317"/>
                  </a:cubicBezTo>
                  <a:cubicBezTo>
                    <a:pt x="21504" y="158"/>
                    <a:pt x="21377" y="32"/>
                    <a:pt x="2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52480425" y="-1739225"/>
              <a:ext cx="56975" cy="73750"/>
            </a:xfrm>
            <a:custGeom>
              <a:avLst/>
              <a:gdLst/>
              <a:ahLst/>
              <a:cxnLst/>
              <a:rect l="l" t="t" r="r" b="b"/>
              <a:pathLst>
                <a:path w="2279" h="2950" extrusionOk="0">
                  <a:moveTo>
                    <a:pt x="2077" y="0"/>
                  </a:moveTo>
                  <a:cubicBezTo>
                    <a:pt x="2043" y="0"/>
                    <a:pt x="2011" y="14"/>
                    <a:pt x="1987" y="46"/>
                  </a:cubicBezTo>
                  <a:cubicBezTo>
                    <a:pt x="1258" y="870"/>
                    <a:pt x="657" y="1883"/>
                    <a:pt x="23" y="2770"/>
                  </a:cubicBezTo>
                  <a:cubicBezTo>
                    <a:pt x="1" y="2860"/>
                    <a:pt x="73" y="2949"/>
                    <a:pt x="152" y="2949"/>
                  </a:cubicBezTo>
                  <a:cubicBezTo>
                    <a:pt x="184" y="2949"/>
                    <a:pt x="217" y="2934"/>
                    <a:pt x="245" y="2897"/>
                  </a:cubicBezTo>
                  <a:cubicBezTo>
                    <a:pt x="910" y="2042"/>
                    <a:pt x="1607" y="1187"/>
                    <a:pt x="2208" y="236"/>
                  </a:cubicBezTo>
                  <a:cubicBezTo>
                    <a:pt x="2279" y="118"/>
                    <a:pt x="2174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2461650" y="-1725475"/>
              <a:ext cx="46600" cy="76725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674" y="0"/>
                  </a:moveTo>
                  <a:cubicBezTo>
                    <a:pt x="1634" y="0"/>
                    <a:pt x="1594" y="19"/>
                    <a:pt x="1566" y="66"/>
                  </a:cubicBezTo>
                  <a:cubicBezTo>
                    <a:pt x="1028" y="1017"/>
                    <a:pt x="553" y="1998"/>
                    <a:pt x="46" y="2948"/>
                  </a:cubicBezTo>
                  <a:cubicBezTo>
                    <a:pt x="0" y="3017"/>
                    <a:pt x="70" y="3069"/>
                    <a:pt x="136" y="3069"/>
                  </a:cubicBezTo>
                  <a:cubicBezTo>
                    <a:pt x="161" y="3069"/>
                    <a:pt x="187" y="3061"/>
                    <a:pt x="204" y="3043"/>
                  </a:cubicBezTo>
                  <a:cubicBezTo>
                    <a:pt x="743" y="2093"/>
                    <a:pt x="1313" y="1112"/>
                    <a:pt x="1819" y="193"/>
                  </a:cubicBezTo>
                  <a:cubicBezTo>
                    <a:pt x="1864" y="104"/>
                    <a:pt x="17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2304850" y="-1159900"/>
              <a:ext cx="123625" cy="59250"/>
            </a:xfrm>
            <a:custGeom>
              <a:avLst/>
              <a:gdLst/>
              <a:ahLst/>
              <a:cxnLst/>
              <a:rect l="l" t="t" r="r" b="b"/>
              <a:pathLst>
                <a:path w="4945" h="2370" extrusionOk="0">
                  <a:moveTo>
                    <a:pt x="144" y="0"/>
                  </a:moveTo>
                  <a:cubicBezTo>
                    <a:pt x="52" y="0"/>
                    <a:pt x="0" y="166"/>
                    <a:pt x="79" y="245"/>
                  </a:cubicBezTo>
                  <a:cubicBezTo>
                    <a:pt x="1409" y="1163"/>
                    <a:pt x="3056" y="2145"/>
                    <a:pt x="4671" y="2367"/>
                  </a:cubicBezTo>
                  <a:cubicBezTo>
                    <a:pt x="4684" y="2369"/>
                    <a:pt x="4696" y="2370"/>
                    <a:pt x="4708" y="2370"/>
                  </a:cubicBezTo>
                  <a:cubicBezTo>
                    <a:pt x="4899" y="2370"/>
                    <a:pt x="4945" y="2140"/>
                    <a:pt x="4766" y="2050"/>
                  </a:cubicBezTo>
                  <a:cubicBezTo>
                    <a:pt x="3151" y="1448"/>
                    <a:pt x="1631" y="973"/>
                    <a:pt x="206" y="23"/>
                  </a:cubicBezTo>
                  <a:cubicBezTo>
                    <a:pt x="184" y="7"/>
                    <a:pt x="16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52247900" y="-1157600"/>
              <a:ext cx="113325" cy="62500"/>
            </a:xfrm>
            <a:custGeom>
              <a:avLst/>
              <a:gdLst/>
              <a:ahLst/>
              <a:cxnLst/>
              <a:rect l="l" t="t" r="r" b="b"/>
              <a:pathLst>
                <a:path w="4533" h="2500" extrusionOk="0">
                  <a:moveTo>
                    <a:pt x="147" y="0"/>
                  </a:moveTo>
                  <a:cubicBezTo>
                    <a:pt x="68" y="0"/>
                    <a:pt x="0" y="134"/>
                    <a:pt x="77" y="185"/>
                  </a:cubicBezTo>
                  <a:cubicBezTo>
                    <a:pt x="1249" y="1230"/>
                    <a:pt x="2737" y="2117"/>
                    <a:pt x="4257" y="2497"/>
                  </a:cubicBezTo>
                  <a:cubicBezTo>
                    <a:pt x="4269" y="2498"/>
                    <a:pt x="4280" y="2499"/>
                    <a:pt x="4291" y="2499"/>
                  </a:cubicBezTo>
                  <a:cubicBezTo>
                    <a:pt x="4485" y="2499"/>
                    <a:pt x="4532" y="2238"/>
                    <a:pt x="4352" y="2148"/>
                  </a:cubicBezTo>
                  <a:cubicBezTo>
                    <a:pt x="2832" y="1610"/>
                    <a:pt x="1502" y="1040"/>
                    <a:pt x="203" y="26"/>
                  </a:cubicBezTo>
                  <a:cubicBezTo>
                    <a:pt x="185" y="8"/>
                    <a:pt x="165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2096225" y="-1697700"/>
              <a:ext cx="133800" cy="133025"/>
            </a:xfrm>
            <a:custGeom>
              <a:avLst/>
              <a:gdLst/>
              <a:ahLst/>
              <a:cxnLst/>
              <a:rect l="l" t="t" r="r" b="b"/>
              <a:pathLst>
                <a:path w="5352" h="5321" extrusionOk="0">
                  <a:moveTo>
                    <a:pt x="5257" y="1"/>
                  </a:moveTo>
                  <a:lnTo>
                    <a:pt x="4940" y="96"/>
                  </a:lnTo>
                  <a:cubicBezTo>
                    <a:pt x="3927" y="159"/>
                    <a:pt x="2534" y="1394"/>
                    <a:pt x="1868" y="2059"/>
                  </a:cubicBezTo>
                  <a:cubicBezTo>
                    <a:pt x="1393" y="2502"/>
                    <a:pt x="982" y="2977"/>
                    <a:pt x="633" y="3547"/>
                  </a:cubicBezTo>
                  <a:cubicBezTo>
                    <a:pt x="507" y="3769"/>
                    <a:pt x="412" y="3959"/>
                    <a:pt x="285" y="4181"/>
                  </a:cubicBezTo>
                  <a:cubicBezTo>
                    <a:pt x="158" y="4371"/>
                    <a:pt x="95" y="4529"/>
                    <a:pt x="0" y="4719"/>
                  </a:cubicBezTo>
                  <a:cubicBezTo>
                    <a:pt x="127" y="4878"/>
                    <a:pt x="285" y="5068"/>
                    <a:pt x="412" y="5226"/>
                  </a:cubicBezTo>
                  <a:cubicBezTo>
                    <a:pt x="435" y="5218"/>
                    <a:pt x="459" y="5214"/>
                    <a:pt x="482" y="5214"/>
                  </a:cubicBezTo>
                  <a:cubicBezTo>
                    <a:pt x="552" y="5214"/>
                    <a:pt x="618" y="5250"/>
                    <a:pt x="665" y="5321"/>
                  </a:cubicBezTo>
                  <a:cubicBezTo>
                    <a:pt x="1552" y="4561"/>
                    <a:pt x="2470" y="3801"/>
                    <a:pt x="3357" y="3104"/>
                  </a:cubicBezTo>
                  <a:cubicBezTo>
                    <a:pt x="3800" y="2756"/>
                    <a:pt x="4275" y="2439"/>
                    <a:pt x="4687" y="2027"/>
                  </a:cubicBezTo>
                  <a:cubicBezTo>
                    <a:pt x="4909" y="1837"/>
                    <a:pt x="5257" y="1489"/>
                    <a:pt x="5352" y="1204"/>
                  </a:cubicBezTo>
                  <a:cubicBezTo>
                    <a:pt x="5320" y="792"/>
                    <a:pt x="5320" y="412"/>
                    <a:pt x="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818663" y="308108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 time</a:t>
            </a:r>
            <a:endParaRPr dirty="0"/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5548374" y="1641186"/>
            <a:ext cx="2190300" cy="2043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hlinkClick r:id="rId4"/>
              </a:rPr>
              <a:t>https://create.kahoot.it/share/density-quiz/5b7356cc-92f6-4d1a-8dcf-4a52df66bc19</a:t>
            </a:r>
            <a:endParaRPr sz="20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8BA3-90B8-244B-4291-C4AB4E83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98" y="1851825"/>
            <a:ext cx="7905300" cy="572700"/>
          </a:xfrm>
        </p:spPr>
        <p:txBody>
          <a:bodyPr/>
          <a:lstStyle/>
          <a:p>
            <a:r>
              <a:rPr lang="en-US" sz="4800" dirty="0"/>
              <a:t>Thank you!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6930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Density</a:t>
            </a:r>
            <a:endParaRPr sz="7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Mariana, Haya, Yasmine</a:t>
            </a:r>
            <a:endParaRPr b="1"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303431" y="1940351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88;p28">
            <a:extLst>
              <a:ext uri="{FF2B5EF4-FFF2-40B4-BE49-F238E27FC236}">
                <a16:creationId xmlns:a16="http://schemas.microsoft.com/office/drawing/2014/main" id="{12EB3950-D3B1-3499-235F-A4E460A79491}"/>
              </a:ext>
            </a:extLst>
          </p:cNvPr>
          <p:cNvSpPr txBox="1">
            <a:spLocks/>
          </p:cNvSpPr>
          <p:nvPr/>
        </p:nvSpPr>
        <p:spPr>
          <a:xfrm>
            <a:off x="2849102" y="2513777"/>
            <a:ext cx="3459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b="1" dirty="0"/>
              <a:t>8D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Density is the mass of a unit volume of a material substance.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We measure density by dividing the mass by the volume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(d = m / v).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density?</a:t>
            </a:r>
            <a:endParaRPr dirty="0"/>
          </a:p>
        </p:txBody>
      </p:sp>
      <p:pic>
        <p:nvPicPr>
          <p:cNvPr id="1026" name="Picture 2" descr="Density explained! - The Engineering Mindset">
            <a:extLst>
              <a:ext uri="{FF2B5EF4-FFF2-40B4-BE49-F238E27FC236}">
                <a16:creationId xmlns:a16="http://schemas.microsoft.com/office/drawing/2014/main" id="{E089AC30-6CEC-43C8-9745-0EC689E7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22325" r="10307" b="7008"/>
          <a:stretch/>
        </p:blipFill>
        <p:spPr bwMode="auto">
          <a:xfrm>
            <a:off x="6091084" y="3229897"/>
            <a:ext cx="2690950" cy="119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ula for density image 1">
            <a:extLst>
              <a:ext uri="{FF2B5EF4-FFF2-40B4-BE49-F238E27FC236}">
                <a16:creationId xmlns:a16="http://schemas.microsoft.com/office/drawing/2014/main" id="{8A5AA607-CC38-4495-9D31-62A80E02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05" y="3667275"/>
            <a:ext cx="1466695" cy="12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8"/>
          <p:cNvSpPr txBox="1">
            <a:spLocks noGrp="1"/>
          </p:cNvSpPr>
          <p:nvPr>
            <p:ph type="body" idx="1"/>
          </p:nvPr>
        </p:nvSpPr>
        <p:spPr>
          <a:xfrm>
            <a:off x="878675" y="1541721"/>
            <a:ext cx="7265865" cy="3274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>
              <a:spcAft>
                <a:spcPts val="1600"/>
              </a:spcAft>
            </a:pPr>
            <a:r>
              <a:rPr lang="en-US" sz="2000" dirty="0"/>
              <a:t>Density is an important concept because it helps us identify substances when comparing its density to the density of a known material. </a:t>
            </a:r>
          </a:p>
          <a:p>
            <a:pPr marL="342900" indent="-342900" algn="l">
              <a:spcAft>
                <a:spcPts val="1600"/>
              </a:spcAft>
            </a:pPr>
            <a:endParaRPr lang="en-US" sz="2000" dirty="0"/>
          </a:p>
          <a:p>
            <a:pPr marL="342900" indent="-342900" algn="l">
              <a:spcAft>
                <a:spcPts val="1600"/>
              </a:spcAft>
            </a:pPr>
            <a:r>
              <a:rPr lang="en-US" sz="2000" dirty="0"/>
              <a:t>Knowing density of substances is also important to help us  predict their behavior in relation to other materials</a:t>
            </a:r>
            <a:endParaRPr lang="en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5" name="Google Shape;925;p38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is density important to measure?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Quantity representing the amount of matter in an object.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The mass of an object will always stay the same.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The standard unit of mass in the International System (SI) is the kilogram (kg) or gram (g).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mass?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42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4641984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We measure mass using a scale or a balance or a triple beam balance.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measure mass?</a:t>
            </a:r>
            <a:endParaRPr dirty="0"/>
          </a:p>
        </p:txBody>
      </p:sp>
      <p:pic>
        <p:nvPicPr>
          <p:cNvPr id="1032" name="Picture 8" descr="Precision Digital Scale: 200 x .01 Gram Scale for School, Home">
            <a:extLst>
              <a:ext uri="{FF2B5EF4-FFF2-40B4-BE49-F238E27FC236}">
                <a16:creationId xmlns:a16="http://schemas.microsoft.com/office/drawing/2014/main" id="{47971526-BA76-B81C-0F14-BE16377A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5" b="99801" l="6400" r="96800">
                        <a14:foregroundMark x1="46200" y1="7968" x2="46200" y2="7968"/>
                        <a14:foregroundMark x1="46800" y1="7769" x2="46800" y2="7769"/>
                        <a14:foregroundMark x1="47800" y1="5976" x2="47800" y2="5976"/>
                        <a14:foregroundMark x1="49400" y1="4183" x2="49400" y2="4183"/>
                        <a14:foregroundMark x1="89200" y1="27888" x2="89200" y2="27888"/>
                        <a14:foregroundMark x1="91600" y1="27291" x2="91600" y2="27291"/>
                        <a14:foregroundMark x1="91600" y1="27092" x2="91600" y2="27092"/>
                        <a14:foregroundMark x1="91600" y1="27092" x2="91600" y2="27092"/>
                        <a14:foregroundMark x1="91600" y1="27092" x2="91600" y2="27092"/>
                        <a14:foregroundMark x1="94400" y1="26693" x2="94400" y2="26693"/>
                        <a14:foregroundMark x1="95200" y1="26494" x2="95200" y2="26494"/>
                        <a14:foregroundMark x1="6400" y1="26096" x2="6400" y2="26096"/>
                        <a14:foregroundMark x1="6400" y1="26096" x2="6400" y2="26096"/>
                        <a14:foregroundMark x1="6400" y1="37649" x2="6400" y2="37649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78200" y1="87649" x2="78200" y2="87649"/>
                        <a14:foregroundMark x1="78200" y1="87649" x2="78200" y2="87649"/>
                        <a14:foregroundMark x1="78000" y1="86255" x2="78000" y2="86255"/>
                        <a14:foregroundMark x1="78000" y1="86255" x2="78000" y2="86255"/>
                        <a14:foregroundMark x1="78000" y1="85657" x2="78000" y2="85657"/>
                        <a14:foregroundMark x1="78000" y1="84861" x2="82000" y2="66733"/>
                        <a14:foregroundMark x1="82000" y1="66733" x2="73800" y2="68127"/>
                        <a14:foregroundMark x1="90000" y1="85458" x2="41400" y2="92629"/>
                        <a14:foregroundMark x1="41400" y1="92629" x2="24400" y2="87649"/>
                        <a14:foregroundMark x1="24400" y1="87649" x2="23800" y2="83665"/>
                        <a14:foregroundMark x1="7200" y1="55777" x2="7200" y2="81275"/>
                        <a14:foregroundMark x1="6200" y1="82669" x2="19576" y2="97172"/>
                        <a14:foregroundMark x1="96800" y1="68725" x2="96800" y2="68725"/>
                        <a14:backgroundMark x1="97800" y1="68725" x2="97800" y2="68725"/>
                        <a14:backgroundMark x1="97400" y1="68924" x2="98400" y2="71315"/>
                        <a14:backgroundMark x1="97400" y1="68725" x2="97400" y2="68725"/>
                        <a14:backgroundMark x1="97000" y1="68725" x2="97000" y2="68725"/>
                        <a14:backgroundMark x1="97000" y1="68725" x2="97000" y2="68725"/>
                        <a14:backgroundMark x1="18800" y1="98207" x2="25600" y2="99801"/>
                        <a14:backgroundMark x1="2000" y1="71116" x2="2600" y2="68327"/>
                        <a14:backgroundMark x1="2600" y1="68327" x2="3000" y2="69920"/>
                        <a14:backgroundMark x1="2200" y1="78287" x2="400" y2="76096"/>
                        <a14:backgroundMark x1="6400" y1="26096" x2="6400" y2="2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5" y="1316052"/>
            <a:ext cx="3274716" cy="36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isher Scientific Ruler with Metal Edge | Fisher Scientific">
            <a:extLst>
              <a:ext uri="{FF2B5EF4-FFF2-40B4-BE49-F238E27FC236}">
                <a16:creationId xmlns:a16="http://schemas.microsoft.com/office/drawing/2014/main" id="{878E6315-3826-7F94-481F-2242F0CA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1" b="95525" l="5385" r="94462">
                        <a14:foregroundMark x1="89077" y1="11265" x2="89077" y2="11265"/>
                        <a14:foregroundMark x1="89538" y1="7099" x2="89538" y2="7099"/>
                        <a14:foregroundMark x1="94462" y1="7562" x2="94462" y2="7562"/>
                        <a14:foregroundMark x1="90000" y1="3395" x2="90000" y2="3395"/>
                        <a14:foregroundMark x1="9538" y1="88889" x2="9538" y2="88889"/>
                        <a14:foregroundMark x1="5385" y1="87963" x2="5385" y2="87963"/>
                        <a14:foregroundMark x1="12308" y1="95525" x2="12308" y2="95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34" y="5299984"/>
            <a:ext cx="4286074" cy="42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at is a Measuring Cylinder? - Twinkl">
            <a:extLst>
              <a:ext uri="{FF2B5EF4-FFF2-40B4-BE49-F238E27FC236}">
                <a16:creationId xmlns:a16="http://schemas.microsoft.com/office/drawing/2014/main" id="{21C1C285-D4C8-E6C8-3076-6FDA77B3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6" b="95031" l="9936" r="89744">
                        <a14:foregroundMark x1="50962" y1="9317" x2="50962" y2="9317"/>
                        <a14:foregroundMark x1="50962" y1="88199" x2="50962" y2="88199"/>
                        <a14:foregroundMark x1="51923" y1="95652" x2="51923" y2="95652"/>
                        <a14:foregroundMark x1="46154" y1="3106" x2="46154" y2="3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89" y="5488061"/>
            <a:ext cx="5515295" cy="28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asuring Mass-Triple Beam Balance Diagram | Quizlet">
            <a:extLst>
              <a:ext uri="{FF2B5EF4-FFF2-40B4-BE49-F238E27FC236}">
                <a16:creationId xmlns:a16="http://schemas.microsoft.com/office/drawing/2014/main" id="{F49AF3A8-D8BD-4579-8FCF-56231EA8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4" y="2794456"/>
            <a:ext cx="3368785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8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Volume is how much space an object or substance takes up 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endParaRPr lang="en-US" sz="2400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measured in cubic units. The SI unit of volume is the cubic meter (m</a:t>
            </a:r>
            <a:r>
              <a:rPr lang="en-US" sz="2400" baseline="30000" dirty="0"/>
              <a:t>3</a:t>
            </a:r>
            <a:r>
              <a:rPr lang="en-US" sz="2400" dirty="0"/>
              <a:t>) or cubic centimeter (cm</a:t>
            </a:r>
            <a:r>
              <a:rPr lang="en-US" sz="2400" baseline="30000" dirty="0"/>
              <a:t>3</a:t>
            </a:r>
            <a:r>
              <a:rPr lang="en-US" sz="2400" dirty="0"/>
              <a:t>).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volume?</a:t>
            </a:r>
            <a:endParaRPr dirty="0"/>
          </a:p>
        </p:txBody>
      </p:sp>
      <p:pic>
        <p:nvPicPr>
          <p:cNvPr id="3074" name="Picture 2" descr="What is volume? | TheSchoolRun">
            <a:extLst>
              <a:ext uri="{FF2B5EF4-FFF2-40B4-BE49-F238E27FC236}">
                <a16:creationId xmlns:a16="http://schemas.microsoft.com/office/drawing/2014/main" id="{80C49B8C-D703-4593-BA36-990091D4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92" y="3296263"/>
            <a:ext cx="2160247" cy="15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dirty="0"/>
              <a:t>We measure volume by: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b="1" dirty="0"/>
              <a:t>Regular shape</a:t>
            </a:r>
            <a:r>
              <a:rPr lang="en-US" sz="2000" dirty="0"/>
              <a:t>: using a ruler to take dimensions (length, width, and height) then multiplying them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b="1" dirty="0"/>
              <a:t>Irregular shape</a:t>
            </a:r>
            <a:r>
              <a:rPr lang="en-US" sz="2000" dirty="0"/>
              <a:t>: by dividing the shape into regular shapes or by using measuring cylinder and water displacement.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measure volume?</a:t>
            </a:r>
            <a:endParaRPr dirty="0"/>
          </a:p>
        </p:txBody>
      </p:sp>
      <p:pic>
        <p:nvPicPr>
          <p:cNvPr id="2052" name="Picture 4" descr="Fisher Scientific Ruler with Metal Edge | Fisher Scientific">
            <a:extLst>
              <a:ext uri="{FF2B5EF4-FFF2-40B4-BE49-F238E27FC236}">
                <a16:creationId xmlns:a16="http://schemas.microsoft.com/office/drawing/2014/main" id="{164B3C64-F47D-3BBD-6663-7039E8DD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95525" l="5385" r="94462">
                        <a14:foregroundMark x1="89077" y1="11265" x2="89077" y2="11265"/>
                        <a14:foregroundMark x1="89538" y1="7099" x2="89538" y2="7099"/>
                        <a14:foregroundMark x1="94462" y1="7562" x2="94462" y2="7562"/>
                        <a14:foregroundMark x1="90000" y1="3395" x2="90000" y2="3395"/>
                        <a14:foregroundMark x1="9538" y1="88889" x2="9538" y2="88889"/>
                        <a14:foregroundMark x1="5385" y1="87963" x2="5385" y2="87963"/>
                        <a14:foregroundMark x1="12308" y1="95525" x2="12308" y2="95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8" y="389749"/>
            <a:ext cx="1598142" cy="15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Precision Digital Scale: 200 x .01 Gram Scale for School, Home">
            <a:extLst>
              <a:ext uri="{FF2B5EF4-FFF2-40B4-BE49-F238E27FC236}">
                <a16:creationId xmlns:a16="http://schemas.microsoft.com/office/drawing/2014/main" id="{931F2C06-FDEF-3A82-2ADA-DD1D0EAB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5" b="99801" l="6400" r="96800">
                        <a14:foregroundMark x1="46200" y1="7968" x2="46200" y2="7968"/>
                        <a14:foregroundMark x1="46800" y1="7769" x2="46800" y2="7769"/>
                        <a14:foregroundMark x1="47800" y1="5976" x2="47800" y2="5976"/>
                        <a14:foregroundMark x1="49400" y1="4183" x2="49400" y2="4183"/>
                        <a14:foregroundMark x1="89200" y1="27888" x2="89200" y2="27888"/>
                        <a14:foregroundMark x1="91600" y1="27291" x2="91600" y2="27291"/>
                        <a14:foregroundMark x1="91600" y1="27092" x2="91600" y2="27092"/>
                        <a14:foregroundMark x1="91600" y1="27092" x2="91600" y2="27092"/>
                        <a14:foregroundMark x1="91600" y1="27092" x2="91600" y2="27092"/>
                        <a14:foregroundMark x1="94400" y1="26693" x2="94400" y2="26693"/>
                        <a14:foregroundMark x1="95200" y1="26494" x2="95200" y2="26494"/>
                        <a14:foregroundMark x1="6400" y1="26096" x2="6400" y2="26096"/>
                        <a14:foregroundMark x1="6400" y1="26096" x2="6400" y2="26096"/>
                        <a14:foregroundMark x1="6400" y1="37649" x2="6400" y2="37649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78200" y1="87649" x2="78200" y2="87649"/>
                        <a14:foregroundMark x1="78200" y1="87649" x2="78200" y2="87649"/>
                        <a14:foregroundMark x1="78000" y1="86255" x2="78000" y2="86255"/>
                        <a14:foregroundMark x1="78000" y1="86255" x2="78000" y2="86255"/>
                        <a14:foregroundMark x1="78000" y1="85657" x2="78000" y2="85657"/>
                        <a14:foregroundMark x1="78000" y1="84861" x2="82000" y2="66733"/>
                        <a14:foregroundMark x1="82000" y1="66733" x2="73800" y2="68127"/>
                        <a14:foregroundMark x1="90000" y1="85458" x2="41400" y2="92629"/>
                        <a14:foregroundMark x1="41400" y1="92629" x2="24400" y2="87649"/>
                        <a14:foregroundMark x1="24400" y1="87649" x2="23800" y2="83665"/>
                        <a14:foregroundMark x1="7200" y1="55777" x2="7200" y2="81275"/>
                        <a14:foregroundMark x1="6200" y1="82669" x2="19576" y2="97172"/>
                        <a14:foregroundMark x1="96800" y1="68725" x2="96800" y2="68725"/>
                        <a14:backgroundMark x1="97800" y1="68725" x2="97800" y2="68725"/>
                        <a14:backgroundMark x1="97400" y1="68924" x2="98400" y2="71315"/>
                        <a14:backgroundMark x1="97400" y1="68725" x2="97400" y2="68725"/>
                        <a14:backgroundMark x1="97000" y1="68725" x2="97000" y2="68725"/>
                        <a14:backgroundMark x1="97000" y1="68725" x2="97000" y2="68725"/>
                        <a14:backgroundMark x1="18800" y1="98207" x2="25600" y2="99801"/>
                        <a14:backgroundMark x1="2000" y1="71116" x2="2600" y2="68327"/>
                        <a14:backgroundMark x1="2600" y1="68327" x2="3000" y2="69920"/>
                        <a14:backgroundMark x1="2200" y1="78287" x2="400" y2="76096"/>
                        <a14:backgroundMark x1="6400" y1="26096" x2="6400" y2="2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17" y="4410127"/>
            <a:ext cx="3274716" cy="36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olume Definition in Science">
            <a:extLst>
              <a:ext uri="{FF2B5EF4-FFF2-40B4-BE49-F238E27FC236}">
                <a16:creationId xmlns:a16="http://schemas.microsoft.com/office/drawing/2014/main" id="{52CED144-3FF7-4E18-9929-837856BB9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8" b="20954"/>
          <a:stretch/>
        </p:blipFill>
        <p:spPr bwMode="auto">
          <a:xfrm>
            <a:off x="686070" y="3490831"/>
            <a:ext cx="4369579" cy="1443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asuring The Volume Of An Irregular Object Photograph by Science Photo  Library - Pixels">
            <a:extLst>
              <a:ext uri="{FF2B5EF4-FFF2-40B4-BE49-F238E27FC236}">
                <a16:creationId xmlns:a16="http://schemas.microsoft.com/office/drawing/2014/main" id="{8550582E-77CE-4E93-A101-54A072A2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09" y="3034901"/>
            <a:ext cx="1969549" cy="196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9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1246699" y="1629775"/>
            <a:ext cx="2963793" cy="16237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500" b="0" dirty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Calculate Density of a Solid Object | Real Example – YouTube</a:t>
            </a:r>
            <a:endParaRPr lang="en-US" sz="2500" b="0" dirty="0">
              <a:solidFill>
                <a:schemeClr val="tx1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4973"/>
          <a:stretch/>
        </p:blipFill>
        <p:spPr>
          <a:xfrm>
            <a:off x="6855600" y="325"/>
            <a:ext cx="2288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97;p33">
            <a:extLst>
              <a:ext uri="{FF2B5EF4-FFF2-40B4-BE49-F238E27FC236}">
                <a16:creationId xmlns:a16="http://schemas.microsoft.com/office/drawing/2014/main" id="{F23E713F-9587-2784-FA18-992E0ABBADFC}"/>
              </a:ext>
            </a:extLst>
          </p:cNvPr>
          <p:cNvSpPr txBox="1">
            <a:spLocks/>
          </p:cNvSpPr>
          <p:nvPr/>
        </p:nvSpPr>
        <p:spPr>
          <a:xfrm>
            <a:off x="303267" y="486851"/>
            <a:ext cx="5051183" cy="49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60000" algn="l"/>
            <a:r>
              <a:rPr lang="en-US" sz="3200" dirty="0">
                <a:solidFill>
                  <a:schemeClr val="bg1"/>
                </a:solidFill>
              </a:rPr>
              <a:t>Density explanation video: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555555"/>
    </a:dk1>
    <a:lt1>
      <a:srgbClr val="FFFFFF"/>
    </a:lt1>
    <a:dk2>
      <a:srgbClr val="79C8CF"/>
    </a:dk2>
    <a:lt2>
      <a:srgbClr val="FFFFFF"/>
    </a:lt2>
    <a:accent1>
      <a:srgbClr val="D8EEF9"/>
    </a:accent1>
    <a:accent2>
      <a:srgbClr val="9BD3D4"/>
    </a:accent2>
    <a:accent3>
      <a:srgbClr val="5BC0C7"/>
    </a:accent3>
    <a:accent4>
      <a:srgbClr val="F49432"/>
    </a:accent4>
    <a:accent5>
      <a:srgbClr val="FBD98C"/>
    </a:accent5>
    <a:accent6>
      <a:srgbClr val="FFF8CD"/>
    </a:accent6>
    <a:hlink>
      <a:srgbClr val="555555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315</Words>
  <Application>Microsoft Office PowerPoint</Application>
  <PresentationFormat>On-screen Show (16:9)</PresentationFormat>
  <Paragraphs>36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Indie Flower</vt:lpstr>
      <vt:lpstr>Open Sans</vt:lpstr>
      <vt:lpstr>Montserrat</vt:lpstr>
      <vt:lpstr>Lato</vt:lpstr>
      <vt:lpstr>Arial</vt:lpstr>
      <vt:lpstr>Science Education Center by Slidesgo</vt:lpstr>
      <vt:lpstr>Density</vt:lpstr>
      <vt:lpstr>Density</vt:lpstr>
      <vt:lpstr>What is density?</vt:lpstr>
      <vt:lpstr>Why is density important to measure?</vt:lpstr>
      <vt:lpstr>What is mass?</vt:lpstr>
      <vt:lpstr>How to measure mass?</vt:lpstr>
      <vt:lpstr>What is volume?</vt:lpstr>
      <vt:lpstr>How to measure volume?</vt:lpstr>
      <vt:lpstr>How to Calculate Density of a Solid Object | Real Example – YouTube</vt:lpstr>
      <vt:lpstr>Density simulation:</vt:lpstr>
      <vt:lpstr>Quiz time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physics powerpoint</dc:title>
  <dc:creator>user</dc:creator>
  <cp:lastModifiedBy>LENOVO</cp:lastModifiedBy>
  <cp:revision>27</cp:revision>
  <dcterms:modified xsi:type="dcterms:W3CDTF">2023-03-22T19:09:00Z</dcterms:modified>
</cp:coreProperties>
</file>