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58" r:id="rId4"/>
    <p:sldId id="261" r:id="rId5"/>
    <p:sldId id="263" r:id="rId6"/>
    <p:sldId id="265" r:id="rId7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954" y="-3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swimcompetitive.com/swimming/disadvantages/" TargetMode="External"/><Relationship Id="rId3" Type="http://schemas.openxmlformats.org/officeDocument/2006/relationships/hyperlink" Target="https://fitactiveliving.com/disadvantages-of-swimming/" TargetMode="External"/><Relationship Id="rId7" Type="http://schemas.openxmlformats.org/officeDocument/2006/relationships/hyperlink" Target="https://www.investopedia.com/articles/personal-finance/050815/swimming-pools-costs-vs-longterm-value.asp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hyperlink" Target="https://www.forbes.com/home-improvement/pool/inground-pool-cost/" TargetMode="External"/><Relationship Id="rId5" Type="http://schemas.openxmlformats.org/officeDocument/2006/relationships/hyperlink" Target="https://www.healthline.com/health/benefits-of-swimming" TargetMode="External"/><Relationship Id="rId4" Type="http://schemas.openxmlformats.org/officeDocument/2006/relationships/hyperlink" Target="https://www.betterhealth.vic.gov.au/health/healthyliving/swimming-health-benefits" TargetMode="External"/><Relationship Id="rId9" Type="http://schemas.openxmlformats.org/officeDocument/2006/relationships/hyperlink" Target="https://blog.myswimpro.com/2017/11/10/recovery-for-swimmers-what-you-need-to-know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E3B88E-B671-563E-98BE-3B2EDA109C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>
                <a:latin typeface="Arial" pitchFamily="34" charset="0"/>
                <a:cs typeface="Arial" pitchFamily="34" charset="0"/>
              </a:rPr>
              <a:t>Swimming Pool</a:t>
            </a:r>
            <a:endParaRPr lang="x-none" sz="8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2493DDD-C167-A1B5-3E06-BC2E266792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10001"/>
            <a:ext cx="9144000" cy="1579754"/>
          </a:xfrm>
        </p:spPr>
        <p:txBody>
          <a:bodyPr/>
          <a:lstStyle/>
          <a:p>
            <a:r>
              <a:rPr lang="en-US" dirty="0" smtClean="0"/>
              <a:t>By Ahmad Alkhateeb, </a:t>
            </a:r>
            <a:r>
              <a:rPr lang="en-US" dirty="0"/>
              <a:t>Thalia Zureik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43523059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4C4DB9-9E48-67B7-B9F5-77B0BA073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122FFC-7E22-E9C3-2F01-ADFC4AB25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b="0" i="0" u="none" strike="noStrike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Open Sans" panose="020F0502020204030204" pitchFamily="34" charset="0"/>
              </a:rPr>
              <a:t>We decided </a:t>
            </a:r>
            <a:r>
              <a:rPr lang="en-US" dirty="0" smtClean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Open Sans" panose="020F0502020204030204" pitchFamily="34" charset="0"/>
              </a:rPr>
              <a:t>to 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Open Sans" panose="020F0502020204030204" pitchFamily="34" charset="0"/>
              </a:rPr>
              <a:t>add a pool to NOS because of the </a:t>
            </a:r>
            <a:r>
              <a:rPr lang="en-US" dirty="0" smtClean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Open Sans" panose="020F0502020204030204" pitchFamily="34" charset="0"/>
              </a:rPr>
              <a:t>many health 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Open Sans" panose="020F0502020204030204" pitchFamily="34" charset="0"/>
              </a:rPr>
              <a:t>benefits of swimming and because we believe that everyone will benefit </a:t>
            </a:r>
            <a:r>
              <a:rPr lang="en-US" dirty="0" smtClean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Open Sans" panose="020F0502020204030204" pitchFamily="34" charset="0"/>
              </a:rPr>
              <a:t>from new methods of exercise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latin typeface="Open Sans" panose="020F0502020204030204" pitchFamily="34" charset="0"/>
              </a:rPr>
              <a:t>!</a:t>
            </a:r>
            <a:endParaRPr lang="en-US" dirty="0">
              <a:solidFill>
                <a:schemeClr val="tx1">
                  <a:lumMod val="90000"/>
                  <a:lumOff val="10000"/>
                </a:schemeClr>
              </a:solidFill>
              <a:effectLst/>
              <a:latin typeface="Open Sans" panose="020F0502020204030204" pitchFamily="34" charset="0"/>
            </a:endParaRPr>
          </a:p>
        </p:txBody>
      </p:sp>
      <p:sp>
        <p:nvSpPr>
          <p:cNvPr id="18434" name="AutoShape 2" descr="Everything you need to know about indoor pools - Aqua-Te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6" name="AutoShape 4" descr="Everything you need to know about indoor pools - Aqua-Te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8" name="AutoShape 6" descr="Everything you need to know about indoor pools - Aqua-Te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AutoShape 8" descr="Everything you need to know about indoor pools - Aqua-Te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46" name="Picture 2" descr="20 Indoor Pool Design Ideas You'll Want to Recre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501342"/>
            <a:ext cx="3863710" cy="3051857"/>
          </a:xfrm>
          <a:prstGeom prst="rect">
            <a:avLst/>
          </a:prstGeom>
          <a:noFill/>
        </p:spPr>
      </p:pic>
      <p:pic>
        <p:nvPicPr>
          <p:cNvPr id="6148" name="Picture 4" descr="Pool | Arbor Day Farm Lied Lod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3505200"/>
            <a:ext cx="5418668" cy="304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24571001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44E063-CD37-8044-3EC1-CD8775805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consequences of swimming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4CD109-E335-A524-3983-B9CA183D0E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t">
            <a:normAutofit/>
          </a:bodyPr>
          <a:lstStyle/>
          <a:p>
            <a:r>
              <a:rPr lang="en-US" dirty="0"/>
              <a:t>Advantages:</a:t>
            </a:r>
          </a:p>
          <a:p>
            <a:r>
              <a:rPr lang="en-US" dirty="0"/>
              <a:t>Increases </a:t>
            </a:r>
            <a:r>
              <a:rPr lang="en-US" dirty="0" smtClean="0"/>
              <a:t>health.</a:t>
            </a:r>
            <a:endParaRPr lang="en-US" dirty="0"/>
          </a:p>
          <a:p>
            <a:r>
              <a:rPr lang="en-US" dirty="0"/>
              <a:t>Boosts cardiovascular </a:t>
            </a:r>
            <a:r>
              <a:rPr lang="en-US" dirty="0" smtClean="0"/>
              <a:t>system.</a:t>
            </a:r>
            <a:endParaRPr lang="en-US" dirty="0"/>
          </a:p>
          <a:p>
            <a:r>
              <a:rPr lang="en-US" dirty="0"/>
              <a:t>Boosts your </a:t>
            </a:r>
            <a:r>
              <a:rPr lang="en-US" dirty="0" smtClean="0"/>
              <a:t>mood.</a:t>
            </a:r>
            <a:endParaRPr lang="en-US" dirty="0"/>
          </a:p>
          <a:p>
            <a:r>
              <a:rPr lang="en-US" dirty="0"/>
              <a:t>Strengthens your muscles.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600200"/>
            <a:ext cx="7213600" cy="4525963"/>
          </a:xfrm>
        </p:spPr>
        <p:txBody>
          <a:bodyPr/>
          <a:lstStyle/>
          <a:p>
            <a:r>
              <a:rPr lang="en-US" dirty="0" smtClean="0"/>
              <a:t>Disadvantages:</a:t>
            </a:r>
          </a:p>
          <a:p>
            <a:r>
              <a:rPr lang="en-US" dirty="0" smtClean="0"/>
              <a:t>Fatigue and tiredness. </a:t>
            </a:r>
          </a:p>
          <a:p>
            <a:r>
              <a:rPr lang="en-US" dirty="0" smtClean="0"/>
              <a:t>Costly to install pool common injuries.</a:t>
            </a:r>
          </a:p>
          <a:p>
            <a:r>
              <a:rPr lang="en-US" dirty="0" smtClean="0"/>
              <a:t>Open to harmful pool chemicals.</a:t>
            </a:r>
          </a:p>
          <a:p>
            <a:r>
              <a:rPr lang="en-US" dirty="0" smtClean="0"/>
              <a:t>Risk of drowning.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1176022"/>
      </p:ext>
    </p:extLst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437D61-3109-4093-8741-D972EDE2D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of the pool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5530BD-B146-0C3B-9F6C-8EEC8C56B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/>
              <a:t>We have decided to implement this pool under the basketball court in the big room as was suggested by the results of the survey </a:t>
            </a:r>
            <a:endParaRPr lang="x-non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A2ADCFD5-DE2D-D511-A34C-EEE4624FF3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 flipV="1">
            <a:off x="7209881" y="3148978"/>
            <a:ext cx="3352801" cy="335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63866925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F73437-35D2-71B9-961D-14405CC33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Financing the pool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7341E8-1BC8-D94D-FFDA-388F6519D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 smtClean="0"/>
              <a:t>The average cost of installing an in ground pool is $35,000, but it can range from $28,000 to $55,000, and even up to $65,000 for special customizations and extra features. We will raise money from fund raisers and donations to be able to pay for all of the costs. </a:t>
            </a:r>
            <a:endParaRPr lang="x-non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C057518-0C94-9A45-90D5-EAD12E4A0C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V="1">
            <a:off x="4876800" y="3886201"/>
            <a:ext cx="3438293" cy="297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17622780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8D77E8-8C34-8E10-E2B1-AA2784A77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0"/>
            <a:ext cx="9905998" cy="1905000"/>
          </a:xfrm>
        </p:spPr>
        <p:txBody>
          <a:bodyPr/>
          <a:lstStyle/>
          <a:p>
            <a:r>
              <a:rPr lang="en-US" dirty="0"/>
              <a:t>Citations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711A80-0F18-FC3F-0E99-E37B769DB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24000"/>
            <a:ext cx="9905998" cy="3777785"/>
          </a:xfrm>
        </p:spPr>
        <p:txBody>
          <a:bodyPr anchor="t">
            <a:no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https://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hlinkClick r:id="rId3"/>
              </a:rPr>
              <a:t>fitactiveliving.com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/disadvantages-of-swimming/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rtl="0"/>
            <a:r>
              <a:rPr lang="en-US" sz="2000" b="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4"/>
              </a:rPr>
              <a:t>https://www.betterhealth.vic.gov.au/health/</a:t>
            </a:r>
            <a:r>
              <a:rPr lang="en-US" sz="2000" b="0" i="0" u="sng" strike="noStrike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4"/>
              </a:rPr>
              <a:t>healthyliving</a:t>
            </a:r>
            <a:r>
              <a:rPr lang="en-US" sz="2000" b="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4"/>
              </a:rPr>
              <a:t>/swimming-health-benefits</a:t>
            </a:r>
            <a:endParaRPr lang="en-US" sz="2000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rtl="0"/>
            <a:r>
              <a:rPr lang="en-US" sz="2000" b="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5"/>
              </a:rPr>
              <a:t>https://</a:t>
            </a:r>
            <a:r>
              <a:rPr lang="en-US" sz="2000" b="0" i="0" u="sng" strike="noStrike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5"/>
              </a:rPr>
              <a:t>www.healthline.com</a:t>
            </a:r>
            <a:r>
              <a:rPr lang="en-US" sz="2000" b="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5"/>
              </a:rPr>
              <a:t>/health/benefits-of-swimming</a:t>
            </a:r>
            <a:endParaRPr lang="en-US" sz="2000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rtl="0"/>
            <a:r>
              <a:rPr lang="en-US" sz="2000" b="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6"/>
              </a:rPr>
              <a:t>https://</a:t>
            </a:r>
            <a:r>
              <a:rPr lang="en-US" sz="2000" b="0" i="0" u="sng" strike="noStrike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6"/>
              </a:rPr>
              <a:t>www.forbes.com</a:t>
            </a:r>
            <a:r>
              <a:rPr lang="en-US" sz="2000" b="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6"/>
              </a:rPr>
              <a:t>/home-improvement/pool/</a:t>
            </a:r>
            <a:r>
              <a:rPr lang="en-US" sz="2000" b="0" i="0" u="sng" strike="noStrike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6"/>
              </a:rPr>
              <a:t>inground-pool-cost</a:t>
            </a:r>
            <a:r>
              <a:rPr lang="en-US" sz="2000" b="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6"/>
              </a:rPr>
              <a:t>/#:~:text=The%20cost%20to%20install%</a:t>
            </a:r>
            <a:r>
              <a:rPr lang="en-US" sz="2000" b="0" i="0" u="sng" strike="noStrike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6"/>
              </a:rPr>
              <a:t>20an,to</a:t>
            </a:r>
            <a:r>
              <a:rPr lang="en-US" sz="2000" b="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6"/>
              </a:rPr>
              <a:t>%20%241%2C800%2C%20according%20to%20HomeGuide</a:t>
            </a:r>
            <a:r>
              <a:rPr lang="en-US" sz="20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.</a:t>
            </a:r>
            <a:endParaRPr lang="en-US" sz="2000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rtl="0"/>
            <a:r>
              <a:rPr lang="en-US" sz="2000" b="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7"/>
              </a:rPr>
              <a:t>https://</a:t>
            </a:r>
            <a:r>
              <a:rPr lang="en-US" sz="2000" b="0" i="0" u="sng" strike="noStrike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7"/>
              </a:rPr>
              <a:t>www.investopedia.com</a:t>
            </a:r>
            <a:r>
              <a:rPr lang="en-US" sz="2000" b="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7"/>
              </a:rPr>
              <a:t>/articles/personal-finance/050815/swimming-pools-costs-vs-longterm-value.asp#:~:text=HomeAdvisor%20estimates%20that%20the%20cost,%24500%20to%20%244%2C000%20every%20year.&amp;text=You%20can%20cut%20down%</a:t>
            </a:r>
            <a:r>
              <a:rPr lang="en-US" sz="2000" b="0" i="0" u="sng" strike="noStrike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7"/>
              </a:rPr>
              <a:t>20the,go</a:t>
            </a:r>
            <a:r>
              <a:rPr lang="en-US" sz="2000" b="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7"/>
              </a:rPr>
              <a:t>%20with%20a%20smaller%20pool</a:t>
            </a:r>
            <a:r>
              <a:rPr lang="en-US" sz="20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.</a:t>
            </a:r>
            <a:endParaRPr lang="en-US" sz="2000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rtl="0"/>
            <a:r>
              <a:rPr lang="en-US" sz="2000" b="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8"/>
              </a:rPr>
              <a:t>https://</a:t>
            </a:r>
            <a:r>
              <a:rPr lang="en-US" sz="2000" b="0" i="0" u="sng" strike="noStrike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8"/>
              </a:rPr>
              <a:t>swimcompetitive.com</a:t>
            </a:r>
            <a:r>
              <a:rPr lang="en-US" sz="2000" b="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8"/>
              </a:rPr>
              <a:t>/swimming/disadvantages/</a:t>
            </a:r>
            <a:endParaRPr lang="en-US" sz="2000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rtl="0"/>
            <a:r>
              <a:rPr lang="en-US" sz="2000" b="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9"/>
              </a:rPr>
              <a:t>https://</a:t>
            </a:r>
            <a:r>
              <a:rPr lang="en-US" sz="2000" b="0" i="0" u="sng" strike="noStrike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9"/>
              </a:rPr>
              <a:t>blog.myswimpro.com</a:t>
            </a:r>
            <a:r>
              <a:rPr lang="en-US" sz="2000" b="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9"/>
              </a:rPr>
              <a:t>/2017/11/10/recovery-for-swimmers-what-you-need-to-know/#:~:text=Can%20You%20Swim%20Every%</a:t>
            </a:r>
            <a:r>
              <a:rPr lang="en-US" sz="2000" b="0" i="0" u="sng" strike="noStrike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9"/>
              </a:rPr>
              <a:t>20Day,is</a:t>
            </a:r>
            <a:r>
              <a:rPr lang="en-US" sz="2000" b="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hlinkClick r:id="rId9"/>
              </a:rPr>
              <a:t>%20fresh%20for%20each%20workout</a:t>
            </a:r>
            <a:r>
              <a:rPr lang="en-US" sz="20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.</a:t>
            </a:r>
            <a:endParaRPr lang="en-US" sz="2000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endParaRPr lang="x-none" sz="2000" dirty="0"/>
          </a:p>
        </p:txBody>
      </p:sp>
    </p:spTree>
    <p:extLst>
      <p:ext uri="{BB962C8B-B14F-4D97-AF65-F5344CB8AC3E}">
        <p14:creationId xmlns:p14="http://schemas.microsoft.com/office/powerpoint/2010/main" xmlns="" val="37248195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181</Words>
  <Application>Microsoft Office PowerPoint</Application>
  <PresentationFormat>Custom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Swimming Pool</vt:lpstr>
      <vt:lpstr>Introduction </vt:lpstr>
      <vt:lpstr>What are the consequences of swimming</vt:lpstr>
      <vt:lpstr>Location of the pool</vt:lpstr>
      <vt:lpstr>Financing the pool</vt:lpstr>
      <vt:lpstr>Citations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Swimming Pool</dc:title>
  <dc:creator>ahmad_rkh@icloud.com</dc:creator>
  <cp:lastModifiedBy>user</cp:lastModifiedBy>
  <cp:revision>30</cp:revision>
  <dcterms:created xsi:type="dcterms:W3CDTF">2023-02-23T11:32:23Z</dcterms:created>
  <dcterms:modified xsi:type="dcterms:W3CDTF">2023-03-20T19:23:48Z</dcterms:modified>
</cp:coreProperties>
</file>