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8" r:id="rId1"/>
  </p:sldMasterIdLst>
  <p:notesMasterIdLst>
    <p:notesMasterId r:id="rId12"/>
  </p:notesMasterIdLst>
  <p:sldIdLst>
    <p:sldId id="256" r:id="rId2"/>
    <p:sldId id="258" r:id="rId3"/>
    <p:sldId id="261" r:id="rId4"/>
    <p:sldId id="264" r:id="rId5"/>
    <p:sldId id="291" r:id="rId6"/>
    <p:sldId id="260" r:id="rId7"/>
    <p:sldId id="277" r:id="rId8"/>
    <p:sldId id="348" r:id="rId9"/>
    <p:sldId id="262" r:id="rId10"/>
    <p:sldId id="263" r:id="rId11"/>
  </p:sldIdLst>
  <p:sldSz cx="9144000" cy="5143500" type="screen16x9"/>
  <p:notesSz cx="6858000" cy="9144000"/>
  <p:embeddedFontLst>
    <p:embeddedFont>
      <p:font typeface="Josefin Sans" pitchFamily="2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181414-556A-40D2-A893-B7015E98D052}">
  <a:tblStyle styleId="{38181414-556A-40D2-A893-B7015E98D0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1642" y="50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d1e87cec6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d1e87cec6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d1e87cec6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d1e87cec6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g11622ce5e0e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4" name="Google Shape;1654;g11622ce5e0e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ab8d1ca927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ab8d1ca927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1161f6db217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1161f6db217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gab8d1ca927_3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8" name="Google Shape;1648;gab8d1ca927_3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2537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43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9"/>
          <p:cNvSpPr txBox="1">
            <a:spLocks noGrp="1"/>
          </p:cNvSpPr>
          <p:nvPr>
            <p:ph type="subTitle" idx="1"/>
          </p:nvPr>
        </p:nvSpPr>
        <p:spPr>
          <a:xfrm>
            <a:off x="1262692" y="2915250"/>
            <a:ext cx="28776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39"/>
          <p:cNvSpPr txBox="1">
            <a:spLocks noGrp="1"/>
          </p:cNvSpPr>
          <p:nvPr>
            <p:ph type="title" hasCustomPrompt="1"/>
          </p:nvPr>
        </p:nvSpPr>
        <p:spPr>
          <a:xfrm>
            <a:off x="1262643" y="1614000"/>
            <a:ext cx="2877600" cy="12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14" name="Google Shape;514;p39"/>
          <p:cNvSpPr/>
          <p:nvPr/>
        </p:nvSpPr>
        <p:spPr>
          <a:xfrm rot="-9281215">
            <a:off x="-38626" y="4203731"/>
            <a:ext cx="2228124" cy="91892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39"/>
          <p:cNvSpPr/>
          <p:nvPr/>
        </p:nvSpPr>
        <p:spPr>
          <a:xfrm rot="-9280772">
            <a:off x="-649223" y="4396562"/>
            <a:ext cx="3782980" cy="1428824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9"/>
          <p:cNvSpPr/>
          <p:nvPr/>
        </p:nvSpPr>
        <p:spPr>
          <a:xfrm rot="-9281383" flipH="1">
            <a:off x="-1125488" y="3898835"/>
            <a:ext cx="4264746" cy="184380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9"/>
          <p:cNvSpPr/>
          <p:nvPr/>
        </p:nvSpPr>
        <p:spPr>
          <a:xfrm rot="10800000" flipH="1">
            <a:off x="-874529" y="63632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9"/>
          <p:cNvSpPr/>
          <p:nvPr/>
        </p:nvSpPr>
        <p:spPr>
          <a:xfrm rot="9367883">
            <a:off x="-1140979" y="-338044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9"/>
          <p:cNvSpPr/>
          <p:nvPr/>
        </p:nvSpPr>
        <p:spPr>
          <a:xfrm rot="9944222" flipH="1">
            <a:off x="-1677309" y="-294645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9"/>
          <p:cNvSpPr/>
          <p:nvPr/>
        </p:nvSpPr>
        <p:spPr>
          <a:xfrm rot="5400000">
            <a:off x="1614606" y="6706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9"/>
          <p:cNvSpPr/>
          <p:nvPr/>
        </p:nvSpPr>
        <p:spPr>
          <a:xfrm rot="5400000">
            <a:off x="1071344" y="42445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9"/>
          <p:cNvSpPr/>
          <p:nvPr/>
        </p:nvSpPr>
        <p:spPr>
          <a:xfrm rot="-5400000">
            <a:off x="957781" y="5179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9"/>
          <p:cNvSpPr/>
          <p:nvPr/>
        </p:nvSpPr>
        <p:spPr>
          <a:xfrm rot="5400000">
            <a:off x="415131" y="36097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35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53"/>
          <p:cNvSpPr txBox="1">
            <a:spLocks noGrp="1"/>
          </p:cNvSpPr>
          <p:nvPr>
            <p:ph type="title"/>
          </p:nvPr>
        </p:nvSpPr>
        <p:spPr>
          <a:xfrm flipH="1">
            <a:off x="1993200" y="1404463"/>
            <a:ext cx="51576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773" name="Google Shape;773;p53"/>
          <p:cNvSpPr txBox="1">
            <a:spLocks noGrp="1"/>
          </p:cNvSpPr>
          <p:nvPr>
            <p:ph type="body" idx="1"/>
          </p:nvPr>
        </p:nvSpPr>
        <p:spPr>
          <a:xfrm flipH="1">
            <a:off x="2997600" y="2388037"/>
            <a:ext cx="3148800" cy="12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74" name="Google Shape;774;p53"/>
          <p:cNvSpPr/>
          <p:nvPr/>
        </p:nvSpPr>
        <p:spPr>
          <a:xfrm>
            <a:off x="1030225" y="3960176"/>
            <a:ext cx="7083925" cy="1183297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53"/>
          <p:cNvSpPr/>
          <p:nvPr/>
        </p:nvSpPr>
        <p:spPr>
          <a:xfrm flipH="1">
            <a:off x="-1" y="4362499"/>
            <a:ext cx="9144351" cy="782105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53"/>
          <p:cNvSpPr/>
          <p:nvPr/>
        </p:nvSpPr>
        <p:spPr>
          <a:xfrm rot="6479671">
            <a:off x="5455589" y="-1428985"/>
            <a:ext cx="1502599" cy="3510848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53"/>
          <p:cNvSpPr/>
          <p:nvPr/>
        </p:nvSpPr>
        <p:spPr>
          <a:xfrm>
            <a:off x="0" y="-167425"/>
            <a:ext cx="9144351" cy="831498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53"/>
          <p:cNvSpPr/>
          <p:nvPr/>
        </p:nvSpPr>
        <p:spPr>
          <a:xfrm>
            <a:off x="0" y="-167425"/>
            <a:ext cx="9144078" cy="911830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53"/>
          <p:cNvSpPr/>
          <p:nvPr/>
        </p:nvSpPr>
        <p:spPr>
          <a:xfrm>
            <a:off x="1" y="4416936"/>
            <a:ext cx="9143690" cy="726902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53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53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53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53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53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53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53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9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4"/>
          <p:cNvSpPr/>
          <p:nvPr/>
        </p:nvSpPr>
        <p:spPr>
          <a:xfrm rot="10800000">
            <a:off x="2251306" y="-128"/>
            <a:ext cx="4462873" cy="1059925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64"/>
          <p:cNvSpPr/>
          <p:nvPr/>
        </p:nvSpPr>
        <p:spPr>
          <a:xfrm rot="10799504" flipH="1">
            <a:off x="-6750" y="531"/>
            <a:ext cx="9154265" cy="81230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64"/>
          <p:cNvSpPr/>
          <p:nvPr/>
        </p:nvSpPr>
        <p:spPr>
          <a:xfrm rot="-10799504">
            <a:off x="236" y="485"/>
            <a:ext cx="9154265" cy="865690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64"/>
          <p:cNvSpPr/>
          <p:nvPr/>
        </p:nvSpPr>
        <p:spPr>
          <a:xfrm rot="-4555973" flipH="1">
            <a:off x="4908829" y="2657012"/>
            <a:ext cx="1457076" cy="4557441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64"/>
          <p:cNvSpPr/>
          <p:nvPr/>
        </p:nvSpPr>
        <p:spPr>
          <a:xfrm rot="10800000" flipH="1">
            <a:off x="1" y="4443074"/>
            <a:ext cx="9154264" cy="836745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64"/>
          <p:cNvSpPr/>
          <p:nvPr/>
        </p:nvSpPr>
        <p:spPr>
          <a:xfrm rot="10800000" flipH="1">
            <a:off x="-6750" y="4366693"/>
            <a:ext cx="9161260" cy="9175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64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64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64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64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64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64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64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0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65"/>
          <p:cNvSpPr/>
          <p:nvPr/>
        </p:nvSpPr>
        <p:spPr>
          <a:xfrm rot="10800000" flipH="1">
            <a:off x="1206036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65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5"/>
          <p:cNvSpPr/>
          <p:nvPr/>
        </p:nvSpPr>
        <p:spPr>
          <a:xfrm rot="10800000">
            <a:off x="-1374513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65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65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65"/>
          <p:cNvSpPr/>
          <p:nvPr/>
        </p:nvSpPr>
        <p:spPr>
          <a:xfrm rot="10800000" flipH="1">
            <a:off x="-77156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65"/>
          <p:cNvSpPr/>
          <p:nvPr/>
        </p:nvSpPr>
        <p:spPr>
          <a:xfrm>
            <a:off x="1958250" y="40720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65"/>
          <p:cNvSpPr/>
          <p:nvPr/>
        </p:nvSpPr>
        <p:spPr>
          <a:xfrm>
            <a:off x="285300" y="38556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65"/>
          <p:cNvSpPr/>
          <p:nvPr/>
        </p:nvSpPr>
        <p:spPr>
          <a:xfrm>
            <a:off x="4522800" y="48927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65"/>
          <p:cNvSpPr/>
          <p:nvPr/>
        </p:nvSpPr>
        <p:spPr>
          <a:xfrm rot="10800000" flipH="1">
            <a:off x="6363775" y="11325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65"/>
          <p:cNvSpPr/>
          <p:nvPr/>
        </p:nvSpPr>
        <p:spPr>
          <a:xfrm rot="10800000" flipH="1">
            <a:off x="8271400" y="13415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65"/>
          <p:cNvSpPr/>
          <p:nvPr/>
        </p:nvSpPr>
        <p:spPr>
          <a:xfrm rot="10800000" flipH="1">
            <a:off x="4360525" y="3233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6"/>
          <p:cNvSpPr/>
          <p:nvPr/>
        </p:nvSpPr>
        <p:spPr>
          <a:xfrm rot="-5400000" flipH="1">
            <a:off x="7050252" y="2575411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66"/>
          <p:cNvSpPr/>
          <p:nvPr/>
        </p:nvSpPr>
        <p:spPr>
          <a:xfrm rot="-5399497">
            <a:off x="6325430" y="1701197"/>
            <a:ext cx="4515337" cy="1121168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66"/>
          <p:cNvSpPr/>
          <p:nvPr/>
        </p:nvSpPr>
        <p:spPr>
          <a:xfrm rot="-5400440" flipH="1">
            <a:off x="5965428" y="1974301"/>
            <a:ext cx="5161707" cy="1194801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66"/>
          <p:cNvSpPr/>
          <p:nvPr/>
        </p:nvSpPr>
        <p:spPr>
          <a:xfrm rot="-5400000">
            <a:off x="-1791843" y="1811847"/>
            <a:ext cx="5127422" cy="1543736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66"/>
          <p:cNvSpPr/>
          <p:nvPr/>
        </p:nvSpPr>
        <p:spPr>
          <a:xfrm rot="-5400000">
            <a:off x="-1926425" y="1930649"/>
            <a:ext cx="5143202" cy="1290352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66"/>
          <p:cNvSpPr/>
          <p:nvPr/>
        </p:nvSpPr>
        <p:spPr>
          <a:xfrm rot="-5400000" flipH="1">
            <a:off x="-1877527" y="1881640"/>
            <a:ext cx="5143337" cy="13882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66"/>
          <p:cNvSpPr/>
          <p:nvPr/>
        </p:nvSpPr>
        <p:spPr>
          <a:xfrm>
            <a:off x="1104550" y="27103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66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66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66"/>
          <p:cNvSpPr/>
          <p:nvPr/>
        </p:nvSpPr>
        <p:spPr>
          <a:xfrm>
            <a:off x="1169650" y="4168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66"/>
          <p:cNvSpPr/>
          <p:nvPr/>
        </p:nvSpPr>
        <p:spPr>
          <a:xfrm>
            <a:off x="152073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66"/>
          <p:cNvSpPr/>
          <p:nvPr/>
        </p:nvSpPr>
        <p:spPr>
          <a:xfrm rot="10800000" flipH="1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66"/>
          <p:cNvSpPr/>
          <p:nvPr/>
        </p:nvSpPr>
        <p:spPr>
          <a:xfrm rot="10800000" flipH="1">
            <a:off x="7695850" y="10064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66"/>
          <p:cNvSpPr/>
          <p:nvPr/>
        </p:nvSpPr>
        <p:spPr>
          <a:xfrm rot="10800000" flipH="1">
            <a:off x="779423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2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7"/>
          <p:cNvSpPr/>
          <p:nvPr/>
        </p:nvSpPr>
        <p:spPr>
          <a:xfrm rot="-5911893" flipH="1">
            <a:off x="-358275" y="-757650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67"/>
          <p:cNvSpPr/>
          <p:nvPr/>
        </p:nvSpPr>
        <p:spPr>
          <a:xfrm rot="-515846" flipH="1">
            <a:off x="-1764995" y="-321140"/>
            <a:ext cx="4858752" cy="98474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67"/>
          <p:cNvSpPr/>
          <p:nvPr/>
        </p:nvSpPr>
        <p:spPr>
          <a:xfrm flipH="1">
            <a:off x="-1788061" y="-312190"/>
            <a:ext cx="4906095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67"/>
          <p:cNvSpPr/>
          <p:nvPr/>
        </p:nvSpPr>
        <p:spPr>
          <a:xfrm rot="4888107" flipH="1">
            <a:off x="1137128" y="4138487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67"/>
          <p:cNvSpPr/>
          <p:nvPr/>
        </p:nvSpPr>
        <p:spPr>
          <a:xfrm rot="-9922098" flipH="1">
            <a:off x="-1214868" y="4347472"/>
            <a:ext cx="4858620" cy="984751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67"/>
          <p:cNvSpPr/>
          <p:nvPr/>
        </p:nvSpPr>
        <p:spPr>
          <a:xfrm rot="-10346708" flipH="1">
            <a:off x="-752392" y="4478612"/>
            <a:ext cx="4905724" cy="106005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67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67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67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67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3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68"/>
          <p:cNvSpPr/>
          <p:nvPr/>
        </p:nvSpPr>
        <p:spPr>
          <a:xfrm rot="10800000">
            <a:off x="3937512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68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68"/>
          <p:cNvSpPr/>
          <p:nvPr/>
        </p:nvSpPr>
        <p:spPr>
          <a:xfrm rot="10800000" flipH="1">
            <a:off x="4720014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68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68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68"/>
          <p:cNvSpPr/>
          <p:nvPr/>
        </p:nvSpPr>
        <p:spPr>
          <a:xfrm rot="10800000">
            <a:off x="5220582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68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68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68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68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8154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-260192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158481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332175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5365175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4874550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10800000">
            <a:off x="6621274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5069450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2"/>
          </p:nvPr>
        </p:nvSpPr>
        <p:spPr>
          <a:xfrm>
            <a:off x="50694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1189788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4"/>
          </p:nvPr>
        </p:nvSpPr>
        <p:spPr>
          <a:xfrm>
            <a:off x="11898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5"/>
          <p:cNvSpPr/>
          <p:nvPr/>
        </p:nvSpPr>
        <p:spPr>
          <a:xfrm rot="10376871">
            <a:off x="-495921" y="-203555"/>
            <a:ext cx="4143688" cy="141169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3812651" y="34897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593226" y="8386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4418776" y="6334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981851" y="2502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flipH="1">
            <a:off x="-201027" y="-164602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10800000">
            <a:off x="-259611" y="-297078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 rot="-448972">
            <a:off x="5418223" y="3906226"/>
            <a:ext cx="4114989" cy="1394558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 rot="10800000">
            <a:off x="4710711" y="472444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 rot="10800000">
            <a:off x="8391336" y="416847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 rot="10800000">
            <a:off x="5390761" y="416847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0800000">
            <a:off x="6002711" y="475684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rot="10800000" flipH="1">
            <a:off x="6276637" y="4026301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6885137" y="4472397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7075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7076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/>
          <p:nvPr/>
        </p:nvSpPr>
        <p:spPr>
          <a:xfrm rot="-10667561">
            <a:off x="305871" y="43963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 rot="10800000">
            <a:off x="402459" y="43035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-272112" y="41591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>
            <a:spLocks noGrp="1"/>
          </p:cNvSpPr>
          <p:nvPr>
            <p:ph type="body" idx="1"/>
          </p:nvPr>
        </p:nvSpPr>
        <p:spPr>
          <a:xfrm>
            <a:off x="718675" y="540000"/>
            <a:ext cx="34116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0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</a:lstStyle>
          <a:p>
            <a:endParaRPr/>
          </a:p>
        </p:txBody>
      </p:sp>
      <p:sp>
        <p:nvSpPr>
          <p:cNvPr id="142" name="Google Shape;142;p10"/>
          <p:cNvSpPr/>
          <p:nvPr/>
        </p:nvSpPr>
        <p:spPr>
          <a:xfrm flipH="1">
            <a:off x="3426309" y="3056502"/>
            <a:ext cx="5986869" cy="212719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0"/>
          <p:cNvSpPr/>
          <p:nvPr/>
        </p:nvSpPr>
        <p:spPr>
          <a:xfrm rot="10800000" flipH="1">
            <a:off x="5737690" y="3381530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0"/>
          <p:cNvSpPr/>
          <p:nvPr/>
        </p:nvSpPr>
        <p:spPr>
          <a:xfrm rot="315040">
            <a:off x="7305814" y="4459737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0"/>
          <p:cNvSpPr/>
          <p:nvPr/>
        </p:nvSpPr>
        <p:spPr>
          <a:xfrm flipH="1">
            <a:off x="5699552" y="47843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"/>
          <p:cNvSpPr/>
          <p:nvPr/>
        </p:nvSpPr>
        <p:spPr>
          <a:xfrm flipH="1">
            <a:off x="8043764" y="3943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"/>
          <p:cNvSpPr/>
          <p:nvPr/>
        </p:nvSpPr>
        <p:spPr>
          <a:xfrm flipH="1">
            <a:off x="8476477" y="34271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0"/>
          <p:cNvSpPr/>
          <p:nvPr/>
        </p:nvSpPr>
        <p:spPr>
          <a:xfrm flipH="1">
            <a:off x="7442277" y="35570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"/>
          <p:cNvSpPr txBox="1">
            <a:spLocks noGrp="1"/>
          </p:cNvSpPr>
          <p:nvPr>
            <p:ph type="title"/>
          </p:nvPr>
        </p:nvSpPr>
        <p:spPr>
          <a:xfrm>
            <a:off x="710000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2" name="Google Shape;272;p17"/>
          <p:cNvSpPr txBox="1">
            <a:spLocks noGrp="1"/>
          </p:cNvSpPr>
          <p:nvPr>
            <p:ph type="title" idx="2" hasCustomPrompt="1"/>
          </p:nvPr>
        </p:nvSpPr>
        <p:spPr>
          <a:xfrm>
            <a:off x="7100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3" name="Google Shape;273;p17"/>
          <p:cNvSpPr txBox="1">
            <a:spLocks noGrp="1"/>
          </p:cNvSpPr>
          <p:nvPr>
            <p:ph type="subTitle" idx="1"/>
          </p:nvPr>
        </p:nvSpPr>
        <p:spPr>
          <a:xfrm>
            <a:off x="7100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7"/>
          <p:cNvSpPr/>
          <p:nvPr/>
        </p:nvSpPr>
        <p:spPr>
          <a:xfrm rot="10800000">
            <a:off x="3794725" y="3526224"/>
            <a:ext cx="5269500" cy="161730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7"/>
          <p:cNvSpPr/>
          <p:nvPr/>
        </p:nvSpPr>
        <p:spPr>
          <a:xfrm flipH="1">
            <a:off x="4079409" y="0"/>
            <a:ext cx="3848746" cy="1015396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7"/>
          <p:cNvSpPr/>
          <p:nvPr/>
        </p:nvSpPr>
        <p:spPr>
          <a:xfrm>
            <a:off x="4805860" y="0"/>
            <a:ext cx="5606452" cy="138838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7"/>
          <p:cNvSpPr/>
          <p:nvPr/>
        </p:nvSpPr>
        <p:spPr>
          <a:xfrm>
            <a:off x="4898284" y="3305534"/>
            <a:ext cx="4245815" cy="1838051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7"/>
          <p:cNvSpPr/>
          <p:nvPr/>
        </p:nvSpPr>
        <p:spPr>
          <a:xfrm flipH="1">
            <a:off x="5529737" y="3305400"/>
            <a:ext cx="3614274" cy="1837882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7"/>
          <p:cNvSpPr/>
          <p:nvPr/>
        </p:nvSpPr>
        <p:spPr>
          <a:xfrm flipH="1">
            <a:off x="5295901" y="0"/>
            <a:ext cx="3848110" cy="1219360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7"/>
          <p:cNvSpPr/>
          <p:nvPr/>
        </p:nvSpPr>
        <p:spPr>
          <a:xfrm rot="5400000">
            <a:off x="7269506" y="10558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7"/>
          <p:cNvSpPr/>
          <p:nvPr/>
        </p:nvSpPr>
        <p:spPr>
          <a:xfrm rot="5400000">
            <a:off x="5917319" y="9557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7"/>
          <p:cNvSpPr/>
          <p:nvPr/>
        </p:nvSpPr>
        <p:spPr>
          <a:xfrm rot="-5400000">
            <a:off x="6612681" y="903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7"/>
          <p:cNvSpPr/>
          <p:nvPr/>
        </p:nvSpPr>
        <p:spPr>
          <a:xfrm rot="5400000">
            <a:off x="5261106" y="321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7"/>
          <p:cNvSpPr/>
          <p:nvPr/>
        </p:nvSpPr>
        <p:spPr>
          <a:xfrm rot="-5400000" flipH="1">
            <a:off x="4341681" y="475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7"/>
          <p:cNvSpPr/>
          <p:nvPr/>
        </p:nvSpPr>
        <p:spPr>
          <a:xfrm rot="5400000" flipH="1">
            <a:off x="5326056" y="43294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7"/>
          <p:cNvSpPr/>
          <p:nvPr/>
        </p:nvSpPr>
        <p:spPr>
          <a:xfrm rot="-5400000" flipH="1">
            <a:off x="7106006" y="3674706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21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7"/>
          <p:cNvSpPr/>
          <p:nvPr/>
        </p:nvSpPr>
        <p:spPr>
          <a:xfrm rot="10800000">
            <a:off x="7575354" y="63632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7"/>
          <p:cNvSpPr/>
          <p:nvPr/>
        </p:nvSpPr>
        <p:spPr>
          <a:xfrm rot="-9367883" flipH="1">
            <a:off x="7131099" y="-338044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7"/>
          <p:cNvSpPr/>
          <p:nvPr/>
        </p:nvSpPr>
        <p:spPr>
          <a:xfrm rot="-9944222">
            <a:off x="7216014" y="-294645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7"/>
          <p:cNvSpPr txBox="1">
            <a:spLocks noGrp="1"/>
          </p:cNvSpPr>
          <p:nvPr>
            <p:ph type="body" idx="1"/>
          </p:nvPr>
        </p:nvSpPr>
        <p:spPr>
          <a:xfrm>
            <a:off x="718675" y="3658150"/>
            <a:ext cx="34116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30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495" name="Google Shape;495;p37"/>
          <p:cNvSpPr/>
          <p:nvPr/>
        </p:nvSpPr>
        <p:spPr>
          <a:xfrm rot="5400000">
            <a:off x="8853656" y="8192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37"/>
          <p:cNvSpPr/>
          <p:nvPr/>
        </p:nvSpPr>
        <p:spPr>
          <a:xfrm rot="5400000">
            <a:off x="7501469" y="7192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7"/>
          <p:cNvSpPr/>
          <p:nvPr/>
        </p:nvSpPr>
        <p:spPr>
          <a:xfrm rot="-5400000">
            <a:off x="8196831" y="66660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7"/>
          <p:cNvSpPr/>
          <p:nvPr/>
        </p:nvSpPr>
        <p:spPr>
          <a:xfrm rot="5400000">
            <a:off x="6845256" y="844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6" r:id="rId5"/>
    <p:sldLayoutId id="2147483658" r:id="rId6"/>
    <p:sldLayoutId id="2147483659" r:id="rId7"/>
    <p:sldLayoutId id="2147483663" r:id="rId8"/>
    <p:sldLayoutId id="2147483683" r:id="rId9"/>
    <p:sldLayoutId id="2147483685" r:id="rId10"/>
    <p:sldLayoutId id="214748369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genomedad.com/2020/09/09/a-tale-of-cancer-and-genetics-part-2-of-4/" TargetMode="Externa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74"/>
          <p:cNvSpPr txBox="1">
            <a:spLocks noGrp="1"/>
          </p:cNvSpPr>
          <p:nvPr>
            <p:ph type="ctrTitle"/>
          </p:nvPr>
        </p:nvSpPr>
        <p:spPr>
          <a:xfrm>
            <a:off x="678450" y="152850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HUMAN REPORDUCTION</a:t>
            </a: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81"/>
          <p:cNvSpPr txBox="1">
            <a:spLocks noGrp="1"/>
          </p:cNvSpPr>
          <p:nvPr>
            <p:ph type="title"/>
          </p:nvPr>
        </p:nvSpPr>
        <p:spPr>
          <a:xfrm>
            <a:off x="1912500" y="1890126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76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83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INCLUDED TOPICS</a:t>
            </a:r>
            <a:endParaRPr dirty="0"/>
          </a:p>
        </p:txBody>
      </p:sp>
      <p:sp>
        <p:nvSpPr>
          <p:cNvPr id="1047" name="Google Shape;1047;p76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INTRODUCTION</a:t>
            </a:r>
            <a:endParaRPr dirty="0"/>
          </a:p>
        </p:txBody>
      </p:sp>
      <p:sp>
        <p:nvSpPr>
          <p:cNvPr id="1048" name="Google Shape;1048;p76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BABIES</a:t>
            </a:r>
            <a:endParaRPr dirty="0"/>
          </a:p>
        </p:txBody>
      </p:sp>
      <p:sp>
        <p:nvSpPr>
          <p:cNvPr id="1051" name="Google Shape;1051;p76"/>
          <p:cNvSpPr txBox="1">
            <a:spLocks noGrp="1"/>
          </p:cNvSpPr>
          <p:nvPr>
            <p:ph type="subTitle" idx="5"/>
          </p:nvPr>
        </p:nvSpPr>
        <p:spPr>
          <a:xfrm>
            <a:off x="4419792" y="3986436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DNA &amp; CHROMOSOMES </a:t>
            </a:r>
            <a:endParaRPr dirty="0"/>
          </a:p>
        </p:txBody>
      </p:sp>
      <p:sp>
        <p:nvSpPr>
          <p:cNvPr id="1053" name="Google Shape;1053;p76"/>
          <p:cNvSpPr txBox="1">
            <a:spLocks noGrp="1"/>
          </p:cNvSpPr>
          <p:nvPr>
            <p:ph type="subTitle" idx="7"/>
          </p:nvPr>
        </p:nvSpPr>
        <p:spPr>
          <a:xfrm>
            <a:off x="934238" y="3993873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MAKES US DIFFERENT</a:t>
            </a:r>
            <a:endParaRPr dirty="0"/>
          </a:p>
        </p:txBody>
      </p:sp>
      <p:sp>
        <p:nvSpPr>
          <p:cNvPr id="1055" name="Google Shape;1055;p76"/>
          <p:cNvSpPr txBox="1">
            <a:spLocks noGrp="1"/>
          </p:cNvSpPr>
          <p:nvPr>
            <p:ph type="title" idx="9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056" name="Google Shape;1056;p76"/>
          <p:cNvSpPr txBox="1">
            <a:spLocks noGrp="1"/>
          </p:cNvSpPr>
          <p:nvPr>
            <p:ph type="title" idx="13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057" name="Google Shape;1057;p76"/>
          <p:cNvSpPr txBox="1">
            <a:spLocks noGrp="1"/>
          </p:cNvSpPr>
          <p:nvPr>
            <p:ph type="title" idx="14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058" name="Google Shape;1058;p76"/>
          <p:cNvSpPr txBox="1">
            <a:spLocks noGrp="1"/>
          </p:cNvSpPr>
          <p:nvPr>
            <p:ph type="title" idx="15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79"/>
          <p:cNvSpPr txBox="1">
            <a:spLocks noGrp="1"/>
          </p:cNvSpPr>
          <p:nvPr>
            <p:ph type="title"/>
          </p:nvPr>
        </p:nvSpPr>
        <p:spPr>
          <a:xfrm flipH="1">
            <a:off x="996600" y="965848"/>
            <a:ext cx="71508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INTRODUCTION</a:t>
            </a:r>
            <a:endParaRPr dirty="0"/>
          </a:p>
        </p:txBody>
      </p:sp>
      <p:sp>
        <p:nvSpPr>
          <p:cNvPr id="1091" name="Google Shape;1091;p79"/>
          <p:cNvSpPr txBox="1">
            <a:spLocks noGrp="1"/>
          </p:cNvSpPr>
          <p:nvPr>
            <p:ph type="body" idx="1"/>
          </p:nvPr>
        </p:nvSpPr>
        <p:spPr>
          <a:xfrm flipH="1">
            <a:off x="2494975" y="2026648"/>
            <a:ext cx="4154049" cy="12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Human reproduction happens when a sperm fertilizes an egg. The sperm comes from the </a:t>
            </a:r>
            <a:r>
              <a:rPr lang="en-US" sz="1600" b="1" dirty="0"/>
              <a:t>male </a:t>
            </a:r>
            <a:r>
              <a:rPr lang="en-US" sz="1600" dirty="0"/>
              <a:t>and the egg comes from the </a:t>
            </a:r>
            <a:r>
              <a:rPr lang="en-US" sz="1600" b="1" dirty="0"/>
              <a:t>female</a:t>
            </a:r>
            <a:r>
              <a:rPr lang="en-US" sz="1600" dirty="0"/>
              <a:t>. Although sperm and eggs both come from humans, </a:t>
            </a:r>
            <a:r>
              <a:rPr lang="en-US" sz="1600" b="1" dirty="0"/>
              <a:t>they have different characteristics.</a:t>
            </a:r>
            <a:endParaRPr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0" grpId="0"/>
      <p:bldP spid="10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82"/>
          <p:cNvSpPr txBox="1">
            <a:spLocks noGrp="1"/>
          </p:cNvSpPr>
          <p:nvPr>
            <p:ph type="subTitle" idx="1"/>
          </p:nvPr>
        </p:nvSpPr>
        <p:spPr>
          <a:xfrm>
            <a:off x="5069399" y="1386337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Egg</a:t>
            </a:r>
            <a:endParaRPr dirty="0"/>
          </a:p>
        </p:txBody>
      </p:sp>
      <p:sp>
        <p:nvSpPr>
          <p:cNvPr id="1112" name="Google Shape;1112;p82"/>
          <p:cNvSpPr txBox="1">
            <a:spLocks noGrp="1"/>
          </p:cNvSpPr>
          <p:nvPr>
            <p:ph type="subTitle" idx="2"/>
          </p:nvPr>
        </p:nvSpPr>
        <p:spPr>
          <a:xfrm>
            <a:off x="5069399" y="2107470"/>
            <a:ext cx="3085859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2"/>
                </a:solidFill>
              </a:rPr>
              <a:t>Jelly layer to attract sperms.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2"/>
                </a:solidFill>
              </a:rPr>
              <a:t>Fat stores to feed future zygote.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2"/>
                </a:solidFill>
              </a:rPr>
              <a:t>Nucleus for fertilization. 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113" name="Google Shape;1113;p82"/>
          <p:cNvSpPr txBox="1">
            <a:spLocks noGrp="1"/>
          </p:cNvSpPr>
          <p:nvPr>
            <p:ph type="subTitle" idx="3"/>
          </p:nvPr>
        </p:nvSpPr>
        <p:spPr>
          <a:xfrm>
            <a:off x="1189800" y="1386337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Sperm</a:t>
            </a:r>
            <a:endParaRPr dirty="0"/>
          </a:p>
        </p:txBody>
      </p:sp>
      <p:sp>
        <p:nvSpPr>
          <p:cNvPr id="1114" name="Google Shape;1114;p82"/>
          <p:cNvSpPr txBox="1">
            <a:spLocks noGrp="1"/>
          </p:cNvSpPr>
          <p:nvPr>
            <p:ph type="subTitle" idx="4"/>
          </p:nvPr>
        </p:nvSpPr>
        <p:spPr>
          <a:xfrm>
            <a:off x="1189800" y="210747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2"/>
                </a:solidFill>
              </a:rPr>
              <a:t>Tail for rapid movement.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2"/>
                </a:solidFill>
              </a:rPr>
              <a:t>Streamlined head to penetrate the egg.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2"/>
                </a:solidFill>
              </a:rPr>
              <a:t>Nucleus for fertilization.</a:t>
            </a:r>
            <a:endParaRPr dirty="0">
              <a:solidFill>
                <a:schemeClr val="dk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1" grpId="0"/>
      <p:bldP spid="1112" grpId="0" uiExpand="1" build="p"/>
      <p:bldP spid="1113" grpId="0" uiExpand="1"/>
      <p:bldP spid="111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339DC7-61D3-256A-25C2-B60230E6AF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  <a14:imgEffect>
                      <a14:colorTemperature colorTemp="6496"/>
                    </a14:imgEffect>
                    <a14:imgEffect>
                      <a14:saturation sat="115000"/>
                    </a14:imgEffect>
                    <a14:imgEffect>
                      <a14:brightnessContrast bright="8000" contrast="6000"/>
                    </a14:imgEffect>
                  </a14:imgLayer>
                </a14:imgProps>
              </a:ext>
            </a:extLst>
          </a:blip>
          <a:srcRect t="7713" b="7713"/>
          <a:stretch/>
        </p:blipFill>
        <p:spPr>
          <a:xfrm>
            <a:off x="1" y="-1"/>
            <a:ext cx="9143999" cy="5143501"/>
          </a:xfrm>
          <a:prstGeom prst="rect">
            <a:avLst/>
          </a:prstGeom>
          <a:effectLst>
            <a:glow rad="304800">
              <a:schemeClr val="accent1">
                <a:alpha val="40000"/>
              </a:schemeClr>
            </a:glow>
            <a:softEdge rad="0"/>
          </a:effectLst>
        </p:spPr>
      </p:pic>
      <p:sp>
        <p:nvSpPr>
          <p:cNvPr id="1656" name="Google Shape;1656;p109"/>
          <p:cNvSpPr txBox="1">
            <a:spLocks noGrp="1"/>
          </p:cNvSpPr>
          <p:nvPr>
            <p:ph type="body" idx="1"/>
          </p:nvPr>
        </p:nvSpPr>
        <p:spPr>
          <a:xfrm>
            <a:off x="189182" y="3571747"/>
            <a:ext cx="34116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chemeClr val="accent3">
                    <a:lumMod val="10000"/>
                  </a:schemeClr>
                </a:solidFill>
              </a:rPr>
              <a:t>HUMAN REPORDUCTION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chemeClr val="accent3">
                    <a:lumMod val="10000"/>
                  </a:schemeClr>
                </a:solidFill>
              </a:rPr>
              <a:t>RESULT US WITH BABIES.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78"/>
          <p:cNvSpPr txBox="1">
            <a:spLocks noGrp="1"/>
          </p:cNvSpPr>
          <p:nvPr>
            <p:ph type="title"/>
          </p:nvPr>
        </p:nvSpPr>
        <p:spPr>
          <a:xfrm>
            <a:off x="511607" y="831269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BABIES</a:t>
            </a:r>
            <a:endParaRPr dirty="0"/>
          </a:p>
        </p:txBody>
      </p:sp>
      <p:sp>
        <p:nvSpPr>
          <p:cNvPr id="1084" name="Google Shape;1084;p78"/>
          <p:cNvSpPr txBox="1">
            <a:spLocks noGrp="1"/>
          </p:cNvSpPr>
          <p:nvPr>
            <p:ph type="subTitle" idx="1"/>
          </p:nvPr>
        </p:nvSpPr>
        <p:spPr>
          <a:xfrm>
            <a:off x="489069" y="2080050"/>
            <a:ext cx="8165862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2"/>
                </a:solidFill>
              </a:rPr>
              <a:t>Babies are small humans. But of course, they were way smaller than that. Babies were initially a </a:t>
            </a:r>
            <a:r>
              <a:rPr lang="en-US" b="1" dirty="0">
                <a:solidFill>
                  <a:schemeClr val="dk2"/>
                </a:solidFill>
              </a:rPr>
              <a:t>zygote</a:t>
            </a:r>
            <a:r>
              <a:rPr lang="en-US" dirty="0">
                <a:solidFill>
                  <a:schemeClr val="dk2"/>
                </a:solidFill>
              </a:rPr>
              <a:t>, with time, they </a:t>
            </a:r>
            <a:r>
              <a:rPr lang="en-US" i="1" dirty="0">
                <a:solidFill>
                  <a:schemeClr val="dk2"/>
                </a:solidFill>
              </a:rPr>
              <a:t>formed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en-US" dirty="0">
                <a:solidFill>
                  <a:schemeClr val="dk2"/>
                </a:solidFill>
              </a:rPr>
              <a:t>to </a:t>
            </a:r>
            <a:r>
              <a:rPr lang="en-US" b="1" dirty="0">
                <a:solidFill>
                  <a:schemeClr val="dk2"/>
                </a:solidFill>
              </a:rPr>
              <a:t>embryos</a:t>
            </a:r>
            <a:r>
              <a:rPr lang="en-US" dirty="0">
                <a:solidFill>
                  <a:schemeClr val="dk2"/>
                </a:solidFill>
              </a:rPr>
              <a:t> and staged more afterwards. Sometimes, babies come as pairs. Either </a:t>
            </a:r>
            <a:r>
              <a:rPr lang="en-US" b="1" dirty="0">
                <a:solidFill>
                  <a:schemeClr val="dk2"/>
                </a:solidFill>
              </a:rPr>
              <a:t>identical </a:t>
            </a:r>
            <a:r>
              <a:rPr lang="en-US" dirty="0">
                <a:solidFill>
                  <a:schemeClr val="dk2"/>
                </a:solidFill>
              </a:rPr>
              <a:t>or </a:t>
            </a:r>
            <a:r>
              <a:rPr lang="en-US" b="1" dirty="0">
                <a:solidFill>
                  <a:schemeClr val="dk2"/>
                </a:solidFill>
              </a:rPr>
              <a:t>unidentical. </a:t>
            </a:r>
            <a:r>
              <a:rPr lang="en-US" dirty="0">
                <a:solidFill>
                  <a:schemeClr val="dk2"/>
                </a:solidFill>
              </a:rPr>
              <a:t>Identical babies are called this way for looking the same. This occurs due to </a:t>
            </a:r>
            <a:r>
              <a:rPr lang="en-US" b="1" dirty="0">
                <a:solidFill>
                  <a:schemeClr val="dk2"/>
                </a:solidFill>
              </a:rPr>
              <a:t>genetics.</a:t>
            </a:r>
            <a:endParaRPr lang="en-US" dirty="0"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3" grpId="0"/>
      <p:bldP spid="108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95"/>
          <p:cNvSpPr txBox="1">
            <a:spLocks noGrp="1"/>
          </p:cNvSpPr>
          <p:nvPr>
            <p:ph type="subTitle" idx="1"/>
          </p:nvPr>
        </p:nvSpPr>
        <p:spPr>
          <a:xfrm>
            <a:off x="1063526" y="1621370"/>
            <a:ext cx="7016948" cy="31467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Most of the time, identical twins become less alike growing up. This is because of </a:t>
            </a:r>
            <a:r>
              <a:rPr lang="en-US" b="1" dirty="0"/>
              <a:t>genetics </a:t>
            </a:r>
            <a:r>
              <a:rPr lang="en-US" dirty="0"/>
              <a:t>and </a:t>
            </a:r>
            <a:r>
              <a:rPr lang="en-US" b="1" dirty="0"/>
              <a:t>environmental factors. </a:t>
            </a:r>
            <a:r>
              <a:rPr lang="en-US" dirty="0"/>
              <a:t>When they were young, they looked so similar. Over time, they adapted to their surroundings and changed. You can notice they are twins due to their </a:t>
            </a:r>
            <a:r>
              <a:rPr lang="en-US" b="1" dirty="0"/>
              <a:t>common characteristics </a:t>
            </a:r>
            <a:r>
              <a:rPr lang="en-US" dirty="0"/>
              <a:t>all of these are </a:t>
            </a:r>
            <a:r>
              <a:rPr lang="en-US" b="1" dirty="0"/>
              <a:t> genetic factors. </a:t>
            </a:r>
            <a:r>
              <a:rPr lang="en-US" dirty="0"/>
              <a:t>Genetic factors are since birth factors. Environmental factors are factors that are being changed </a:t>
            </a:r>
            <a:r>
              <a:rPr lang="en-US" b="1" dirty="0"/>
              <a:t>due to the environment they are exposed to.</a:t>
            </a:r>
            <a:endParaRPr dirty="0"/>
          </a:p>
        </p:txBody>
      </p:sp>
      <p:sp>
        <p:nvSpPr>
          <p:cNvPr id="1292" name="Google Shape;1292;p9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674045" cy="12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WHAT MAKES US DIFFERENT?</a:t>
            </a:r>
            <a:endParaRPr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" grpId="0" build="p"/>
      <p:bldP spid="12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cycle, outdoor, basketball, whisk&#10;&#10;Description automatically generated">
            <a:extLst>
              <a:ext uri="{FF2B5EF4-FFF2-40B4-BE49-F238E27FC236}">
                <a16:creationId xmlns:a16="http://schemas.microsoft.com/office/drawing/2014/main" id="{055805EA-8756-0777-A73B-749BFC5778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  <a14:imgEffect>
                      <a14:colorTemperature colorTemp="6361"/>
                    </a14:imgEffect>
                    <a14:imgEffect>
                      <a14:saturation sat="110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2503" r="-28" b="1247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effectLst>
            <a:glow rad="711200">
              <a:schemeClr val="accent1">
                <a:alpha val="50000"/>
              </a:schemeClr>
            </a:glow>
          </a:effectLst>
        </p:spPr>
      </p:pic>
      <p:sp>
        <p:nvSpPr>
          <p:cNvPr id="1650" name="Google Shape;1650;p108"/>
          <p:cNvSpPr txBox="1">
            <a:spLocks noGrp="1"/>
          </p:cNvSpPr>
          <p:nvPr>
            <p:ph type="body" idx="1"/>
          </p:nvPr>
        </p:nvSpPr>
        <p:spPr>
          <a:xfrm>
            <a:off x="85225" y="843510"/>
            <a:ext cx="3793437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chemeClr val="accent3">
                    <a:lumMod val="10000"/>
                  </a:schemeClr>
                </a:solidFill>
              </a:rPr>
              <a:t>OUR CHARACTERISTICS ARE CONTROLLED BY DNA</a:t>
            </a:r>
            <a:endParaRPr i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651" name="Google Shape;1651;p108"/>
          <p:cNvSpPr/>
          <p:nvPr/>
        </p:nvSpPr>
        <p:spPr>
          <a:xfrm flipH="1">
            <a:off x="4622289" y="48167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1533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80"/>
          <p:cNvSpPr txBox="1">
            <a:spLocks noGrp="1"/>
          </p:cNvSpPr>
          <p:nvPr>
            <p:ph type="title"/>
          </p:nvPr>
        </p:nvSpPr>
        <p:spPr>
          <a:xfrm>
            <a:off x="306625" y="502876"/>
            <a:ext cx="7661717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DNA &amp; CHROMOSOMES.</a:t>
            </a:r>
            <a:endParaRPr sz="5400" dirty="0"/>
          </a:p>
        </p:txBody>
      </p:sp>
      <p:sp>
        <p:nvSpPr>
          <p:cNvPr id="1098" name="Google Shape;1098;p80"/>
          <p:cNvSpPr txBox="1">
            <a:spLocks noGrp="1"/>
          </p:cNvSpPr>
          <p:nvPr>
            <p:ph type="subTitle" idx="1"/>
          </p:nvPr>
        </p:nvSpPr>
        <p:spPr>
          <a:xfrm>
            <a:off x="2976174" y="2980811"/>
            <a:ext cx="5635264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800" dirty="0">
                <a:solidFill>
                  <a:schemeClr val="dk2"/>
                </a:solidFill>
              </a:rPr>
              <a:t>DNA are </a:t>
            </a:r>
            <a:r>
              <a:rPr lang="en-US" sz="1800" b="1" dirty="0">
                <a:solidFill>
                  <a:schemeClr val="dk2"/>
                </a:solidFill>
              </a:rPr>
              <a:t>in chromosomes. </a:t>
            </a:r>
            <a:r>
              <a:rPr lang="en-US" sz="1800" dirty="0">
                <a:solidFill>
                  <a:schemeClr val="dk2"/>
                </a:solidFill>
              </a:rPr>
              <a:t>We all have </a:t>
            </a:r>
            <a:r>
              <a:rPr lang="en-US" sz="1800" b="1" dirty="0">
                <a:solidFill>
                  <a:schemeClr val="dk2"/>
                </a:solidFill>
              </a:rPr>
              <a:t>46 </a:t>
            </a:r>
            <a:r>
              <a:rPr lang="en-US" sz="1800" dirty="0">
                <a:solidFill>
                  <a:schemeClr val="dk2"/>
                </a:solidFill>
              </a:rPr>
              <a:t>chromosomes. </a:t>
            </a:r>
            <a:r>
              <a:rPr lang="en-US" sz="1800" b="1" dirty="0">
                <a:solidFill>
                  <a:schemeClr val="dk2"/>
                </a:solidFill>
              </a:rPr>
              <a:t>Some people have more or less, but this goes to a </a:t>
            </a:r>
            <a:r>
              <a:rPr lang="en-US" sz="1800" b="1" i="1" dirty="0">
                <a:solidFill>
                  <a:schemeClr val="dk2"/>
                </a:solidFill>
              </a:rPr>
              <a:t>deeper topic, </a:t>
            </a:r>
            <a:r>
              <a:rPr lang="en-US" sz="1800" b="1" dirty="0">
                <a:solidFill>
                  <a:schemeClr val="dk2"/>
                </a:solidFill>
              </a:rPr>
              <a:t>for short you can call it some mistake with chromosomes. </a:t>
            </a:r>
            <a:r>
              <a:rPr lang="en-US" sz="1800" dirty="0">
                <a:solidFill>
                  <a:schemeClr val="dk2"/>
                </a:solidFill>
              </a:rPr>
              <a:t>DNA, a molecule in everybody’s body, controls how we appear. Each sperm and egg of male and female </a:t>
            </a:r>
            <a:r>
              <a:rPr lang="en-US" sz="1800" b="1" dirty="0">
                <a:solidFill>
                  <a:schemeClr val="dk2"/>
                </a:solidFill>
              </a:rPr>
              <a:t>have different DNA. </a:t>
            </a:r>
            <a:r>
              <a:rPr lang="en-US" sz="1800" dirty="0">
                <a:solidFill>
                  <a:schemeClr val="dk2"/>
                </a:solidFill>
              </a:rPr>
              <a:t>That’s why you and your sibling have different features. For example, your sibling can have a straight nose and you have a button nose. </a:t>
            </a:r>
            <a:endParaRPr sz="1800" dirty="0"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" grpId="0"/>
      <p:bldP spid="1098" grpId="0" build="p"/>
    </p:bldLst>
  </p:timing>
</p:sld>
</file>

<file path=ppt/theme/theme1.xml><?xml version="1.0" encoding="utf-8"?>
<a:theme xmlns:a="http://schemas.openxmlformats.org/drawingml/2006/main" name="Aquatic and Physical Therapy Center XL by Slidesgo">
  <a:themeElements>
    <a:clrScheme name="Simple Light">
      <a:dk1>
        <a:srgbClr val="1A4568"/>
      </a:dk1>
      <a:lt1>
        <a:srgbClr val="FFFFFF"/>
      </a:lt1>
      <a:dk2>
        <a:srgbClr val="285E89"/>
      </a:dk2>
      <a:lt2>
        <a:srgbClr val="80C9DD"/>
      </a:lt2>
      <a:accent1>
        <a:srgbClr val="285E89"/>
      </a:accent1>
      <a:accent2>
        <a:srgbClr val="9DCEDF"/>
      </a:accent2>
      <a:accent3>
        <a:srgbClr val="EFEFEF"/>
      </a:accent3>
      <a:accent4>
        <a:srgbClr val="66A5BB"/>
      </a:accent4>
      <a:accent5>
        <a:srgbClr val="EFEFEF"/>
      </a:accent5>
      <a:accent6>
        <a:srgbClr val="1A4568"/>
      </a:accent6>
      <a:hlink>
        <a:srgbClr val="285E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353</Words>
  <Application>Microsoft Office PowerPoint</Application>
  <PresentationFormat>On-screen Show (16:9)</PresentationFormat>
  <Paragraphs>30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Open Sans</vt:lpstr>
      <vt:lpstr>Josefin Sans</vt:lpstr>
      <vt:lpstr>Aquatic and Physical Therapy Center XL by Slidesgo</vt:lpstr>
      <vt:lpstr>HUMAN REPORDUCTION</vt:lpstr>
      <vt:lpstr>INCLUDED TOPICS</vt:lpstr>
      <vt:lpstr>INTRODUCTION</vt:lpstr>
      <vt:lpstr>PowerPoint Presentation</vt:lpstr>
      <vt:lpstr>PowerPoint Presentation</vt:lpstr>
      <vt:lpstr>BABIES</vt:lpstr>
      <vt:lpstr>WHAT MAKES US DIFFERENT?</vt:lpstr>
      <vt:lpstr>PowerPoint Presentation</vt:lpstr>
      <vt:lpstr>DNA &amp; CHROMOSOMES.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REPORDUCTION</dc:title>
  <dc:creator>Hazar Hmoud</dc:creator>
  <cp:lastModifiedBy>h.yhmoud@outlook.com</cp:lastModifiedBy>
  <cp:revision>2</cp:revision>
  <dcterms:modified xsi:type="dcterms:W3CDTF">2023-03-22T17:10:17Z</dcterms:modified>
</cp:coreProperties>
</file>