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0" d="100"/>
          <a:sy n="80" d="100"/>
        </p:scale>
        <p:origin x="136"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471965E3-AB55-4889-A708-61700B8696E3}" type="datetimeFigureOut">
              <a:rPr lang="en-US" smtClean="0"/>
              <a:t>3/22/2023</a:t>
            </a:fld>
            <a:endParaRPr lang="en-US"/>
          </a:p>
        </p:txBody>
      </p:sp>
      <p:sp>
        <p:nvSpPr>
          <p:cNvPr id="5" name="Footer Placeholder 4"/>
          <p:cNvSpPr>
            <a:spLocks noGrp="1"/>
          </p:cNvSpPr>
          <p:nvPr>
            <p:ph type="ftr" sz="quarter" idx="11"/>
          </p:nvPr>
        </p:nvSpPr>
        <p:spPr>
          <a:xfrm>
            <a:off x="3962399" y="5870575"/>
            <a:ext cx="4893958" cy="377825"/>
          </a:xfrm>
        </p:spPr>
        <p:txBody>
          <a:bodyPr/>
          <a:lstStyle/>
          <a:p>
            <a:endParaRPr lang="en-US"/>
          </a:p>
        </p:txBody>
      </p:sp>
      <p:sp>
        <p:nvSpPr>
          <p:cNvPr id="6" name="Slide Number Placeholder 5"/>
          <p:cNvSpPr>
            <a:spLocks noGrp="1"/>
          </p:cNvSpPr>
          <p:nvPr>
            <p:ph type="sldNum" sz="quarter" idx="12"/>
          </p:nvPr>
        </p:nvSpPr>
        <p:spPr>
          <a:xfrm>
            <a:off x="10608958" y="5870575"/>
            <a:ext cx="551167" cy="377825"/>
          </a:xfrm>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12697449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71965E3-AB55-4889-A708-61700B8696E3}"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2833500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1965E3-AB55-4889-A708-61700B8696E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3304753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1965E3-AB55-4889-A708-61700B8696E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1763540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1965E3-AB55-4889-A708-61700B8696E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2350131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1965E3-AB55-4889-A708-61700B8696E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2710675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1965E3-AB55-4889-A708-61700B8696E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11900951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1965E3-AB55-4889-A708-61700B8696E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9015780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1965E3-AB55-4889-A708-61700B8696E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2586047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1965E3-AB55-4889-A708-61700B8696E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3497460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1965E3-AB55-4889-A708-61700B8696E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907062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1965E3-AB55-4889-A708-61700B8696E3}"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2450925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1965E3-AB55-4889-A708-61700B8696E3}" type="datetimeFigureOut">
              <a:rPr lang="en-US" smtClean="0"/>
              <a:t>3/22/2023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3956027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1965E3-AB55-4889-A708-61700B8696E3}" type="datetimeFigureOut">
              <a:rPr lang="en-US" smtClean="0"/>
              <a:t>3/22/2023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1859145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471965E3-AB55-4889-A708-61700B8696E3}" type="datetimeFigureOut">
              <a:rPr lang="en-US" smtClean="0"/>
              <a:t>3/22/2023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2791587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71965E3-AB55-4889-A708-61700B8696E3}"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4137213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71965E3-AB55-4889-A708-61700B8696E3}"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106362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71965E3-AB55-4889-A708-61700B8696E3}" type="datetimeFigureOut">
              <a:rPr lang="en-US" smtClean="0"/>
              <a:t>3/22/2023</a:t>
            </a:fld>
            <a:endParaRPr lang="en-US"/>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C6AB344-521F-4808-9106-47B86752176F}" type="slidenum">
              <a:rPr lang="en-US" smtClean="0"/>
              <a:t>‹#›</a:t>
            </a:fld>
            <a:endParaRPr lang="en-US"/>
          </a:p>
        </p:txBody>
      </p:sp>
    </p:spTree>
    <p:extLst>
      <p:ext uri="{BB962C8B-B14F-4D97-AF65-F5344CB8AC3E}">
        <p14:creationId xmlns:p14="http://schemas.microsoft.com/office/powerpoint/2010/main" val="3778231571"/>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8E88E-FF9A-4A93-8B86-B03245AF2D66}"/>
              </a:ext>
            </a:extLst>
          </p:cNvPr>
          <p:cNvSpPr>
            <a:spLocks noGrp="1"/>
          </p:cNvSpPr>
          <p:nvPr>
            <p:ph type="ctrTitle"/>
          </p:nvPr>
        </p:nvSpPr>
        <p:spPr/>
        <p:txBody>
          <a:bodyPr/>
          <a:lstStyle/>
          <a:p>
            <a:br>
              <a:rPr lang="en-US" dirty="0"/>
            </a:br>
            <a:r>
              <a:rPr lang="en-US" dirty="0"/>
              <a:t>Sports For All</a:t>
            </a:r>
          </a:p>
        </p:txBody>
      </p:sp>
      <p:sp>
        <p:nvSpPr>
          <p:cNvPr id="3" name="Subtitle 2">
            <a:extLst>
              <a:ext uri="{FF2B5EF4-FFF2-40B4-BE49-F238E27FC236}">
                <a16:creationId xmlns:a16="http://schemas.microsoft.com/office/drawing/2014/main" id="{6089ED49-0D27-41A0-BAF9-B45A7CB829B6}"/>
              </a:ext>
            </a:extLst>
          </p:cNvPr>
          <p:cNvSpPr>
            <a:spLocks noGrp="1"/>
          </p:cNvSpPr>
          <p:nvPr>
            <p:ph type="subTitle" idx="1"/>
          </p:nvPr>
        </p:nvSpPr>
        <p:spPr/>
        <p:txBody>
          <a:bodyPr/>
          <a:lstStyle/>
          <a:p>
            <a:r>
              <a:rPr lang="en-US" dirty="0"/>
              <a:t>By : Nassar Dababneh / Omar </a:t>
            </a:r>
            <a:r>
              <a:rPr lang="en-US" dirty="0" err="1"/>
              <a:t>Fityani</a:t>
            </a:r>
            <a:r>
              <a:rPr lang="en-US" dirty="0"/>
              <a:t> / Hisham Zaghmouri</a:t>
            </a:r>
          </a:p>
          <a:p>
            <a:endParaRPr lang="en-US" dirty="0"/>
          </a:p>
        </p:txBody>
      </p:sp>
    </p:spTree>
    <p:extLst>
      <p:ext uri="{BB962C8B-B14F-4D97-AF65-F5344CB8AC3E}">
        <p14:creationId xmlns:p14="http://schemas.microsoft.com/office/powerpoint/2010/main" val="2636577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89F4B58-A5BC-44B2-B6A9-D24B995C31A4}"/>
              </a:ext>
            </a:extLst>
          </p:cNvPr>
          <p:cNvSpPr txBox="1"/>
          <p:nvPr/>
        </p:nvSpPr>
        <p:spPr>
          <a:xfrm>
            <a:off x="182881" y="938253"/>
            <a:ext cx="9875519" cy="2554545"/>
          </a:xfrm>
          <a:prstGeom prst="rect">
            <a:avLst/>
          </a:prstGeom>
          <a:noFill/>
        </p:spPr>
        <p:txBody>
          <a:bodyPr wrap="square" rtlCol="0">
            <a:spAutoFit/>
          </a:bodyPr>
          <a:lstStyle/>
          <a:p>
            <a:r>
              <a:rPr lang="en-US" sz="3200" kern="1200" dirty="0">
                <a:solidFill>
                  <a:schemeClr val="tx1"/>
                </a:solidFill>
                <a:latin typeface="+mn-lt"/>
                <a:ea typeface="+mn-ea"/>
                <a:cs typeface="+mn-cs"/>
              </a:rPr>
              <a:t>P.E </a:t>
            </a:r>
            <a:r>
              <a:rPr lang="en-US" sz="3200" dirty="0"/>
              <a:t>class is one of the most beloved classes in the NOS school however it has faced some criticisms by some students for some of its flaws and problems, this survey has asked some students about their opinions for the biggest criticisms of P.E class. </a:t>
            </a:r>
            <a:endParaRPr lang="en-US" sz="3200" kern="1200" dirty="0">
              <a:solidFill>
                <a:schemeClr val="tx1"/>
              </a:solidFill>
              <a:latin typeface="+mn-lt"/>
              <a:ea typeface="+mn-ea"/>
              <a:cs typeface="+mn-cs"/>
            </a:endParaRPr>
          </a:p>
        </p:txBody>
      </p:sp>
    </p:spTree>
    <p:extLst>
      <p:ext uri="{BB962C8B-B14F-4D97-AF65-F5344CB8AC3E}">
        <p14:creationId xmlns:p14="http://schemas.microsoft.com/office/powerpoint/2010/main" val="2486361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67E7C06-682B-48D8-94B9-6A504AA350E1}"/>
              </a:ext>
            </a:extLst>
          </p:cNvPr>
          <p:cNvSpPr txBox="1"/>
          <p:nvPr/>
        </p:nvSpPr>
        <p:spPr>
          <a:xfrm>
            <a:off x="111318" y="1590260"/>
            <a:ext cx="10893287" cy="2246769"/>
          </a:xfrm>
          <a:prstGeom prst="rect">
            <a:avLst/>
          </a:prstGeom>
          <a:noFill/>
        </p:spPr>
        <p:txBody>
          <a:bodyPr wrap="square" rtlCol="0">
            <a:spAutoFit/>
          </a:bodyPr>
          <a:lstStyle/>
          <a:p>
            <a:r>
              <a:rPr lang="en-US" sz="2800" dirty="0"/>
              <a:t>One of the most popular sports in P.E class is football, however it is seen as extremely competitive which makes it thrilling for some and unenjoyable for others, however even those who love football think there are some major flaws, such as the football stadium being too small or the school not spending enough on high quality equipment.</a:t>
            </a:r>
          </a:p>
        </p:txBody>
      </p:sp>
    </p:spTree>
    <p:extLst>
      <p:ext uri="{BB962C8B-B14F-4D97-AF65-F5344CB8AC3E}">
        <p14:creationId xmlns:p14="http://schemas.microsoft.com/office/powerpoint/2010/main" val="2539641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8C5AFB9-EE88-46FB-AD18-D3FE4E0D7817}"/>
              </a:ext>
            </a:extLst>
          </p:cNvPr>
          <p:cNvSpPr txBox="1"/>
          <p:nvPr/>
        </p:nvSpPr>
        <p:spPr>
          <a:xfrm>
            <a:off x="127218" y="453223"/>
            <a:ext cx="11410122" cy="5262979"/>
          </a:xfrm>
          <a:prstGeom prst="rect">
            <a:avLst/>
          </a:prstGeom>
          <a:noFill/>
        </p:spPr>
        <p:txBody>
          <a:bodyPr wrap="square" rtlCol="0">
            <a:spAutoFit/>
          </a:bodyPr>
          <a:lstStyle/>
          <a:p>
            <a:r>
              <a:rPr lang="en-US" sz="2800" kern="1200" dirty="0">
                <a:solidFill>
                  <a:schemeClr val="tx1"/>
                </a:solidFill>
                <a:latin typeface="+mn-lt"/>
                <a:ea typeface="+mn-ea"/>
                <a:cs typeface="+mn-cs"/>
              </a:rPr>
              <a:t>Some of the </a:t>
            </a:r>
            <a:r>
              <a:rPr lang="en-US" sz="2800" dirty="0"/>
              <a:t>problems of P.E class are easy to solve, others aren’t </a:t>
            </a:r>
            <a:br>
              <a:rPr lang="en-US" sz="2800" dirty="0"/>
            </a:br>
            <a:r>
              <a:rPr lang="en-US" sz="2800" dirty="0"/>
              <a:t>making P.E class more frequent throughout the week could be a way to decrease complaints about P.E class being too short which can also help decrease competitiveness as competitive students will be more relaxed while playing knowing there are many classes in which they can show their abilities and skills, </a:t>
            </a:r>
            <a:br>
              <a:rPr lang="en-US" sz="2800" dirty="0"/>
            </a:br>
            <a:r>
              <a:rPr lang="en-US" sz="2800" dirty="0"/>
              <a:t>Spending more on P.E class will enable teachers to be able to spend the money on higher quality equipment. </a:t>
            </a:r>
          </a:p>
          <a:p>
            <a:endParaRPr lang="en-US" sz="2800" kern="1200" dirty="0">
              <a:solidFill>
                <a:schemeClr val="tx1"/>
              </a:solidFill>
              <a:latin typeface="+mn-lt"/>
              <a:ea typeface="+mn-ea"/>
              <a:cs typeface="+mn-cs"/>
            </a:endParaRPr>
          </a:p>
          <a:p>
            <a:r>
              <a:rPr lang="en-US" sz="2800" kern="1200" dirty="0">
                <a:solidFill>
                  <a:schemeClr val="tx1"/>
                </a:solidFill>
                <a:latin typeface="+mn-lt"/>
                <a:ea typeface="+mn-ea"/>
                <a:cs typeface="+mn-cs"/>
              </a:rPr>
              <a:t>Despite all of its </a:t>
            </a:r>
            <a:r>
              <a:rPr lang="en-US" sz="2800" dirty="0"/>
              <a:t>shortcomings, P.E class will remain a favorite of students for many years to come and we can only hope the issues in P.E class can be recognized and fixed swiftly. </a:t>
            </a:r>
            <a:endParaRPr lang="en-US" sz="2800" kern="1200" dirty="0">
              <a:solidFill>
                <a:schemeClr val="tx1"/>
              </a:solidFill>
              <a:latin typeface="+mn-lt"/>
              <a:ea typeface="+mn-ea"/>
              <a:cs typeface="+mn-cs"/>
            </a:endParaRPr>
          </a:p>
        </p:txBody>
      </p:sp>
    </p:spTree>
    <p:extLst>
      <p:ext uri="{BB962C8B-B14F-4D97-AF65-F5344CB8AC3E}">
        <p14:creationId xmlns:p14="http://schemas.microsoft.com/office/powerpoint/2010/main" val="39633179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34</TotalTime>
  <Words>264</Words>
  <Application>Microsoft Office PowerPoint</Application>
  <PresentationFormat>Widescreen</PresentationFormat>
  <Paragraphs>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Celestial</vt:lpstr>
      <vt:lpstr> Sports For All</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Sports For All</dc:title>
  <dc:creator>Zaghmouri, Mohammed</dc:creator>
  <cp:lastModifiedBy>Zaghmouri, Mohammed</cp:lastModifiedBy>
  <cp:revision>4</cp:revision>
  <dcterms:created xsi:type="dcterms:W3CDTF">2023-03-22T15:29:42Z</dcterms:created>
  <dcterms:modified xsi:type="dcterms:W3CDTF">2023-03-22T16:04:29Z</dcterms:modified>
</cp:coreProperties>
</file>