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e52e6af257ac4398" providerId="LiveId" clId="{5608A4E6-1C8B-468D-91C2-12A678FE8ABC}"/>
    <pc:docChg chg="undo custSel addSld delSld modSld">
      <pc:chgData name="" userId="e52e6af257ac4398" providerId="LiveId" clId="{5608A4E6-1C8B-468D-91C2-12A678FE8ABC}" dt="2023-03-22T16:29:07.723" v="492" actId="20577"/>
      <pc:docMkLst>
        <pc:docMk/>
      </pc:docMkLst>
      <pc:sldChg chg="modSp modAnim">
        <pc:chgData name="" userId="e52e6af257ac4398" providerId="LiveId" clId="{5608A4E6-1C8B-468D-91C2-12A678FE8ABC}" dt="2023-03-22T16:09:57.216" v="484" actId="20577"/>
        <pc:sldMkLst>
          <pc:docMk/>
          <pc:sldMk cId="177945649" sldId="256"/>
        </pc:sldMkLst>
        <pc:spChg chg="mod">
          <ac:chgData name="" userId="e52e6af257ac4398" providerId="LiveId" clId="{5608A4E6-1C8B-468D-91C2-12A678FE8ABC}" dt="2023-03-22T16:09:57.216" v="484" actId="20577"/>
          <ac:spMkLst>
            <pc:docMk/>
            <pc:sldMk cId="177945649" sldId="256"/>
            <ac:spMk id="3" creationId="{3E97BA74-F81A-442A-8D35-99821D2A4FCC}"/>
          </ac:spMkLst>
        </pc:spChg>
      </pc:sldChg>
      <pc:sldChg chg="modSp modAnim">
        <pc:chgData name="" userId="e52e6af257ac4398" providerId="LiveId" clId="{5608A4E6-1C8B-468D-91C2-12A678FE8ABC}" dt="2023-03-22T16:00:59.565" v="203"/>
        <pc:sldMkLst>
          <pc:docMk/>
          <pc:sldMk cId="985006799" sldId="257"/>
        </pc:sldMkLst>
        <pc:spChg chg="mod">
          <ac:chgData name="" userId="e52e6af257ac4398" providerId="LiveId" clId="{5608A4E6-1C8B-468D-91C2-12A678FE8ABC}" dt="2023-03-22T15:59:56.678" v="193" actId="27636"/>
          <ac:spMkLst>
            <pc:docMk/>
            <pc:sldMk cId="985006799" sldId="257"/>
            <ac:spMk id="3" creationId="{61065E76-8111-449E-8BF0-4B8A07887C4B}"/>
          </ac:spMkLst>
        </pc:spChg>
      </pc:sldChg>
      <pc:sldChg chg="addSp modSp modAnim">
        <pc:chgData name="" userId="e52e6af257ac4398" providerId="LiveId" clId="{5608A4E6-1C8B-468D-91C2-12A678FE8ABC}" dt="2023-03-22T16:02:03.426" v="219"/>
        <pc:sldMkLst>
          <pc:docMk/>
          <pc:sldMk cId="2608429354" sldId="258"/>
        </pc:sldMkLst>
        <pc:spChg chg="mod">
          <ac:chgData name="" userId="e52e6af257ac4398" providerId="LiveId" clId="{5608A4E6-1C8B-468D-91C2-12A678FE8ABC}" dt="2023-03-22T15:57:19.408" v="139" actId="27636"/>
          <ac:spMkLst>
            <pc:docMk/>
            <pc:sldMk cId="2608429354" sldId="258"/>
            <ac:spMk id="2" creationId="{373DC35F-000C-4003-83E3-C8A3A868B154}"/>
          </ac:spMkLst>
        </pc:spChg>
        <pc:spChg chg="mod">
          <ac:chgData name="" userId="e52e6af257ac4398" providerId="LiveId" clId="{5608A4E6-1C8B-468D-91C2-12A678FE8ABC}" dt="2023-03-22T16:01:30.784" v="210" actId="15"/>
          <ac:spMkLst>
            <pc:docMk/>
            <pc:sldMk cId="2608429354" sldId="258"/>
            <ac:spMk id="3" creationId="{38B09253-A2E4-447C-AC8A-4CB5BEB38F6A}"/>
          </ac:spMkLst>
        </pc:spChg>
        <pc:picChg chg="add mod">
          <ac:chgData name="" userId="e52e6af257ac4398" providerId="LiveId" clId="{5608A4E6-1C8B-468D-91C2-12A678FE8ABC}" dt="2023-03-22T15:57:36.064" v="157" actId="1076"/>
          <ac:picMkLst>
            <pc:docMk/>
            <pc:sldMk cId="2608429354" sldId="258"/>
            <ac:picMk id="5" creationId="{2AE43EEC-1AC7-41AF-B8F4-72A735DF844B}"/>
          </ac:picMkLst>
        </pc:picChg>
      </pc:sldChg>
      <pc:sldChg chg="addSp modSp modAnim">
        <pc:chgData name="" userId="e52e6af257ac4398" providerId="LiveId" clId="{5608A4E6-1C8B-468D-91C2-12A678FE8ABC}" dt="2023-03-22T16:02:59.022" v="232"/>
        <pc:sldMkLst>
          <pc:docMk/>
          <pc:sldMk cId="1442033606" sldId="259"/>
        </pc:sldMkLst>
        <pc:spChg chg="mod">
          <ac:chgData name="" userId="e52e6af257ac4398" providerId="LiveId" clId="{5608A4E6-1C8B-468D-91C2-12A678FE8ABC}" dt="2023-03-22T15:57:20.668" v="150" actId="27636"/>
          <ac:spMkLst>
            <pc:docMk/>
            <pc:sldMk cId="1442033606" sldId="259"/>
            <ac:spMk id="2" creationId="{6B4132EC-921E-43CB-90ED-96EE56FE8145}"/>
          </ac:spMkLst>
        </pc:spChg>
        <pc:spChg chg="mod">
          <ac:chgData name="" userId="e52e6af257ac4398" providerId="LiveId" clId="{5608A4E6-1C8B-468D-91C2-12A678FE8ABC}" dt="2023-03-22T15:57:19.436" v="141" actId="27636"/>
          <ac:spMkLst>
            <pc:docMk/>
            <pc:sldMk cId="1442033606" sldId="259"/>
            <ac:spMk id="3" creationId="{C911F14E-9A9D-43B6-BE15-B8929980740B}"/>
          </ac:spMkLst>
        </pc:spChg>
        <pc:picChg chg="add mod">
          <ac:chgData name="" userId="e52e6af257ac4398" providerId="LiveId" clId="{5608A4E6-1C8B-468D-91C2-12A678FE8ABC}" dt="2023-03-22T15:57:41.161" v="158" actId="1076"/>
          <ac:picMkLst>
            <pc:docMk/>
            <pc:sldMk cId="1442033606" sldId="259"/>
            <ac:picMk id="5" creationId="{B6D5C3EB-6443-42E4-8589-695416076CCF}"/>
          </ac:picMkLst>
        </pc:picChg>
      </pc:sldChg>
      <pc:sldChg chg="addSp modSp modAnim">
        <pc:chgData name="" userId="e52e6af257ac4398" providerId="LiveId" clId="{5608A4E6-1C8B-468D-91C2-12A678FE8ABC}" dt="2023-03-22T16:25:29.613" v="489" actId="313"/>
        <pc:sldMkLst>
          <pc:docMk/>
          <pc:sldMk cId="1914189415" sldId="260"/>
        </pc:sldMkLst>
        <pc:spChg chg="mod">
          <ac:chgData name="" userId="e52e6af257ac4398" providerId="LiveId" clId="{5608A4E6-1C8B-468D-91C2-12A678FE8ABC}" dt="2023-03-22T15:57:20.679" v="151" actId="27636"/>
          <ac:spMkLst>
            <pc:docMk/>
            <pc:sldMk cId="1914189415" sldId="260"/>
            <ac:spMk id="2" creationId="{C6F6F605-BACD-4063-9817-93AC93C2E68D}"/>
          </ac:spMkLst>
        </pc:spChg>
        <pc:spChg chg="mod">
          <ac:chgData name="" userId="e52e6af257ac4398" providerId="LiveId" clId="{5608A4E6-1C8B-468D-91C2-12A678FE8ABC}" dt="2023-03-22T16:25:29.613" v="489" actId="313"/>
          <ac:spMkLst>
            <pc:docMk/>
            <pc:sldMk cId="1914189415" sldId="260"/>
            <ac:spMk id="3" creationId="{DF3A3CE8-86C4-4184-A48F-AEBC540D5A73}"/>
          </ac:spMkLst>
        </pc:spChg>
        <pc:picChg chg="add mod">
          <ac:chgData name="" userId="e52e6af257ac4398" providerId="LiveId" clId="{5608A4E6-1C8B-468D-91C2-12A678FE8ABC}" dt="2023-03-22T15:58:29.817" v="171" actId="14100"/>
          <ac:picMkLst>
            <pc:docMk/>
            <pc:sldMk cId="1914189415" sldId="260"/>
            <ac:picMk id="5" creationId="{C3B7F8AD-2D1E-4C74-9362-AF7806DE4628}"/>
          </ac:picMkLst>
        </pc:picChg>
        <pc:picChg chg="add mod">
          <ac:chgData name="" userId="e52e6af257ac4398" providerId="LiveId" clId="{5608A4E6-1C8B-468D-91C2-12A678FE8ABC}" dt="2023-03-22T15:58:20.250" v="168" actId="1076"/>
          <ac:picMkLst>
            <pc:docMk/>
            <pc:sldMk cId="1914189415" sldId="260"/>
            <ac:picMk id="7" creationId="{6C4E28B7-7101-473E-BCC6-58775D095C63}"/>
          </ac:picMkLst>
        </pc:picChg>
      </pc:sldChg>
      <pc:sldChg chg="addSp modSp add modAnim">
        <pc:chgData name="" userId="e52e6af257ac4398" providerId="LiveId" clId="{5608A4E6-1C8B-468D-91C2-12A678FE8ABC}" dt="2023-03-22T16:03:57.251" v="240"/>
        <pc:sldMkLst>
          <pc:docMk/>
          <pc:sldMk cId="951765014" sldId="261"/>
        </pc:sldMkLst>
        <pc:spChg chg="mod">
          <ac:chgData name="" userId="e52e6af257ac4398" providerId="LiveId" clId="{5608A4E6-1C8B-468D-91C2-12A678FE8ABC}" dt="2023-03-22T15:57:20.715" v="153" actId="27636"/>
          <ac:spMkLst>
            <pc:docMk/>
            <pc:sldMk cId="951765014" sldId="261"/>
            <ac:spMk id="2" creationId="{E5F759DE-1C52-41AF-BD4E-29D9C286A03B}"/>
          </ac:spMkLst>
        </pc:spChg>
        <pc:spChg chg="mod">
          <ac:chgData name="" userId="e52e6af257ac4398" providerId="LiveId" clId="{5608A4E6-1C8B-468D-91C2-12A678FE8ABC}" dt="2023-03-22T15:30:44.856" v="34" actId="404"/>
          <ac:spMkLst>
            <pc:docMk/>
            <pc:sldMk cId="951765014" sldId="261"/>
            <ac:spMk id="3" creationId="{448F55D4-404E-4FFE-B262-46C0E08D4A06}"/>
          </ac:spMkLst>
        </pc:spChg>
        <pc:picChg chg="add mod">
          <ac:chgData name="" userId="e52e6af257ac4398" providerId="LiveId" clId="{5608A4E6-1C8B-468D-91C2-12A678FE8ABC}" dt="2023-03-22T15:59:10.145" v="180" actId="14100"/>
          <ac:picMkLst>
            <pc:docMk/>
            <pc:sldMk cId="951765014" sldId="261"/>
            <ac:picMk id="5" creationId="{463C6158-E15F-427B-9F7A-4BB9C0B5D20D}"/>
          </ac:picMkLst>
        </pc:picChg>
        <pc:picChg chg="add mod">
          <ac:chgData name="" userId="e52e6af257ac4398" providerId="LiveId" clId="{5608A4E6-1C8B-468D-91C2-12A678FE8ABC}" dt="2023-03-22T15:59:16.728" v="181" actId="1076"/>
          <ac:picMkLst>
            <pc:docMk/>
            <pc:sldMk cId="951765014" sldId="261"/>
            <ac:picMk id="7" creationId="{C88A8DB7-B93A-4B19-A965-9D6BEA9D92E9}"/>
          </ac:picMkLst>
        </pc:picChg>
      </pc:sldChg>
      <pc:sldChg chg="addSp modSp add modAnim">
        <pc:chgData name="" userId="e52e6af257ac4398" providerId="LiveId" clId="{5608A4E6-1C8B-468D-91C2-12A678FE8ABC}" dt="2023-03-22T16:04:15.566" v="243"/>
        <pc:sldMkLst>
          <pc:docMk/>
          <pc:sldMk cId="2856276070" sldId="262"/>
        </pc:sldMkLst>
        <pc:spChg chg="mod">
          <ac:chgData name="" userId="e52e6af257ac4398" providerId="LiveId" clId="{5608A4E6-1C8B-468D-91C2-12A678FE8ABC}" dt="2023-03-22T15:57:20.726" v="154" actId="27636"/>
          <ac:spMkLst>
            <pc:docMk/>
            <pc:sldMk cId="2856276070" sldId="262"/>
            <ac:spMk id="2" creationId="{88BB408A-3E0C-42BD-8DF8-E665F04EADC8}"/>
          </ac:spMkLst>
        </pc:spChg>
        <pc:spChg chg="mod">
          <ac:chgData name="" userId="e52e6af257ac4398" providerId="LiveId" clId="{5608A4E6-1C8B-468D-91C2-12A678FE8ABC}" dt="2023-03-22T15:57:20.736" v="155" actId="27636"/>
          <ac:spMkLst>
            <pc:docMk/>
            <pc:sldMk cId="2856276070" sldId="262"/>
            <ac:spMk id="3" creationId="{F3E8044D-6E77-4111-8042-D369C97EF5B7}"/>
          </ac:spMkLst>
        </pc:spChg>
        <pc:picChg chg="add mod">
          <ac:chgData name="" userId="e52e6af257ac4398" providerId="LiveId" clId="{5608A4E6-1C8B-468D-91C2-12A678FE8ABC}" dt="2023-03-22T15:48:36.376" v="112" actId="1076"/>
          <ac:picMkLst>
            <pc:docMk/>
            <pc:sldMk cId="2856276070" sldId="262"/>
            <ac:picMk id="5" creationId="{9B9237F2-481D-4CC2-A71E-A0FA6412290F}"/>
          </ac:picMkLst>
        </pc:picChg>
      </pc:sldChg>
      <pc:sldChg chg="addSp modSp add modAnim">
        <pc:chgData name="" userId="e52e6af257ac4398" providerId="LiveId" clId="{5608A4E6-1C8B-468D-91C2-12A678FE8ABC}" dt="2023-03-22T16:04:38.808" v="247"/>
        <pc:sldMkLst>
          <pc:docMk/>
          <pc:sldMk cId="733530498" sldId="263"/>
        </pc:sldMkLst>
        <pc:spChg chg="mod">
          <ac:chgData name="" userId="e52e6af257ac4398" providerId="LiveId" clId="{5608A4E6-1C8B-468D-91C2-12A678FE8ABC}" dt="2023-03-22T15:37:23.848" v="77" actId="113"/>
          <ac:spMkLst>
            <pc:docMk/>
            <pc:sldMk cId="733530498" sldId="263"/>
            <ac:spMk id="2" creationId="{8BEE299A-6493-4988-A8EF-631154B029EA}"/>
          </ac:spMkLst>
        </pc:spChg>
        <pc:spChg chg="mod">
          <ac:chgData name="" userId="e52e6af257ac4398" providerId="LiveId" clId="{5608A4E6-1C8B-468D-91C2-12A678FE8ABC}" dt="2023-03-22T15:57:20.760" v="156" actId="27636"/>
          <ac:spMkLst>
            <pc:docMk/>
            <pc:sldMk cId="733530498" sldId="263"/>
            <ac:spMk id="3" creationId="{5C97B316-1440-4609-A005-0B3DF2B65D9A}"/>
          </ac:spMkLst>
        </pc:spChg>
        <pc:picChg chg="add mod">
          <ac:chgData name="" userId="e52e6af257ac4398" providerId="LiveId" clId="{5608A4E6-1C8B-468D-91C2-12A678FE8ABC}" dt="2023-03-22T15:59:42.257" v="188" actId="1076"/>
          <ac:picMkLst>
            <pc:docMk/>
            <pc:sldMk cId="733530498" sldId="263"/>
            <ac:picMk id="5" creationId="{D13F9839-0FB1-4504-A32F-57A5B844B4CC}"/>
          </ac:picMkLst>
        </pc:picChg>
        <pc:picChg chg="add mod">
          <ac:chgData name="" userId="e52e6af257ac4398" providerId="LiveId" clId="{5608A4E6-1C8B-468D-91C2-12A678FE8ABC}" dt="2023-03-22T15:59:45.129" v="189" actId="1076"/>
          <ac:picMkLst>
            <pc:docMk/>
            <pc:sldMk cId="733530498" sldId="263"/>
            <ac:picMk id="7" creationId="{47C5B64D-CE8A-4ECF-89AB-C481BE466688}"/>
          </ac:picMkLst>
        </pc:picChg>
      </pc:sldChg>
      <pc:sldChg chg="modSp add modAnim">
        <pc:chgData name="" userId="e52e6af257ac4398" providerId="LiveId" clId="{5608A4E6-1C8B-468D-91C2-12A678FE8ABC}" dt="2023-03-22T16:29:07.723" v="492" actId="20577"/>
        <pc:sldMkLst>
          <pc:docMk/>
          <pc:sldMk cId="80008951" sldId="264"/>
        </pc:sldMkLst>
        <pc:spChg chg="mod">
          <ac:chgData name="" userId="e52e6af257ac4398" providerId="LiveId" clId="{5608A4E6-1C8B-468D-91C2-12A678FE8ABC}" dt="2023-03-22T16:29:07.723" v="492" actId="20577"/>
          <ac:spMkLst>
            <pc:docMk/>
            <pc:sldMk cId="80008951" sldId="264"/>
            <ac:spMk id="2" creationId="{9C221558-9B2E-4048-B1E5-DD5C226B4719}"/>
          </ac:spMkLst>
        </pc:spChg>
        <pc:spChg chg="mod">
          <ac:chgData name="" userId="e52e6af257ac4398" providerId="LiveId" clId="{5608A4E6-1C8B-468D-91C2-12A678FE8ABC}" dt="2023-03-22T16:08:53.288" v="469" actId="1076"/>
          <ac:spMkLst>
            <pc:docMk/>
            <pc:sldMk cId="80008951" sldId="264"/>
            <ac:spMk id="3" creationId="{88FAD699-8925-4B4F-BF1F-900F562929D5}"/>
          </ac:spMkLst>
        </pc:spChg>
      </pc:sldChg>
      <pc:sldChg chg="add del">
        <pc:chgData name="" userId="e52e6af257ac4398" providerId="LiveId" clId="{5608A4E6-1C8B-468D-91C2-12A678FE8ABC}" dt="2023-03-22T16:04:57.550" v="249" actId="2696"/>
        <pc:sldMkLst>
          <pc:docMk/>
          <pc:sldMk cId="251240478" sldId="26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26DA1-2F13-46AF-B72E-53471ADD653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FA51-CBB3-4634-95B4-4604F3D28EFF}"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074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5BC26DA1-2F13-46AF-B72E-53471ADD6530}"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5DFA51-CBB3-4634-95B4-4604F3D28EFF}" type="slidenum">
              <a:rPr lang="en-US" smtClean="0"/>
              <a:t>‹#›</a:t>
            </a:fld>
            <a:endParaRPr lang="en-US"/>
          </a:p>
        </p:txBody>
      </p:sp>
    </p:spTree>
    <p:extLst>
      <p:ext uri="{BB962C8B-B14F-4D97-AF65-F5344CB8AC3E}">
        <p14:creationId xmlns:p14="http://schemas.microsoft.com/office/powerpoint/2010/main" val="253132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26DA1-2F13-46AF-B72E-53471ADD653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FA51-CBB3-4634-95B4-4604F3D28EFF}" type="slidenum">
              <a:rPr lang="en-US" smtClean="0"/>
              <a:t>‹#›</a:t>
            </a:fld>
            <a:endParaRPr lang="en-US"/>
          </a:p>
        </p:txBody>
      </p:sp>
    </p:spTree>
    <p:extLst>
      <p:ext uri="{BB962C8B-B14F-4D97-AF65-F5344CB8AC3E}">
        <p14:creationId xmlns:p14="http://schemas.microsoft.com/office/powerpoint/2010/main" val="3925123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26DA1-2F13-46AF-B72E-53471ADD653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FA51-CBB3-4634-95B4-4604F3D28EFF}"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52613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26DA1-2F13-46AF-B72E-53471ADD653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FA51-CBB3-4634-95B4-4604F3D28EFF}" type="slidenum">
              <a:rPr lang="en-US" smtClean="0"/>
              <a:t>‹#›</a:t>
            </a:fld>
            <a:endParaRPr lang="en-US"/>
          </a:p>
        </p:txBody>
      </p:sp>
    </p:spTree>
    <p:extLst>
      <p:ext uri="{BB962C8B-B14F-4D97-AF65-F5344CB8AC3E}">
        <p14:creationId xmlns:p14="http://schemas.microsoft.com/office/powerpoint/2010/main" val="1864551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26DA1-2F13-46AF-B72E-53471ADD653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FA51-CBB3-4634-95B4-4604F3D28EFF}"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13326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26DA1-2F13-46AF-B72E-53471ADD653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FA51-CBB3-4634-95B4-4604F3D28EFF}" type="slidenum">
              <a:rPr lang="en-US" smtClean="0"/>
              <a:t>‹#›</a:t>
            </a:fld>
            <a:endParaRPr lang="en-US"/>
          </a:p>
        </p:txBody>
      </p:sp>
    </p:spTree>
    <p:extLst>
      <p:ext uri="{BB962C8B-B14F-4D97-AF65-F5344CB8AC3E}">
        <p14:creationId xmlns:p14="http://schemas.microsoft.com/office/powerpoint/2010/main" val="2125412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26DA1-2F13-46AF-B72E-53471ADD653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FA51-CBB3-4634-95B4-4604F3D28EFF}" type="slidenum">
              <a:rPr lang="en-US" smtClean="0"/>
              <a:t>‹#›</a:t>
            </a:fld>
            <a:endParaRPr lang="en-US"/>
          </a:p>
        </p:txBody>
      </p:sp>
    </p:spTree>
    <p:extLst>
      <p:ext uri="{BB962C8B-B14F-4D97-AF65-F5344CB8AC3E}">
        <p14:creationId xmlns:p14="http://schemas.microsoft.com/office/powerpoint/2010/main" val="524647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26DA1-2F13-46AF-B72E-53471ADD653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FA51-CBB3-4634-95B4-4604F3D28EFF}" type="slidenum">
              <a:rPr lang="en-US" smtClean="0"/>
              <a:t>‹#›</a:t>
            </a:fld>
            <a:endParaRPr lang="en-US"/>
          </a:p>
        </p:txBody>
      </p:sp>
    </p:spTree>
    <p:extLst>
      <p:ext uri="{BB962C8B-B14F-4D97-AF65-F5344CB8AC3E}">
        <p14:creationId xmlns:p14="http://schemas.microsoft.com/office/powerpoint/2010/main" val="401738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26DA1-2F13-46AF-B72E-53471ADD653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FA51-CBB3-4634-95B4-4604F3D28EFF}" type="slidenum">
              <a:rPr lang="en-US" smtClean="0"/>
              <a:t>‹#›</a:t>
            </a:fld>
            <a:endParaRPr lang="en-US"/>
          </a:p>
        </p:txBody>
      </p:sp>
    </p:spTree>
    <p:extLst>
      <p:ext uri="{BB962C8B-B14F-4D97-AF65-F5344CB8AC3E}">
        <p14:creationId xmlns:p14="http://schemas.microsoft.com/office/powerpoint/2010/main" val="128873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26DA1-2F13-46AF-B72E-53471ADD653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DFA51-CBB3-4634-95B4-4604F3D28EFF}" type="slidenum">
              <a:rPr lang="en-US" smtClean="0"/>
              <a:t>‹#›</a:t>
            </a:fld>
            <a:endParaRPr lang="en-US"/>
          </a:p>
        </p:txBody>
      </p:sp>
    </p:spTree>
    <p:extLst>
      <p:ext uri="{BB962C8B-B14F-4D97-AF65-F5344CB8AC3E}">
        <p14:creationId xmlns:p14="http://schemas.microsoft.com/office/powerpoint/2010/main" val="235727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26DA1-2F13-46AF-B72E-53471ADD6530}"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DFA51-CBB3-4634-95B4-4604F3D28EFF}" type="slidenum">
              <a:rPr lang="en-US" smtClean="0"/>
              <a:t>‹#›</a:t>
            </a:fld>
            <a:endParaRPr lang="en-US"/>
          </a:p>
        </p:txBody>
      </p:sp>
    </p:spTree>
    <p:extLst>
      <p:ext uri="{BB962C8B-B14F-4D97-AF65-F5344CB8AC3E}">
        <p14:creationId xmlns:p14="http://schemas.microsoft.com/office/powerpoint/2010/main" val="220476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26DA1-2F13-46AF-B72E-53471ADD6530}"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5DFA51-CBB3-4634-95B4-4604F3D28EFF}" type="slidenum">
              <a:rPr lang="en-US" smtClean="0"/>
              <a:t>‹#›</a:t>
            </a:fld>
            <a:endParaRPr lang="en-US"/>
          </a:p>
        </p:txBody>
      </p:sp>
    </p:spTree>
    <p:extLst>
      <p:ext uri="{BB962C8B-B14F-4D97-AF65-F5344CB8AC3E}">
        <p14:creationId xmlns:p14="http://schemas.microsoft.com/office/powerpoint/2010/main" val="378529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26DA1-2F13-46AF-B72E-53471ADD6530}"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5DFA51-CBB3-4634-95B4-4604F3D28EFF}" type="slidenum">
              <a:rPr lang="en-US" smtClean="0"/>
              <a:t>‹#›</a:t>
            </a:fld>
            <a:endParaRPr lang="en-US"/>
          </a:p>
        </p:txBody>
      </p:sp>
    </p:spTree>
    <p:extLst>
      <p:ext uri="{BB962C8B-B14F-4D97-AF65-F5344CB8AC3E}">
        <p14:creationId xmlns:p14="http://schemas.microsoft.com/office/powerpoint/2010/main" val="95703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26DA1-2F13-46AF-B72E-53471ADD6530}"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5DFA51-CBB3-4634-95B4-4604F3D28EFF}" type="slidenum">
              <a:rPr lang="en-US" smtClean="0"/>
              <a:t>‹#›</a:t>
            </a:fld>
            <a:endParaRPr lang="en-US"/>
          </a:p>
        </p:txBody>
      </p:sp>
    </p:spTree>
    <p:extLst>
      <p:ext uri="{BB962C8B-B14F-4D97-AF65-F5344CB8AC3E}">
        <p14:creationId xmlns:p14="http://schemas.microsoft.com/office/powerpoint/2010/main" val="336015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C26DA1-2F13-46AF-B72E-53471ADD6530}"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DFA51-CBB3-4634-95B4-4604F3D28EFF}" type="slidenum">
              <a:rPr lang="en-US" smtClean="0"/>
              <a:t>‹#›</a:t>
            </a:fld>
            <a:endParaRPr lang="en-US"/>
          </a:p>
        </p:txBody>
      </p:sp>
    </p:spTree>
    <p:extLst>
      <p:ext uri="{BB962C8B-B14F-4D97-AF65-F5344CB8AC3E}">
        <p14:creationId xmlns:p14="http://schemas.microsoft.com/office/powerpoint/2010/main" val="58544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C26DA1-2F13-46AF-B72E-53471ADD6530}"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DFA51-CBB3-4634-95B4-4604F3D28EFF}" type="slidenum">
              <a:rPr lang="en-US" smtClean="0"/>
              <a:t>‹#›</a:t>
            </a:fld>
            <a:endParaRPr lang="en-US"/>
          </a:p>
        </p:txBody>
      </p:sp>
    </p:spTree>
    <p:extLst>
      <p:ext uri="{BB962C8B-B14F-4D97-AF65-F5344CB8AC3E}">
        <p14:creationId xmlns:p14="http://schemas.microsoft.com/office/powerpoint/2010/main" val="3193516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BC26DA1-2F13-46AF-B72E-53471ADD6530}" type="datetimeFigureOut">
              <a:rPr lang="en-US" smtClean="0"/>
              <a:t>3/22/2023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C5DFA51-CBB3-4634-95B4-4604F3D28EFF}" type="slidenum">
              <a:rPr lang="en-US" smtClean="0"/>
              <a:t>‹#›</a:t>
            </a:fld>
            <a:endParaRPr lang="en-US"/>
          </a:p>
        </p:txBody>
      </p:sp>
    </p:spTree>
    <p:extLst>
      <p:ext uri="{BB962C8B-B14F-4D97-AF65-F5344CB8AC3E}">
        <p14:creationId xmlns:p14="http://schemas.microsoft.com/office/powerpoint/2010/main" val="3093718689"/>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usgeologicalsurvey/12654652353/"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7F80-5F63-4F0E-BD88-499961306F47}"/>
              </a:ext>
            </a:extLst>
          </p:cNvPr>
          <p:cNvSpPr>
            <a:spLocks noGrp="1"/>
          </p:cNvSpPr>
          <p:nvPr>
            <p:ph type="ctrTitle"/>
          </p:nvPr>
        </p:nvSpPr>
        <p:spPr>
          <a:xfrm>
            <a:off x="1524000" y="2235200"/>
            <a:ext cx="9144000" cy="2387600"/>
          </a:xfrm>
        </p:spPr>
        <p:txBody>
          <a:bodyPr>
            <a:normAutofit/>
          </a:bodyPr>
          <a:lstStyle/>
          <a:p>
            <a:r>
              <a:rPr lang="en-US" sz="7200" b="1" dirty="0"/>
              <a:t>Natural disaster</a:t>
            </a:r>
          </a:p>
        </p:txBody>
      </p:sp>
      <p:sp>
        <p:nvSpPr>
          <p:cNvPr id="3" name="Subtitle 2">
            <a:extLst>
              <a:ext uri="{FF2B5EF4-FFF2-40B4-BE49-F238E27FC236}">
                <a16:creationId xmlns:a16="http://schemas.microsoft.com/office/drawing/2014/main" id="{3E97BA74-F81A-442A-8D35-99821D2A4FCC}"/>
              </a:ext>
            </a:extLst>
          </p:cNvPr>
          <p:cNvSpPr>
            <a:spLocks noGrp="1"/>
          </p:cNvSpPr>
          <p:nvPr>
            <p:ph type="subTitle" idx="1"/>
          </p:nvPr>
        </p:nvSpPr>
        <p:spPr>
          <a:xfrm>
            <a:off x="1524000" y="5128746"/>
            <a:ext cx="9144000" cy="1655762"/>
          </a:xfrm>
        </p:spPr>
        <p:txBody>
          <a:bodyPr>
            <a:normAutofit/>
          </a:bodyPr>
          <a:lstStyle/>
          <a:p>
            <a:r>
              <a:rPr lang="en-US" sz="1800" b="1" i="1" dirty="0"/>
              <a:t>by: Shadi and </a:t>
            </a:r>
            <a:r>
              <a:rPr lang="en-US" sz="1800" b="1" i="1" dirty="0" err="1"/>
              <a:t>nassar</a:t>
            </a:r>
            <a:endParaRPr lang="en-US" sz="1800" b="1" i="1" dirty="0"/>
          </a:p>
          <a:p>
            <a:r>
              <a:rPr lang="en-US" sz="1800" b="1" i="1" dirty="0"/>
              <a:t> grade 8 a</a:t>
            </a:r>
          </a:p>
        </p:txBody>
      </p:sp>
    </p:spTree>
    <p:extLst>
      <p:ext uri="{BB962C8B-B14F-4D97-AF65-F5344CB8AC3E}">
        <p14:creationId xmlns:p14="http://schemas.microsoft.com/office/powerpoint/2010/main" val="17794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81CE-5445-476E-90F4-A429341AE9BD}"/>
              </a:ext>
            </a:extLst>
          </p:cNvPr>
          <p:cNvSpPr>
            <a:spLocks noGrp="1"/>
          </p:cNvSpPr>
          <p:nvPr>
            <p:ph type="title"/>
          </p:nvPr>
        </p:nvSpPr>
        <p:spPr/>
        <p:txBody>
          <a:bodyPr/>
          <a:lstStyle/>
          <a:p>
            <a:r>
              <a:rPr lang="en-US" dirty="0"/>
              <a:t>What are natural disasters?</a:t>
            </a:r>
          </a:p>
        </p:txBody>
      </p:sp>
      <p:sp>
        <p:nvSpPr>
          <p:cNvPr id="3" name="Content Placeholder 2">
            <a:extLst>
              <a:ext uri="{FF2B5EF4-FFF2-40B4-BE49-F238E27FC236}">
                <a16:creationId xmlns:a16="http://schemas.microsoft.com/office/drawing/2014/main" id="{61065E76-8111-449E-8BF0-4B8A07887C4B}"/>
              </a:ext>
            </a:extLst>
          </p:cNvPr>
          <p:cNvSpPr>
            <a:spLocks noGrp="1"/>
          </p:cNvSpPr>
          <p:nvPr>
            <p:ph idx="1"/>
          </p:nvPr>
        </p:nvSpPr>
        <p:spPr/>
        <p:txBody>
          <a:bodyPr>
            <a:normAutofit fontScale="47500" lnSpcReduction="20000"/>
          </a:bodyPr>
          <a:lstStyle/>
          <a:p>
            <a:r>
              <a:rPr lang="en-US" sz="4400" dirty="0"/>
              <a:t>Natural disaster, any calamitous occurrence generated by the effects of natural, rather than human-driven, phenomena that produces great loss of human life or destruction of the natural environment, private property, or public infrastructure. A natural disaster may be caused by weather and climate events or by earthquakes, landslides, and other occurrences that originate at earth’s surface or within the planet itself. No spot on Earth is immune from a natural disaster; however, certain types of disasters are often limited to or occur more frequently in specific geographic regions.</a:t>
            </a:r>
          </a:p>
          <a:p>
            <a:pPr marL="0" indent="0">
              <a:buNone/>
            </a:pPr>
            <a:br>
              <a:rPr lang="en-US" sz="3200" dirty="0"/>
            </a:br>
            <a:endParaRPr lang="en-US" sz="3200" dirty="0"/>
          </a:p>
        </p:txBody>
      </p:sp>
    </p:spTree>
    <p:extLst>
      <p:ext uri="{BB962C8B-B14F-4D97-AF65-F5344CB8AC3E}">
        <p14:creationId xmlns:p14="http://schemas.microsoft.com/office/powerpoint/2010/main" val="98500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C35F-000C-4003-83E3-C8A3A868B154}"/>
              </a:ext>
            </a:extLst>
          </p:cNvPr>
          <p:cNvSpPr>
            <a:spLocks noGrp="1"/>
          </p:cNvSpPr>
          <p:nvPr>
            <p:ph type="title"/>
          </p:nvPr>
        </p:nvSpPr>
        <p:spPr/>
        <p:txBody>
          <a:bodyPr>
            <a:normAutofit fontScale="90000"/>
          </a:bodyPr>
          <a:lstStyle/>
          <a:p>
            <a:r>
              <a:rPr lang="en-US" sz="5400" b="1" dirty="0">
                <a:effectLst>
                  <a:outerShdw blurRad="38100" dist="38100" dir="2700000" algn="tl">
                    <a:srgbClr val="000000">
                      <a:alpha val="43137"/>
                    </a:srgbClr>
                  </a:outerShdw>
                </a:effectLst>
              </a:rPr>
              <a:t>Types of natural disasters</a:t>
            </a:r>
          </a:p>
        </p:txBody>
      </p:sp>
      <p:sp>
        <p:nvSpPr>
          <p:cNvPr id="3" name="Content Placeholder 2">
            <a:extLst>
              <a:ext uri="{FF2B5EF4-FFF2-40B4-BE49-F238E27FC236}">
                <a16:creationId xmlns:a16="http://schemas.microsoft.com/office/drawing/2014/main" id="{38B09253-A2E4-447C-AC8A-4CB5BEB38F6A}"/>
              </a:ext>
            </a:extLst>
          </p:cNvPr>
          <p:cNvSpPr>
            <a:spLocks noGrp="1"/>
          </p:cNvSpPr>
          <p:nvPr>
            <p:ph idx="1"/>
          </p:nvPr>
        </p:nvSpPr>
        <p:spPr/>
        <p:txBody>
          <a:bodyPr>
            <a:normAutofit fontScale="92500" lnSpcReduction="10000"/>
          </a:bodyPr>
          <a:lstStyle/>
          <a:p>
            <a:r>
              <a:rPr lang="en-US" sz="4000" dirty="0"/>
              <a:t>Earthquakes</a:t>
            </a:r>
          </a:p>
          <a:p>
            <a:r>
              <a:rPr lang="en-US" sz="4000" dirty="0"/>
              <a:t>Volcano</a:t>
            </a:r>
          </a:p>
          <a:p>
            <a:r>
              <a:rPr lang="en-US" sz="4000" dirty="0"/>
              <a:t> Tsunami</a:t>
            </a:r>
          </a:p>
          <a:p>
            <a:r>
              <a:rPr lang="en-US" sz="4000" dirty="0"/>
              <a:t>Tornado</a:t>
            </a:r>
          </a:p>
          <a:p>
            <a:r>
              <a:rPr lang="en-US" sz="4000" dirty="0"/>
              <a:t>Wildfire</a:t>
            </a:r>
          </a:p>
        </p:txBody>
      </p:sp>
      <p:pic>
        <p:nvPicPr>
          <p:cNvPr id="5" name="Picture 4">
            <a:extLst>
              <a:ext uri="{FF2B5EF4-FFF2-40B4-BE49-F238E27FC236}">
                <a16:creationId xmlns:a16="http://schemas.microsoft.com/office/drawing/2014/main" id="{2AE43EEC-1AC7-41AF-B8F4-72A735DF8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7176" y="288055"/>
            <a:ext cx="7404847" cy="4165226"/>
          </a:xfrm>
          <a:prstGeom prst="rect">
            <a:avLst/>
          </a:prstGeom>
        </p:spPr>
      </p:pic>
    </p:spTree>
    <p:extLst>
      <p:ext uri="{BB962C8B-B14F-4D97-AF65-F5344CB8AC3E}">
        <p14:creationId xmlns:p14="http://schemas.microsoft.com/office/powerpoint/2010/main" val="260842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ppt_w</p:attrName>
                                        </p:attrNameLst>
                                      </p:cBhvr>
                                      <p:tavLst>
                                        <p:tav tm="0">
                                          <p:val>
                                            <p:fltVal val="0"/>
                                          </p:val>
                                        </p:tav>
                                        <p:tav tm="100000">
                                          <p:val>
                                            <p:strVal val="#ppt_w"/>
                                          </p:val>
                                        </p:tav>
                                      </p:tavLst>
                                    </p:anim>
                                    <p:anim calcmode="lin" valueType="num">
                                      <p:cBhvr>
                                        <p:cTn id="45" dur="1000" fill="hold"/>
                                        <p:tgtEl>
                                          <p:spTgt spid="5"/>
                                        </p:tgtEl>
                                        <p:attrNameLst>
                                          <p:attrName>ppt_h</p:attrName>
                                        </p:attrNameLst>
                                      </p:cBhvr>
                                      <p:tavLst>
                                        <p:tav tm="0">
                                          <p:val>
                                            <p:fltVal val="0"/>
                                          </p:val>
                                        </p:tav>
                                        <p:tav tm="100000">
                                          <p:val>
                                            <p:strVal val="#ppt_h"/>
                                          </p:val>
                                        </p:tav>
                                      </p:tavLst>
                                    </p:anim>
                                    <p:anim calcmode="lin" valueType="num">
                                      <p:cBhvr>
                                        <p:cTn id="46" dur="1000" fill="hold"/>
                                        <p:tgtEl>
                                          <p:spTgt spid="5"/>
                                        </p:tgtEl>
                                        <p:attrNameLst>
                                          <p:attrName>style.rotation</p:attrName>
                                        </p:attrNameLst>
                                      </p:cBhvr>
                                      <p:tavLst>
                                        <p:tav tm="0">
                                          <p:val>
                                            <p:fltVal val="90"/>
                                          </p:val>
                                        </p:tav>
                                        <p:tav tm="100000">
                                          <p:val>
                                            <p:fltVal val="0"/>
                                          </p:val>
                                        </p:tav>
                                      </p:tavLst>
                                    </p:anim>
                                    <p:animEffect transition="in" filter="fade">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32EC-921E-43CB-90ED-96EE56FE8145}"/>
              </a:ext>
            </a:extLst>
          </p:cNvPr>
          <p:cNvSpPr>
            <a:spLocks noGrp="1"/>
          </p:cNvSpPr>
          <p:nvPr>
            <p:ph type="title"/>
          </p:nvPr>
        </p:nvSpPr>
        <p:spPr/>
        <p:txBody>
          <a:bodyPr>
            <a:normAutofit/>
          </a:bodyPr>
          <a:lstStyle/>
          <a:p>
            <a:r>
              <a:rPr lang="en-US" sz="5400" b="1" dirty="0"/>
              <a:t>Earthquakes</a:t>
            </a:r>
          </a:p>
        </p:txBody>
      </p:sp>
      <p:sp>
        <p:nvSpPr>
          <p:cNvPr id="3" name="Content Placeholder 2">
            <a:extLst>
              <a:ext uri="{FF2B5EF4-FFF2-40B4-BE49-F238E27FC236}">
                <a16:creationId xmlns:a16="http://schemas.microsoft.com/office/drawing/2014/main" id="{C911F14E-9A9D-43B6-BE15-B8929980740B}"/>
              </a:ext>
            </a:extLst>
          </p:cNvPr>
          <p:cNvSpPr>
            <a:spLocks noGrp="1"/>
          </p:cNvSpPr>
          <p:nvPr>
            <p:ph idx="1"/>
          </p:nvPr>
        </p:nvSpPr>
        <p:spPr/>
        <p:txBody>
          <a:bodyPr>
            <a:normAutofit fontScale="92500" lnSpcReduction="20000"/>
          </a:bodyPr>
          <a:lstStyle/>
          <a:p>
            <a:r>
              <a:rPr lang="en-US" sz="4800" dirty="0"/>
              <a:t>Earthquakes are</a:t>
            </a:r>
            <a:r>
              <a:rPr lang="en-US" sz="4800" b="1" dirty="0"/>
              <a:t> </a:t>
            </a:r>
            <a:r>
              <a:rPr lang="en-US" sz="4800" dirty="0"/>
              <a:t>seismic events that generate waves that shake the ground. They are caused by the sudden release of energy stored in Earth's crust.</a:t>
            </a:r>
          </a:p>
        </p:txBody>
      </p:sp>
      <p:pic>
        <p:nvPicPr>
          <p:cNvPr id="5" name="Picture 4">
            <a:extLst>
              <a:ext uri="{FF2B5EF4-FFF2-40B4-BE49-F238E27FC236}">
                <a16:creationId xmlns:a16="http://schemas.microsoft.com/office/drawing/2014/main" id="{B6D5C3EB-6443-42E4-8589-695416076CC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flipV="1">
            <a:off x="6405283" y="3887470"/>
            <a:ext cx="3599329" cy="2284730"/>
          </a:xfrm>
          <a:prstGeom prst="rect">
            <a:avLst/>
          </a:prstGeom>
        </p:spPr>
      </p:pic>
    </p:spTree>
    <p:extLst>
      <p:ext uri="{BB962C8B-B14F-4D97-AF65-F5344CB8AC3E}">
        <p14:creationId xmlns:p14="http://schemas.microsoft.com/office/powerpoint/2010/main" val="144203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F605-BACD-4063-9817-93AC93C2E68D}"/>
              </a:ext>
            </a:extLst>
          </p:cNvPr>
          <p:cNvSpPr>
            <a:spLocks noGrp="1"/>
          </p:cNvSpPr>
          <p:nvPr>
            <p:ph type="title"/>
          </p:nvPr>
        </p:nvSpPr>
        <p:spPr/>
        <p:txBody>
          <a:bodyPr>
            <a:normAutofit/>
          </a:bodyPr>
          <a:lstStyle/>
          <a:p>
            <a:r>
              <a:rPr lang="en-US" sz="5400" b="1" dirty="0"/>
              <a:t>Volcano</a:t>
            </a:r>
          </a:p>
        </p:txBody>
      </p:sp>
      <p:sp>
        <p:nvSpPr>
          <p:cNvPr id="3" name="Content Placeholder 2">
            <a:extLst>
              <a:ext uri="{FF2B5EF4-FFF2-40B4-BE49-F238E27FC236}">
                <a16:creationId xmlns:a16="http://schemas.microsoft.com/office/drawing/2014/main" id="{DF3A3CE8-86C4-4184-A48F-AEBC540D5A73}"/>
              </a:ext>
            </a:extLst>
          </p:cNvPr>
          <p:cNvSpPr>
            <a:spLocks noGrp="1"/>
          </p:cNvSpPr>
          <p:nvPr>
            <p:ph idx="1"/>
          </p:nvPr>
        </p:nvSpPr>
        <p:spPr/>
        <p:txBody>
          <a:bodyPr>
            <a:normAutofit lnSpcReduction="10000"/>
          </a:bodyPr>
          <a:lstStyle/>
          <a:p>
            <a:r>
              <a:rPr lang="en-US" sz="3600" dirty="0"/>
              <a:t>A volcano is a rupture in the crust of a planetary-mass object, such as Earth, that allows hot lava, volcanic ash, and gases to escape from a magma chamber below the surface. And most are found underwater.</a:t>
            </a:r>
          </a:p>
        </p:txBody>
      </p:sp>
      <p:pic>
        <p:nvPicPr>
          <p:cNvPr id="5" name="Picture 4">
            <a:extLst>
              <a:ext uri="{FF2B5EF4-FFF2-40B4-BE49-F238E27FC236}">
                <a16:creationId xmlns:a16="http://schemas.microsoft.com/office/drawing/2014/main" id="{C3B7F8AD-2D1E-4C74-9362-AF7806DE4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459" y="5463686"/>
            <a:ext cx="3254700" cy="1370906"/>
          </a:xfrm>
          <a:prstGeom prst="rect">
            <a:avLst/>
          </a:prstGeom>
        </p:spPr>
      </p:pic>
      <p:pic>
        <p:nvPicPr>
          <p:cNvPr id="7" name="Picture 6">
            <a:extLst>
              <a:ext uri="{FF2B5EF4-FFF2-40B4-BE49-F238E27FC236}">
                <a16:creationId xmlns:a16="http://schemas.microsoft.com/office/drawing/2014/main" id="{6C4E28B7-7101-473E-BCC6-58775D095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159" y="5477435"/>
            <a:ext cx="3719841" cy="1380565"/>
          </a:xfrm>
          <a:prstGeom prst="rect">
            <a:avLst/>
          </a:prstGeom>
        </p:spPr>
      </p:pic>
    </p:spTree>
    <p:extLst>
      <p:ext uri="{BB962C8B-B14F-4D97-AF65-F5344CB8AC3E}">
        <p14:creationId xmlns:p14="http://schemas.microsoft.com/office/powerpoint/2010/main" val="191418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59DE-1C52-41AF-BD4E-29D9C286A03B}"/>
              </a:ext>
            </a:extLst>
          </p:cNvPr>
          <p:cNvSpPr>
            <a:spLocks noGrp="1"/>
          </p:cNvSpPr>
          <p:nvPr>
            <p:ph type="title"/>
          </p:nvPr>
        </p:nvSpPr>
        <p:spPr/>
        <p:txBody>
          <a:bodyPr>
            <a:normAutofit/>
          </a:bodyPr>
          <a:lstStyle/>
          <a:p>
            <a:r>
              <a:rPr lang="en-US" sz="5400" b="1" dirty="0"/>
              <a:t>Tsunami</a:t>
            </a:r>
          </a:p>
        </p:txBody>
      </p:sp>
      <p:sp>
        <p:nvSpPr>
          <p:cNvPr id="3" name="Content Placeholder 2">
            <a:extLst>
              <a:ext uri="{FF2B5EF4-FFF2-40B4-BE49-F238E27FC236}">
                <a16:creationId xmlns:a16="http://schemas.microsoft.com/office/drawing/2014/main" id="{448F55D4-404E-4FFE-B262-46C0E08D4A06}"/>
              </a:ext>
            </a:extLst>
          </p:cNvPr>
          <p:cNvSpPr>
            <a:spLocks noGrp="1"/>
          </p:cNvSpPr>
          <p:nvPr>
            <p:ph idx="1"/>
          </p:nvPr>
        </p:nvSpPr>
        <p:spPr/>
        <p:txBody>
          <a:bodyPr>
            <a:normAutofit/>
          </a:bodyPr>
          <a:lstStyle/>
          <a:p>
            <a:r>
              <a:rPr lang="en-US" sz="4800" dirty="0"/>
              <a:t>A tsunami is a</a:t>
            </a:r>
            <a:r>
              <a:rPr lang="en-US" sz="4800" b="1" dirty="0"/>
              <a:t> </a:t>
            </a:r>
            <a:r>
              <a:rPr lang="en-US" sz="4800" dirty="0"/>
              <a:t>long, high sea wave or a series of waves caused by a disturbance in the ocean</a:t>
            </a:r>
          </a:p>
        </p:txBody>
      </p:sp>
      <p:pic>
        <p:nvPicPr>
          <p:cNvPr id="5" name="Picture 4">
            <a:extLst>
              <a:ext uri="{FF2B5EF4-FFF2-40B4-BE49-F238E27FC236}">
                <a16:creationId xmlns:a16="http://schemas.microsoft.com/office/drawing/2014/main" id="{463C6158-E15F-427B-9F7A-4BB9C0B5D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9929" y="4327585"/>
            <a:ext cx="3796673" cy="2491567"/>
          </a:xfrm>
          <a:prstGeom prst="rect">
            <a:avLst/>
          </a:prstGeom>
        </p:spPr>
      </p:pic>
      <p:pic>
        <p:nvPicPr>
          <p:cNvPr id="7" name="Picture 6">
            <a:extLst>
              <a:ext uri="{FF2B5EF4-FFF2-40B4-BE49-F238E27FC236}">
                <a16:creationId xmlns:a16="http://schemas.microsoft.com/office/drawing/2014/main" id="{C88A8DB7-B93A-4B19-A965-9D6BEA9D9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9565" y="0"/>
            <a:ext cx="3572435" cy="2344411"/>
          </a:xfrm>
          <a:prstGeom prst="rect">
            <a:avLst/>
          </a:prstGeom>
        </p:spPr>
      </p:pic>
    </p:spTree>
    <p:extLst>
      <p:ext uri="{BB962C8B-B14F-4D97-AF65-F5344CB8AC3E}">
        <p14:creationId xmlns:p14="http://schemas.microsoft.com/office/powerpoint/2010/main" val="95176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408A-3E0C-42BD-8DF8-E665F04EADC8}"/>
              </a:ext>
            </a:extLst>
          </p:cNvPr>
          <p:cNvSpPr>
            <a:spLocks noGrp="1"/>
          </p:cNvSpPr>
          <p:nvPr>
            <p:ph type="title"/>
          </p:nvPr>
        </p:nvSpPr>
        <p:spPr/>
        <p:txBody>
          <a:bodyPr>
            <a:normAutofit/>
          </a:bodyPr>
          <a:lstStyle/>
          <a:p>
            <a:r>
              <a:rPr lang="en-US" sz="5400" b="1" dirty="0"/>
              <a:t>Tornado</a:t>
            </a:r>
          </a:p>
        </p:txBody>
      </p:sp>
      <p:sp>
        <p:nvSpPr>
          <p:cNvPr id="3" name="Content Placeholder 2">
            <a:extLst>
              <a:ext uri="{FF2B5EF4-FFF2-40B4-BE49-F238E27FC236}">
                <a16:creationId xmlns:a16="http://schemas.microsoft.com/office/drawing/2014/main" id="{F3E8044D-6E77-4111-8042-D369C97EF5B7}"/>
              </a:ext>
            </a:extLst>
          </p:cNvPr>
          <p:cNvSpPr>
            <a:spLocks noGrp="1"/>
          </p:cNvSpPr>
          <p:nvPr>
            <p:ph idx="1"/>
          </p:nvPr>
        </p:nvSpPr>
        <p:spPr/>
        <p:txBody>
          <a:bodyPr>
            <a:normAutofit fontScale="92500"/>
          </a:bodyPr>
          <a:lstStyle/>
          <a:p>
            <a:r>
              <a:rPr lang="en-US" sz="3600" dirty="0"/>
              <a:t>Tornadoes are</a:t>
            </a:r>
            <a:r>
              <a:rPr lang="en-US" sz="3600" b="1" dirty="0"/>
              <a:t> </a:t>
            </a:r>
            <a:r>
              <a:rPr lang="en-US" sz="3600" dirty="0"/>
              <a:t>vertical funnels of rapidly spinning air. Their winds may top 250 miles an hour and can clear a pathway a mile wide and 50 miles long. Also known as twisters, tornadoes are born in thunderstorms and are often accompanied by hail.</a:t>
            </a:r>
          </a:p>
        </p:txBody>
      </p:sp>
      <p:pic>
        <p:nvPicPr>
          <p:cNvPr id="5" name="Picture 4">
            <a:extLst>
              <a:ext uri="{FF2B5EF4-FFF2-40B4-BE49-F238E27FC236}">
                <a16:creationId xmlns:a16="http://schemas.microsoft.com/office/drawing/2014/main" id="{9B9237F2-481D-4CC2-A71E-A0FA64122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962" y="3927617"/>
            <a:ext cx="3901440" cy="2785872"/>
          </a:xfrm>
          <a:prstGeom prst="rect">
            <a:avLst/>
          </a:prstGeom>
        </p:spPr>
      </p:pic>
    </p:spTree>
    <p:extLst>
      <p:ext uri="{BB962C8B-B14F-4D97-AF65-F5344CB8AC3E}">
        <p14:creationId xmlns:p14="http://schemas.microsoft.com/office/powerpoint/2010/main" val="285627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E299A-6493-4988-A8EF-631154B029EA}"/>
              </a:ext>
            </a:extLst>
          </p:cNvPr>
          <p:cNvSpPr>
            <a:spLocks noGrp="1"/>
          </p:cNvSpPr>
          <p:nvPr>
            <p:ph type="title"/>
          </p:nvPr>
        </p:nvSpPr>
        <p:spPr/>
        <p:txBody>
          <a:bodyPr/>
          <a:lstStyle/>
          <a:p>
            <a:r>
              <a:rPr lang="en-US" b="1" dirty="0"/>
              <a:t>Wildfire</a:t>
            </a:r>
          </a:p>
        </p:txBody>
      </p:sp>
      <p:sp>
        <p:nvSpPr>
          <p:cNvPr id="3" name="Content Placeholder 2">
            <a:extLst>
              <a:ext uri="{FF2B5EF4-FFF2-40B4-BE49-F238E27FC236}">
                <a16:creationId xmlns:a16="http://schemas.microsoft.com/office/drawing/2014/main" id="{5C97B316-1440-4609-A005-0B3DF2B65D9A}"/>
              </a:ext>
            </a:extLst>
          </p:cNvPr>
          <p:cNvSpPr>
            <a:spLocks noGrp="1"/>
          </p:cNvSpPr>
          <p:nvPr>
            <p:ph idx="1"/>
          </p:nvPr>
        </p:nvSpPr>
        <p:spPr/>
        <p:txBody>
          <a:bodyPr>
            <a:normAutofit lnSpcReduction="10000"/>
          </a:bodyPr>
          <a:lstStyle/>
          <a:p>
            <a:r>
              <a:rPr lang="en-US" sz="3600" dirty="0"/>
              <a:t>A wildfire is an unplanned fire that burns in a natural area such as a forest, grassland, or prairie. Wildfires are often caused by human activity or a natural phenomenon such as lightning, and they can happen at any time or anywhere</a:t>
            </a:r>
            <a:r>
              <a:rPr lang="en-US" dirty="0"/>
              <a:t>.</a:t>
            </a:r>
          </a:p>
        </p:txBody>
      </p:sp>
      <p:pic>
        <p:nvPicPr>
          <p:cNvPr id="5" name="Picture 4">
            <a:extLst>
              <a:ext uri="{FF2B5EF4-FFF2-40B4-BE49-F238E27FC236}">
                <a16:creationId xmlns:a16="http://schemas.microsoft.com/office/drawing/2014/main" id="{D13F9839-0FB1-4504-A32F-57A5B844B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7969" y="4255313"/>
            <a:ext cx="3904031" cy="2602687"/>
          </a:xfrm>
          <a:prstGeom prst="rect">
            <a:avLst/>
          </a:prstGeom>
        </p:spPr>
      </p:pic>
      <p:pic>
        <p:nvPicPr>
          <p:cNvPr id="7" name="Picture 6">
            <a:extLst>
              <a:ext uri="{FF2B5EF4-FFF2-40B4-BE49-F238E27FC236}">
                <a16:creationId xmlns:a16="http://schemas.microsoft.com/office/drawing/2014/main" id="{47C5B64D-CE8A-4ECF-89AB-C481BE466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938" y="4255313"/>
            <a:ext cx="3904031" cy="2597955"/>
          </a:xfrm>
          <a:prstGeom prst="rect">
            <a:avLst/>
          </a:prstGeom>
        </p:spPr>
      </p:pic>
    </p:spTree>
    <p:extLst>
      <p:ext uri="{BB962C8B-B14F-4D97-AF65-F5344CB8AC3E}">
        <p14:creationId xmlns:p14="http://schemas.microsoft.com/office/powerpoint/2010/main" val="73353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1558-9B2E-4048-B1E5-DD5C226B4719}"/>
              </a:ext>
            </a:extLst>
          </p:cNvPr>
          <p:cNvSpPr>
            <a:spLocks noGrp="1"/>
          </p:cNvSpPr>
          <p:nvPr>
            <p:ph type="title"/>
          </p:nvPr>
        </p:nvSpPr>
        <p:spPr/>
        <p:txBody>
          <a:bodyPr>
            <a:normAutofit/>
          </a:bodyPr>
          <a:lstStyle/>
          <a:p>
            <a:r>
              <a:rPr lang="en-US" sz="4400" b="1"/>
              <a:t>QUIZ!!!</a:t>
            </a:r>
            <a:endParaRPr lang="en-US" sz="4400" b="1" dirty="0"/>
          </a:p>
        </p:txBody>
      </p:sp>
      <p:sp>
        <p:nvSpPr>
          <p:cNvPr id="3" name="Content Placeholder 2">
            <a:extLst>
              <a:ext uri="{FF2B5EF4-FFF2-40B4-BE49-F238E27FC236}">
                <a16:creationId xmlns:a16="http://schemas.microsoft.com/office/drawing/2014/main" id="{88FAD699-8925-4B4F-BF1F-900F562929D5}"/>
              </a:ext>
            </a:extLst>
          </p:cNvPr>
          <p:cNvSpPr>
            <a:spLocks noGrp="1"/>
          </p:cNvSpPr>
          <p:nvPr>
            <p:ph idx="1"/>
          </p:nvPr>
        </p:nvSpPr>
        <p:spPr>
          <a:xfrm>
            <a:off x="782824" y="748553"/>
            <a:ext cx="8534400" cy="3615267"/>
          </a:xfrm>
        </p:spPr>
        <p:txBody>
          <a:bodyPr>
            <a:normAutofit fontScale="92500" lnSpcReduction="10000"/>
          </a:bodyPr>
          <a:lstStyle/>
          <a:p>
            <a:r>
              <a:rPr lang="en-US" sz="3600" dirty="0"/>
              <a:t>What are the causes of tsunami??</a:t>
            </a:r>
          </a:p>
          <a:p>
            <a:r>
              <a:rPr lang="en-US" sz="3600" dirty="0"/>
              <a:t>What is tornado?</a:t>
            </a:r>
          </a:p>
          <a:p>
            <a:r>
              <a:rPr lang="en-US" sz="3600" dirty="0"/>
              <a:t>What are the types of natural disasters we talked about?</a:t>
            </a:r>
          </a:p>
          <a:p>
            <a:r>
              <a:rPr lang="en-US" sz="3600" dirty="0"/>
              <a:t>Give an example of natural disaster we didn’t mention</a:t>
            </a:r>
          </a:p>
          <a:p>
            <a:endParaRPr lang="en-US" sz="3600" dirty="0"/>
          </a:p>
        </p:txBody>
      </p:sp>
    </p:spTree>
    <p:extLst>
      <p:ext uri="{BB962C8B-B14F-4D97-AF65-F5344CB8AC3E}">
        <p14:creationId xmlns:p14="http://schemas.microsoft.com/office/powerpoint/2010/main" val="8000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93</TotalTime>
  <Words>369</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Century Gothic</vt:lpstr>
      <vt:lpstr>Wingdings 3</vt:lpstr>
      <vt:lpstr>Slice</vt:lpstr>
      <vt:lpstr>Natural disaster</vt:lpstr>
      <vt:lpstr>What are natural disasters?</vt:lpstr>
      <vt:lpstr>Types of natural disasters</vt:lpstr>
      <vt:lpstr>Earthquakes</vt:lpstr>
      <vt:lpstr>Volcano</vt:lpstr>
      <vt:lpstr>Tsunami</vt:lpstr>
      <vt:lpstr>Tornado</vt:lpstr>
      <vt:lpstr>Wildfire</vt:lpstr>
      <vt:lpstr>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6</cp:revision>
  <dcterms:created xsi:type="dcterms:W3CDTF">2023-03-22T14:46:47Z</dcterms:created>
  <dcterms:modified xsi:type="dcterms:W3CDTF">2023-03-22T16:29:10Z</dcterms:modified>
</cp:coreProperties>
</file>