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57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2"/>
  </p:normalViewPr>
  <p:slideViewPr>
    <p:cSldViewPr snapToGrid="0">
      <p:cViewPr varScale="1">
        <p:scale>
          <a:sx n="104" d="100"/>
          <a:sy n="104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8E902-7DA5-CE46-9536-013C626B7002}" type="datetimeFigureOut">
              <a:rPr lang="en-JO" smtClean="0"/>
              <a:t>3/22/23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D1B43-6C9D-4240-99F3-3C93B55E051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87544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1B43-6C9D-4240-99F3-3C93B55E051E}" type="slidenum">
              <a:rPr lang="en-JO" smtClean="0"/>
              <a:t>3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7269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13955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9777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6283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75322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10702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49115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2755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54951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7646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338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394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EB51266-D246-BC41-A521-73632D7527F8}" type="datetimeFigureOut">
              <a:rPr lang="en-JO" smtClean="0"/>
              <a:t>3/22/23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1FD4954-F328-9848-B326-F1CE53F63E24}" type="slidenum">
              <a:rPr lang="en-JO" smtClean="0"/>
              <a:t>‹#›</a:t>
            </a:fld>
            <a:endParaRPr lang="en-JO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33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openclipart.org/detail/38155/nasa-space-shuttle-by-rejon" TargetMode="External"/><Relationship Id="rId7" Type="http://schemas.openxmlformats.org/officeDocument/2006/relationships/hyperlink" Target="https://pixabay.com/en/jupiter-astronomy-space-solar-675678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pixabay.com/en/earth-globe-planets-space-world-2026996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freepngimg.com/png/25259-star-clipar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solar-system-space-universe-galaxy-191172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3611-su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vma5.deviantart.com/art/Solar-System-284004691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pixabay.com/en/saturn-solar-system-planet-153576/" TargetMode="External"/><Relationship Id="rId3" Type="http://schemas.openxmlformats.org/officeDocument/2006/relationships/hyperlink" Target="https://openclipart.org/detail/121831/mercury-by-merlin2525" TargetMode="External"/><Relationship Id="rId7" Type="http://schemas.openxmlformats.org/officeDocument/2006/relationships/hyperlink" Target="https://pngimg.com/download/25344" TargetMode="External"/><Relationship Id="rId12" Type="http://schemas.openxmlformats.org/officeDocument/2006/relationships/image" Target="../media/image13.png"/><Relationship Id="rId17" Type="http://schemas.openxmlformats.org/officeDocument/2006/relationships/hyperlink" Target="https://commons.wikimedia.org/wiki/File:Neptune_cutout.png" TargetMode="External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pngall.com/jupiter-png/download/61276" TargetMode="External"/><Relationship Id="rId5" Type="http://schemas.openxmlformats.org/officeDocument/2006/relationships/hyperlink" Target="https://pixabay.com/en/venus-planet-astronomy-solar-system-26620/" TargetMode="External"/><Relationship Id="rId15" Type="http://schemas.openxmlformats.org/officeDocument/2006/relationships/hyperlink" Target="https://pixabay.com/en/uranus-solar-system-planet-153572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hyperlink" Target="https://pngimg.com/download/61178" TargetMode="Externa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iz-tiles-letters-red-game-test-2074324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ymbol-luck-good-lock-2085312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4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0CE8-13B6-BA92-841E-615F99828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Solar</a:t>
            </a:r>
            <a:r>
              <a:rPr lang="en-JO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DEBC7-C4FA-F8EA-CE7C-C8AF1BA1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8843699">
            <a:off x="8570144" y="845641"/>
            <a:ext cx="1239452" cy="1824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529A8-9BDC-1854-E25F-DE4400E79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128" y="4302210"/>
            <a:ext cx="1085335" cy="1085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8676C6-D952-2277-2BA2-111F2AD0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91763" y="4090601"/>
            <a:ext cx="1479219" cy="15085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45004-CCB9-B62E-F3CD-5A19F6225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04086" y="1027960"/>
            <a:ext cx="2575354" cy="15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BA88-632A-A072-6BE2-718AFEF58A3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JO" dirty="0"/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9BD8-3E09-B413-DDB1-25DCA3EA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O" dirty="0"/>
              <a:t>Understand what the solar system is.</a:t>
            </a:r>
          </a:p>
          <a:p>
            <a:r>
              <a:rPr lang="en-US" dirty="0"/>
              <a:t>I</a:t>
            </a:r>
            <a:r>
              <a:rPr lang="en-JO" dirty="0"/>
              <a:t>dentify the inner of the solar system.</a:t>
            </a:r>
          </a:p>
          <a:p>
            <a:r>
              <a:rPr lang="en-US" dirty="0"/>
              <a:t>M</a:t>
            </a:r>
            <a:r>
              <a:rPr lang="en-JO" dirty="0"/>
              <a:t>emorize the 8 planets.</a:t>
            </a: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198595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BA88-632A-A072-6BE2-718AFEF58A3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JO" dirty="0"/>
              <a:t>What is the </a:t>
            </a:r>
            <a:r>
              <a:rPr lang="en-JO" dirty="0">
                <a:solidFill>
                  <a:srgbClr val="7030A0"/>
                </a:solidFill>
              </a:rPr>
              <a:t>Solar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9BD8-3E09-B413-DDB1-25DCA3EA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 is the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gravitationally 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bound system of the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sun 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and the objects that orbit it. It formed 4.6 billion years ago from the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gravitational collapse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a giant interstellar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molecular cloud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6B195-21E5-304A-4D4F-48B58FCAD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2603" y="3429000"/>
            <a:ext cx="3057797" cy="3029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EC28D6-C210-F224-F9F3-05B525A1F190}"/>
              </a:ext>
            </a:extLst>
          </p:cNvPr>
          <p:cNvSpPr txBox="1"/>
          <p:nvPr/>
        </p:nvSpPr>
        <p:spPr>
          <a:xfrm>
            <a:off x="2211859" y="38676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BF5A7-6C54-9CFA-FD12-5735A6AA891E}"/>
              </a:ext>
            </a:extLst>
          </p:cNvPr>
          <p:cNvSpPr txBox="1"/>
          <p:nvPr/>
        </p:nvSpPr>
        <p:spPr>
          <a:xfrm>
            <a:off x="1033341" y="6088798"/>
            <a:ext cx="504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/hashtag/</a:t>
            </a:r>
            <a:r>
              <a:rPr lang="en-US" dirty="0" err="1"/>
              <a:t>drbinocsshow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94255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1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BA88-632A-A072-6BE2-718AFEF58A3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JO" dirty="0">
                <a:solidFill>
                  <a:srgbClr val="7030A0"/>
                </a:solidFill>
              </a:rPr>
              <a:t>Sun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9BD8-3E09-B413-DDB1-25DCA3EA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98356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Sun is the Solar System's star and by far its most massive component. Its large mass, which comprises 99.86% of all the mass in the Solar System, produces temperatures and densities in its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core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high enough to sustain the nuclear fusion of hydrogen into helium. This releases an enormous amount of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energy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mostly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radiated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into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space 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electromagnet radiation 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peaking in the 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visible night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J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A16B8E-D8A1-F2DE-A1D1-66E121191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00000" flipH="1" flipV="1">
            <a:off x="8750644" y="4096138"/>
            <a:ext cx="2222156" cy="2222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57C628-47D3-424A-8841-41C0E6676E91}"/>
              </a:ext>
            </a:extLst>
          </p:cNvPr>
          <p:cNvSpPr txBox="1"/>
          <p:nvPr/>
        </p:nvSpPr>
        <p:spPr>
          <a:xfrm flipH="1" flipV="1">
            <a:off x="-469382" y="8242731"/>
            <a:ext cx="16459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O" sz="900">
                <a:hlinkClick r:id="rId3" tooltip="https://freepngimg.com/png/23611-sun"/>
              </a:rPr>
              <a:t>This Photo</a:t>
            </a:r>
            <a:r>
              <a:rPr lang="en-JO" sz="900"/>
              <a:t> by Unknown Author is licensed under </a:t>
            </a:r>
            <a:r>
              <a:rPr lang="en-JO" sz="900">
                <a:hlinkClick r:id="rId4" tooltip="https://creativecommons.org/licenses/by-nc/3.0/"/>
              </a:rPr>
              <a:t>CC BY-NC</a:t>
            </a:r>
            <a:endParaRPr lang="en-JO" sz="900"/>
          </a:p>
        </p:txBody>
      </p:sp>
    </p:spTree>
    <p:extLst>
      <p:ext uri="{BB962C8B-B14F-4D97-AF65-F5344CB8AC3E}">
        <p14:creationId xmlns:p14="http://schemas.microsoft.com/office/powerpoint/2010/main" val="90940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1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9BD8-3E09-B413-DDB1-25DCA3EA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inner Solar System is the region comprising the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terrestrial planets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the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asteroid belt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</a:rPr>
              <a:t>Inner planets</a:t>
            </a:r>
          </a:p>
          <a:p>
            <a:pPr marL="0" indent="0">
              <a:buNone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four terrestrial or inner planets have dense, rocky compositions, few or no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moons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 no </a:t>
            </a:r>
            <a:r>
              <a:rPr lang="en-US" dirty="0">
                <a:solidFill>
                  <a:srgbClr val="795CB2"/>
                </a:solidFill>
                <a:latin typeface="Arial" panose="020B0604020202020204" pitchFamily="34" charset="0"/>
              </a:rPr>
              <a:t>ring systems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JO" dirty="0">
              <a:solidFill>
                <a:srgbClr val="7030A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6AFE9C-D95D-1311-FDBB-A7ED1083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>
                <a:solidFill>
                  <a:srgbClr val="7030A0"/>
                </a:solidFill>
              </a:rPr>
              <a:t>Inner Solar System</a:t>
            </a:r>
          </a:p>
        </p:txBody>
      </p:sp>
    </p:spTree>
    <p:extLst>
      <p:ext uri="{BB962C8B-B14F-4D97-AF65-F5344CB8AC3E}">
        <p14:creationId xmlns:p14="http://schemas.microsoft.com/office/powerpoint/2010/main" val="254700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F4A3-FD04-646D-DDE6-7162FCEE3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4BA41E-3EB9-87B4-D35C-3C9B0A85C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784136" y="-827903"/>
            <a:ext cx="14177286" cy="8866576"/>
          </a:xfrm>
        </p:spPr>
      </p:pic>
    </p:spTree>
    <p:extLst>
      <p:ext uri="{BB962C8B-B14F-4D97-AF65-F5344CB8AC3E}">
        <p14:creationId xmlns:p14="http://schemas.microsoft.com/office/powerpoint/2010/main" val="384498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70A0-DB50-5114-5684-8858FE82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>
                <a:solidFill>
                  <a:srgbClr val="7030A0"/>
                </a:solidFill>
              </a:rPr>
              <a:t>The 8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1B153-7B58-37C7-4EF2-9BA553935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O" b="1" dirty="0"/>
              <a:t>Mercury</a:t>
            </a:r>
          </a:p>
          <a:p>
            <a:r>
              <a:rPr lang="en-US" b="1" dirty="0"/>
              <a:t>V</a:t>
            </a:r>
            <a:r>
              <a:rPr lang="en-JO" b="1" dirty="0"/>
              <a:t>enus</a:t>
            </a:r>
          </a:p>
          <a:p>
            <a:r>
              <a:rPr lang="en-US" b="1" dirty="0"/>
              <a:t>E</a:t>
            </a:r>
            <a:r>
              <a:rPr lang="en-JO" b="1" dirty="0"/>
              <a:t>arth</a:t>
            </a:r>
          </a:p>
          <a:p>
            <a:r>
              <a:rPr lang="en-US" b="1" dirty="0"/>
              <a:t>M</a:t>
            </a:r>
            <a:r>
              <a:rPr lang="en-JO" b="1" dirty="0"/>
              <a:t>ars </a:t>
            </a:r>
          </a:p>
          <a:p>
            <a:r>
              <a:rPr lang="en-US" b="1" dirty="0"/>
              <a:t>J</a:t>
            </a:r>
            <a:r>
              <a:rPr lang="en-JO" b="1" dirty="0"/>
              <a:t>upiter</a:t>
            </a:r>
          </a:p>
          <a:p>
            <a:r>
              <a:rPr lang="en-US" b="1" dirty="0"/>
              <a:t>S</a:t>
            </a:r>
            <a:r>
              <a:rPr lang="en-JO" b="1" dirty="0"/>
              <a:t>aturn</a:t>
            </a:r>
          </a:p>
          <a:p>
            <a:r>
              <a:rPr lang="en-US" b="1" dirty="0"/>
              <a:t>U</a:t>
            </a:r>
            <a:r>
              <a:rPr lang="en-JO" b="1" dirty="0"/>
              <a:t>ranus</a:t>
            </a:r>
          </a:p>
          <a:p>
            <a:r>
              <a:rPr lang="en-JO" b="1" dirty="0"/>
              <a:t>neptune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6CF4F-D989-4A27-8EA8-651D6F95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88040" y="2319286"/>
            <a:ext cx="304161" cy="294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0E1083-D293-B7A4-52B8-E95F18685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88042" y="2807031"/>
            <a:ext cx="295091" cy="294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E0B129-07FA-CD8E-CBAF-10267DD6D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188039" y="3237190"/>
            <a:ext cx="295093" cy="294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E725D0-DC5C-9B5C-8541-68C96C4661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83631" y="3674684"/>
            <a:ext cx="299502" cy="294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BB29DF-43A6-3785-5AD3-EC5E58A01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183631" y="4113507"/>
            <a:ext cx="299502" cy="2995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B595D8-4BEC-8906-3E72-652E33391D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V="1">
            <a:off x="3040617" y="4483253"/>
            <a:ext cx="599006" cy="2995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E8124B-5203-02D0-2BBD-1EF3984B90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3192700" y="4927376"/>
            <a:ext cx="299501" cy="2943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7F9C91-4518-A58F-3E60-6BAB19367B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95919" y="5402064"/>
            <a:ext cx="296282" cy="2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8AA6-5BA2-29E6-3622-FBCE7B282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>
                <a:solidFill>
                  <a:srgbClr val="7030A0"/>
                </a:solidFill>
              </a:rPr>
              <a:t>Easy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80759-0F17-1B5E-2D70-4F044DE7B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</a:t>
            </a:r>
            <a:r>
              <a:rPr lang="en-JO" dirty="0"/>
              <a:t>hy is it called the solar system?</a:t>
            </a:r>
          </a:p>
          <a:p>
            <a:pPr marL="457200" indent="-457200">
              <a:buFont typeface="+mj-lt"/>
              <a:buAutoNum type="arabicPeriod"/>
            </a:pPr>
            <a:r>
              <a:rPr lang="en-JO" dirty="0"/>
              <a:t>How many planets are there in a solar system?</a:t>
            </a:r>
          </a:p>
          <a:p>
            <a:pPr marL="457200" indent="-457200">
              <a:buFont typeface="+mj-lt"/>
              <a:buAutoNum type="arabicPeriod"/>
            </a:pPr>
            <a:r>
              <a:rPr lang="en-JO" dirty="0"/>
              <a:t>How was the solar system created?</a:t>
            </a:r>
          </a:p>
          <a:p>
            <a:pPr marL="457200" indent="-457200">
              <a:buFont typeface="+mj-lt"/>
              <a:buAutoNum type="arabicPeriod"/>
            </a:pPr>
            <a:endParaRPr lang="en-JO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537FA-A931-84B9-E1DF-4AEF0AA7A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51870" y="3875903"/>
            <a:ext cx="7772400" cy="28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0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459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06AC7E-3152-94BB-7975-A8A97F6C8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9800" y="123773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511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{56F6AC33-04D3-2843-AFE6-271F098DA65E}tf10001072</Template>
  <TotalTime>90</TotalTime>
  <Words>247</Words>
  <Application>Microsoft Macintosh PowerPoint</Application>
  <PresentationFormat>Widescreen</PresentationFormat>
  <Paragraphs>30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Comic Sans MS</vt:lpstr>
      <vt:lpstr>Franklin Gothic Book</vt:lpstr>
      <vt:lpstr>Crop</vt:lpstr>
      <vt:lpstr>Solar System</vt:lpstr>
      <vt:lpstr>Objectives:</vt:lpstr>
      <vt:lpstr>What is the Solar System</vt:lpstr>
      <vt:lpstr>Sun</vt:lpstr>
      <vt:lpstr>Inner Solar System</vt:lpstr>
      <vt:lpstr>PowerPoint Presentation</vt:lpstr>
      <vt:lpstr>The 8 planets</vt:lpstr>
      <vt:lpstr>Easy quiz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System</dc:title>
  <dc:creator>Microsoft Office User</dc:creator>
  <cp:lastModifiedBy>Microsoft Office User</cp:lastModifiedBy>
  <cp:revision>2</cp:revision>
  <dcterms:created xsi:type="dcterms:W3CDTF">2023-03-22T14:17:56Z</dcterms:created>
  <dcterms:modified xsi:type="dcterms:W3CDTF">2023-03-22T15:47:58Z</dcterms:modified>
</cp:coreProperties>
</file>