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9FED"/>
    <a:srgbClr val="EE36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benefits of track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benefit5s of track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490-435F-AC7D-64023DE45E85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490-435F-AC7D-64023DE45E85}"/>
              </c:ext>
            </c:extLst>
          </c:dPt>
          <c:dPt>
            <c:idx val="2"/>
            <c:bubble3D val="0"/>
            <c:spPr>
              <a:solidFill>
                <a:schemeClr val="accent1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490-435F-AC7D-64023DE45E85}"/>
              </c:ext>
            </c:extLst>
          </c:dPt>
          <c:cat>
            <c:strRef>
              <c:f>Sheet1!$A$2:$A$4</c:f>
              <c:strCache>
                <c:ptCount val="3"/>
                <c:pt idx="0">
                  <c:v>benefits health</c:v>
                </c:pt>
                <c:pt idx="1">
                  <c:v>motivates students</c:v>
                </c:pt>
                <c:pt idx="2">
                  <c:v>comeptition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6A-4BE7-A547-D8A9E7F6B3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consequences from track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B90-4CC5-A053-04D8044D3E5E}"/>
              </c:ext>
            </c:extLst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B90-4CC5-A053-04D8044D3E5E}"/>
              </c:ext>
            </c:extLst>
          </c:dPt>
          <c:cat>
            <c:strRef>
              <c:f>Sheet1!$A$2:$A$3</c:f>
              <c:strCache>
                <c:ptCount val="2"/>
                <c:pt idx="0">
                  <c:v>potential danger</c:v>
                </c:pt>
                <c:pt idx="1">
                  <c:v>space consumption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A8-4CFB-9A0E-5C35CC0189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529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9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34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8835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07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22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66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148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1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462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99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6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10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910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6317-4C9F-42F1-87BC-DC9E27828EF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66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8956317-4C9F-42F1-87BC-DC9E27828EF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8D392-1FAA-4EA6-AD82-11C069622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521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4" r:id="rId12"/>
    <p:sldLayoutId id="2147483845" r:id="rId13"/>
    <p:sldLayoutId id="2147483846" r:id="rId14"/>
    <p:sldLayoutId id="2147483847" r:id="rId15"/>
    <p:sldLayoutId id="2147483848" r:id="rId16"/>
    <p:sldLayoutId id="21474838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07322" y="525125"/>
            <a:ext cx="3529173" cy="1666412"/>
          </a:xfrm>
        </p:spPr>
        <p:txBody>
          <a:bodyPr/>
          <a:lstStyle/>
          <a:p>
            <a:pPr algn="ctr"/>
            <a:r>
              <a:rPr lang="en-US" dirty="0"/>
              <a:t>Track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03707" y="5035826"/>
            <a:ext cx="2868202" cy="685800"/>
          </a:xfrm>
        </p:spPr>
        <p:txBody>
          <a:bodyPr/>
          <a:lstStyle/>
          <a:p>
            <a:r>
              <a:rPr lang="en-US" dirty="0">
                <a:solidFill>
                  <a:srgbClr val="EB9FED"/>
                </a:solidFill>
              </a:rPr>
              <a:t>By: Reine and Jana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692" y="2191537"/>
            <a:ext cx="4266434" cy="284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921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711" y="677709"/>
            <a:ext cx="9403742" cy="88575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EB9FED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840883"/>
            <a:ext cx="894654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Track is a sport that could assist in increasing students speed, physical health, and mental health. All which would help benefit the students and the school.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0630" y="3281480"/>
            <a:ext cx="4710740" cy="3150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312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EB9FED"/>
                </a:solidFill>
              </a:rPr>
              <a:t>Causes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2026413"/>
            <a:ext cx="8946541" cy="41954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Here are some causes to add track to the school:</a:t>
            </a:r>
          </a:p>
          <a:p>
            <a:pPr>
              <a:buClr>
                <a:srgbClr val="EB9FED"/>
              </a:buClr>
              <a:buFont typeface="Wingdings 3" panose="05040102010807070707" pitchFamily="18" charset="2"/>
              <a:buChar char=""/>
            </a:pPr>
            <a:r>
              <a:rPr lang="en-US" dirty="0"/>
              <a:t>Students are ensured to run faster and stay fit, while being an enjoyable and amusing sport.</a:t>
            </a:r>
          </a:p>
          <a:p>
            <a:pPr>
              <a:buClr>
                <a:srgbClr val="EB9FED"/>
              </a:buClr>
              <a:buFont typeface="Wingdings 3" panose="05040102010807070707" pitchFamily="18" charset="2"/>
              <a:buChar char=""/>
            </a:pPr>
            <a:r>
              <a:rPr lang="en-US" dirty="0"/>
              <a:t>Builds a tolerance to walking for long periods of time and helping in maintaining a steady pace while walking.</a:t>
            </a:r>
          </a:p>
          <a:p>
            <a:pPr>
              <a:buClr>
                <a:srgbClr val="EB9FED"/>
              </a:buClr>
              <a:buFont typeface="Wingdings 3" panose="05040102010807070707" pitchFamily="18" charset="2"/>
              <a:buChar char=""/>
            </a:pPr>
            <a:r>
              <a:rPr lang="en-US" dirty="0"/>
              <a:t>Competitions or tournaments in track would be a fun way of  encouragement for students to do track.</a:t>
            </a:r>
          </a:p>
        </p:txBody>
      </p:sp>
    </p:spTree>
    <p:extLst>
      <p:ext uri="{BB962C8B-B14F-4D97-AF65-F5344CB8AC3E}">
        <p14:creationId xmlns:p14="http://schemas.microsoft.com/office/powerpoint/2010/main" val="1330883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EB9FED"/>
                </a:solidFill>
              </a:rPr>
              <a:t>Benefits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9659293"/>
              </p:ext>
            </p:extLst>
          </p:nvPr>
        </p:nvGraphicFramePr>
        <p:xfrm>
          <a:off x="6760396" y="2057401"/>
          <a:ext cx="4745804" cy="416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46111" y="2106494"/>
            <a:ext cx="64521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EB9FED"/>
              </a:buClr>
              <a:buFont typeface="Wingdings 3" panose="05040102010807070707" pitchFamily="18" charset="2"/>
              <a:buChar char="_"/>
            </a:pPr>
            <a:r>
              <a:rPr lang="en-US" dirty="0"/>
              <a:t>7 students answered that track benefits students health and helps them stay fit.</a:t>
            </a:r>
          </a:p>
          <a:p>
            <a:pPr marL="285750" indent="-285750">
              <a:buClr>
                <a:srgbClr val="EB9FED"/>
              </a:buClr>
              <a:buFont typeface="Wingdings 3" panose="05040102010807070707" pitchFamily="18" charset="2"/>
              <a:buChar char="_"/>
            </a:pPr>
            <a:r>
              <a:rPr lang="en-US" dirty="0"/>
              <a:t>3 students answered that track can motivate students.</a:t>
            </a:r>
          </a:p>
          <a:p>
            <a:pPr marL="285750" indent="-285750">
              <a:buClr>
                <a:srgbClr val="EB9FED"/>
              </a:buClr>
              <a:buFont typeface="Wingdings 3" panose="05040102010807070707" pitchFamily="18" charset="2"/>
              <a:buChar char="_"/>
            </a:pPr>
            <a:r>
              <a:rPr lang="en-US" dirty="0"/>
              <a:t>2 students answered that competition in track could be beneficial.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445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EB9FED"/>
                </a:solidFill>
              </a:rPr>
              <a:t>Consequences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7081800"/>
              </p:ext>
            </p:extLst>
          </p:nvPr>
        </p:nvGraphicFramePr>
        <p:xfrm>
          <a:off x="6223571" y="2191373"/>
          <a:ext cx="5968429" cy="4040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6111" y="1964636"/>
            <a:ext cx="64573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EB9FED"/>
              </a:buClr>
              <a:buFont typeface="Wingdings 3" panose="05040102010807070707" pitchFamily="18" charset="2"/>
              <a:buChar char="_"/>
            </a:pPr>
            <a:r>
              <a:rPr lang="en-US" dirty="0"/>
              <a:t>10 students answered that track could be a potential danger to students.</a:t>
            </a:r>
          </a:p>
          <a:p>
            <a:pPr marL="285750" indent="-285750">
              <a:buClr>
                <a:srgbClr val="EB9FED"/>
              </a:buClr>
              <a:buFont typeface="Wingdings 3" panose="05040102010807070707" pitchFamily="18" charset="2"/>
              <a:buChar char="_"/>
            </a:pPr>
            <a:r>
              <a:rPr lang="en-US" dirty="0"/>
              <a:t>4 students answered that a track field could take up too much space.</a:t>
            </a:r>
          </a:p>
        </p:txBody>
      </p:sp>
    </p:spTree>
    <p:extLst>
      <p:ext uri="{BB962C8B-B14F-4D97-AF65-F5344CB8AC3E}">
        <p14:creationId xmlns:p14="http://schemas.microsoft.com/office/powerpoint/2010/main" val="9776565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48</TotalTime>
  <Words>174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Track</vt:lpstr>
      <vt:lpstr>Introduction</vt:lpstr>
      <vt:lpstr>Causes</vt:lpstr>
      <vt:lpstr>Benefits</vt:lpstr>
      <vt:lpstr>Consequences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Track</dc:title>
  <dc:creator>Jenna</dc:creator>
  <cp:lastModifiedBy>dell</cp:lastModifiedBy>
  <cp:revision>8</cp:revision>
  <dcterms:created xsi:type="dcterms:W3CDTF">2023-03-02T11:44:12Z</dcterms:created>
  <dcterms:modified xsi:type="dcterms:W3CDTF">2023-03-21T07:10:37Z</dcterms:modified>
</cp:coreProperties>
</file>