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3/20/2023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3/20/2023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xmlns="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xmlns="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xmlns="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xmlns="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xmlns="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xmlns="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xmlns="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xmlns="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xmlns="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xmlns="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 smtClean="0"/>
              <a:t>Click to edit Master subtitle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xmlns="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xmlns="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xmlns="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xmlns="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xmlns="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xmlns="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xmlns="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xmlns="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xmlns="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xmlns="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xmlns="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xmlns="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xmlns="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xmlns="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xmlns="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xmlns="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xmlns="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xmlns="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xmlns="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xmlns="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xmlns="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xmlns="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xmlns="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xmlns="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xmlns="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xmlns="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xmlns="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xmlns="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xmlns="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xmlns="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xmlns="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xmlns="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xmlns="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xmlns="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xmlns="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xmlns="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xmlns="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xmlns="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xmlns="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xmlns="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xmlns="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xmlns="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xmlns="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 smtClean="0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xmlns="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xmlns="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 smtClean="0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xmlns="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xmlns="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xmlns="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xmlns="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xmlns="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xmlns="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xmlns="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xmlns="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xmlns="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xmlns="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xmlns="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xmlns="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xmlns="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xmlns="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xmlns="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xmlns="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xmlns="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xmlns="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xmlns="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xmlns="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xmlns="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xmlns="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xmlns="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xmlns="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xmlns="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RTblu10OnrzZLUvrjN7jw0Y1xbWOF3Ec/view" TargetMode="External"/><Relationship Id="rId2" Type="http://schemas.openxmlformats.org/officeDocument/2006/relationships/hyperlink" Target="https://docs.google.com/forms/d/e/1FAIpQLSebxEVXY-lBSXTA80-5wXgjwnEq1Jlg63PgX-Zr_huZR3Jz-Q/viewform?usp=sf_lin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Survey and interviews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Work </a:t>
            </a:r>
            <a:r>
              <a:rPr lang="en-US" dirty="0" smtClean="0"/>
              <a:t>of the </a:t>
            </a:r>
            <a:r>
              <a:rPr lang="en-US" dirty="0"/>
              <a:t>students </a:t>
            </a:r>
            <a:r>
              <a:rPr lang="en-US" dirty="0" err="1"/>
              <a:t>Naya</a:t>
            </a:r>
            <a:r>
              <a:rPr lang="en-US" dirty="0"/>
              <a:t> Al-</a:t>
            </a:r>
            <a:r>
              <a:rPr lang="en-US" dirty="0" err="1"/>
              <a:t>Qamhawi</a:t>
            </a:r>
            <a:r>
              <a:rPr lang="en-US" dirty="0"/>
              <a:t>, Dalia Al-Ahwal and Noor Saba </a:t>
            </a:r>
          </a:p>
        </p:txBody>
      </p:sp>
    </p:spTree>
    <p:extLst>
      <p:ext uri="{BB962C8B-B14F-4D97-AF65-F5344CB8AC3E}">
        <p14:creationId xmlns:p14="http://schemas.microsoft.com/office/powerpoint/2010/main" val="2866133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2</a:t>
            </a:fld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asked a group of NOS students, section (6-8), a series of question about their thoughts on sports in general, and the school sports department in hopes of compiling some data about their overall opinions on it. </a:t>
            </a:r>
            <a:endParaRPr lang="en-US" dirty="0"/>
          </a:p>
          <a:p>
            <a:r>
              <a:rPr lang="en-US" dirty="0"/>
              <a:t>In this </a:t>
            </a:r>
            <a:r>
              <a:rPr lang="en-US" dirty="0" smtClean="0"/>
              <a:t>PowerPoint </a:t>
            </a:r>
            <a:r>
              <a:rPr lang="en-US" dirty="0"/>
              <a:t>we will be giving a summary of the questions asked, the results and suggestions we received from our fellow students, and mentioning some solutions to these </a:t>
            </a:r>
            <a:r>
              <a:rPr lang="en-US" dirty="0" smtClean="0"/>
              <a:t>issues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3401" y="3851029"/>
            <a:ext cx="2925199" cy="264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146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/>
          <a:lstStyle/>
          <a:p>
            <a:r>
              <a:rPr lang="en-US" b="0" dirty="0"/>
              <a:t>Here are some of the results we drew 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3</a:t>
            </a:fld>
            <a:endParaRPr lang="en-US" noProof="0" dirty="0"/>
          </a:p>
        </p:txBody>
      </p:sp>
      <p:pic>
        <p:nvPicPr>
          <p:cNvPr id="1026" name="Picture 2" descr="Forms response chart. Question title: do you think the school has a wide enough variety of sports to play?. Number of responses: 7 responses.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410"/>
          <a:stretch/>
        </p:blipFill>
        <p:spPr bwMode="auto">
          <a:xfrm>
            <a:off x="664328" y="1700477"/>
            <a:ext cx="7075518" cy="3992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809" y="2849216"/>
            <a:ext cx="3536591" cy="346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925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96074" y="1517715"/>
            <a:ext cx="4294610" cy="105799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asked </a:t>
            </a:r>
            <a:r>
              <a:rPr lang="en-US" dirty="0"/>
              <a:t>for suggestions and improvements for the schools sport department, students answered 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521126" y="1461102"/>
            <a:ext cx="5184437" cy="92927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as for the reasons they do/do not participate in afterschool sports clubs, these were the responses :</a:t>
            </a:r>
            <a:endParaRPr lang="en-US" dirty="0"/>
          </a:p>
        </p:txBody>
      </p:sp>
      <p:pic>
        <p:nvPicPr>
          <p:cNvPr id="2054" name="Picture 6" descr="https://lh3.googleusercontent.com/ucjM3LnJiZlnhyWmRGhkRGya57WhAV9YozR1akCJURYugxM_vBojlPqj_kgB42s5zJ2lutyHmt5VT1-BvoA_judUt6nSz-D-rqU_etfCYiRsXBGkHm20s8soxipe_Co7CsaRBPs854JWP-E-yOz57G2CaQ=s204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6" t="18979" r="50772"/>
          <a:stretch/>
        </p:blipFill>
        <p:spPr bwMode="auto">
          <a:xfrm>
            <a:off x="796073" y="2575708"/>
            <a:ext cx="3985832" cy="3473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lh6.googleusercontent.com/DAgbSpTmJyx_CzSwtjpPvmeSxeYDpBClAc3HBaNhPnZGV035CzN00NZhko3ujtT6vVK_R6hYKpET3WmJ5NfWb_7FGLJele45lNTJqhUvmYOtvZ-DyFq76terO33i-fZfZrJfDtsTPfLt5efCTQN6J1GTMg=s204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0013" r="57156" b="3706"/>
          <a:stretch/>
        </p:blipFill>
        <p:spPr bwMode="auto">
          <a:xfrm>
            <a:off x="5620549" y="2575708"/>
            <a:ext cx="3594672" cy="34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44" y="-279274"/>
            <a:ext cx="2863641" cy="192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493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5</a:t>
            </a:fld>
            <a:endParaRPr lang="en-US" noProof="0" dirty="0"/>
          </a:p>
        </p:txBody>
      </p:sp>
      <p:pic>
        <p:nvPicPr>
          <p:cNvPr id="3074" name="Picture 2" descr="https://lh3.googleusercontent.com/I84WTPUJRb427MeRzkOtSi44hd3AwAGDMC12tQtOT6MZOY18pGZe39is2f9xT-NJLt8K2x3z8BAjs-2-zuxWmPta6XZNrPHEFV4RKYxFP4we1XviuxYj15__ppLN92z8k2Lp4Mi5kYUd_veOeWWr8aR51Q=s2048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233"/>
          <a:stretch/>
        </p:blipFill>
        <p:spPr bwMode="auto">
          <a:xfrm>
            <a:off x="275486" y="1576560"/>
            <a:ext cx="4695758" cy="432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lh5.googleusercontent.com/o3LoQJcHrVe9HpkfxaTEdbxpC0xv8fa2mhFPzXBM9qWyQck6ZiNbIK_S4ldvTi6nGsZOR-oxRWKCQfDrI2UJtsKEghPbRJaJ0fTsv2KGiJZ393xUCCu5Qvauvy5gEnkWinBmAUyQBkqVRdCci4kaU9T06w=s2048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45" t="1546" r="14220" b="-1546"/>
          <a:stretch/>
        </p:blipFill>
        <p:spPr bwMode="auto">
          <a:xfrm>
            <a:off x="5045566" y="1898117"/>
            <a:ext cx="6613034" cy="3683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509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6</a:t>
            </a:fld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conclude, students believe the causes of these problems are:</a:t>
            </a:r>
          </a:p>
          <a:p>
            <a:pPr fontAlgn="base"/>
            <a:r>
              <a:rPr lang="en-US" dirty="0"/>
              <a:t>Lack of space </a:t>
            </a:r>
          </a:p>
          <a:p>
            <a:pPr fontAlgn="base"/>
            <a:r>
              <a:rPr lang="en-US" dirty="0"/>
              <a:t>Not enough people participating in sport activities</a:t>
            </a:r>
          </a:p>
          <a:p>
            <a:pPr fontAlgn="base"/>
            <a:r>
              <a:rPr lang="en-US" dirty="0"/>
              <a:t>Most people do not have enough time or energy to spend playing after school</a:t>
            </a:r>
          </a:p>
          <a:p>
            <a:pPr fontAlgn="base"/>
            <a:r>
              <a:rPr lang="en-US" dirty="0"/>
              <a:t>School sports are currently not accessible enough for people with disabilities to take part in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could easily fix these issues by simply :</a:t>
            </a:r>
          </a:p>
          <a:p>
            <a:pPr fontAlgn="base"/>
            <a:r>
              <a:rPr lang="en-US" dirty="0"/>
              <a:t>Installing a larger football field</a:t>
            </a:r>
          </a:p>
          <a:p>
            <a:pPr fontAlgn="base"/>
            <a:r>
              <a:rPr lang="en-US" dirty="0"/>
              <a:t>Encourage students to take part in sports</a:t>
            </a:r>
          </a:p>
          <a:p>
            <a:pPr fontAlgn="base"/>
            <a:r>
              <a:rPr lang="en-US" dirty="0"/>
              <a:t>Provide protective equipment for players such as knee and elbow guards</a:t>
            </a:r>
          </a:p>
          <a:p>
            <a:pPr fontAlgn="base"/>
            <a:r>
              <a:rPr lang="en-US" dirty="0"/>
              <a:t>Buy new sports equipment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802" y="3343275"/>
            <a:ext cx="451485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221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004552" y="1893195"/>
            <a:ext cx="9842142" cy="3833421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Here is a link to the full form including all the questions we asked the students  :</a:t>
            </a:r>
            <a:r>
              <a:rPr lang="en-US" u="sng" dirty="0">
                <a:hlinkClick r:id="rId2"/>
              </a:rPr>
              <a:t>https://docs.google.com/forms/d/e/1FAIpQLSebxEVXY-lBSXTA80-5wXgjwnEq1Jlg63PgX-Zr_huZR3Jz-Q/</a:t>
            </a:r>
            <a:r>
              <a:rPr lang="en-US" u="sng" dirty="0" err="1">
                <a:hlinkClick r:id="rId2"/>
              </a:rPr>
              <a:t>viewform?usp</a:t>
            </a:r>
            <a:r>
              <a:rPr lang="en-US" u="sng" dirty="0">
                <a:hlinkClick r:id="rId2"/>
              </a:rPr>
              <a:t>=</a:t>
            </a:r>
            <a:r>
              <a:rPr lang="en-US" u="sng" dirty="0" err="1">
                <a:hlinkClick r:id="rId2"/>
              </a:rPr>
              <a:t>sf_link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We also conducted a real life interview during some of the breaks , here is the link to the video :</a:t>
            </a:r>
            <a:endParaRPr lang="en-US" dirty="0"/>
          </a:p>
          <a:p>
            <a:r>
              <a:rPr lang="en-US" u="sng" dirty="0">
                <a:hlinkClick r:id="rId3"/>
              </a:rPr>
              <a:t>https://drive.google.com/file/d/1RTblu10OnrzZLUvrjN7jw0Y1xbWOF3Ec/view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These were the questions asked </a:t>
            </a:r>
            <a:endParaRPr lang="en-US" dirty="0"/>
          </a:p>
          <a:p>
            <a:pPr fontAlgn="base"/>
            <a:r>
              <a:rPr lang="en-US" dirty="0"/>
              <a:t>Do you practice any sports and why?</a:t>
            </a:r>
          </a:p>
          <a:p>
            <a:pPr fontAlgn="base"/>
            <a:r>
              <a:rPr lang="en-US" dirty="0"/>
              <a:t>Do you have any suggestions/improvements for the school sports department? If so what are they?</a:t>
            </a:r>
          </a:p>
          <a:p>
            <a:r>
              <a:rPr lang="en-US" dirty="0" smtClean="0"/>
              <a:t>THANK YOU FOR LISTNING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02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757914-1161-4661-9696-421FD6935CDD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71af3243-3dd4-4a8d-8c0d-dd76da1f02a5"/>
    <ds:schemaRef ds:uri="http://schemas.microsoft.com/office/2006/documentManagement/types"/>
    <ds:schemaRef ds:uri="http://purl.org/dc/elements/1.1/"/>
    <ds:schemaRef ds:uri="16c05727-aa75-4e4a-9b5f-8a80a116589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0</TotalTime>
  <Words>172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Tahoma</vt:lpstr>
      <vt:lpstr>Trade Gothic LT Pro</vt:lpstr>
      <vt:lpstr>Trebuchet MS</vt:lpstr>
      <vt:lpstr>Office Theme</vt:lpstr>
      <vt:lpstr>Survey and interviews </vt:lpstr>
      <vt:lpstr>PowerPoint Presentation</vt:lpstr>
      <vt:lpstr>Here are some of the results we drew 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2023-03-20T16:19:07Z</dcterms:created>
  <dcterms:modified xsi:type="dcterms:W3CDTF">2023-03-20T16:53:38Z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