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8"/>
  </p:notesMasterIdLst>
  <p:sldIdLst>
    <p:sldId id="256" r:id="rId2"/>
    <p:sldId id="258" r:id="rId3"/>
    <p:sldId id="257"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833903-8CA5-4F87-B61A-4554E7F018A7}" v="318" dt="2023-03-20T17:44:05.5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91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68FDE-AF78-427F-8B9C-13D768F3145D}"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689A22-3701-42EC-BF92-D0AB1739C0B3}" type="slidenum">
              <a:rPr lang="en-US" smtClean="0"/>
              <a:t>‹#›</a:t>
            </a:fld>
            <a:endParaRPr lang="en-US"/>
          </a:p>
        </p:txBody>
      </p:sp>
    </p:spTree>
    <p:extLst>
      <p:ext uri="{BB962C8B-B14F-4D97-AF65-F5344CB8AC3E}">
        <p14:creationId xmlns:p14="http://schemas.microsoft.com/office/powerpoint/2010/main" val="2961128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689A22-3701-42EC-BF92-D0AB1739C0B3}" type="slidenum">
              <a:rPr lang="en-US" smtClean="0"/>
              <a:t>3</a:t>
            </a:fld>
            <a:endParaRPr lang="en-US"/>
          </a:p>
        </p:txBody>
      </p:sp>
    </p:spTree>
    <p:extLst>
      <p:ext uri="{BB962C8B-B14F-4D97-AF65-F5344CB8AC3E}">
        <p14:creationId xmlns:p14="http://schemas.microsoft.com/office/powerpoint/2010/main" val="2269467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E7449-68F6-4171-A4BC-D0C9634395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6FBC74-B5F0-4489-95A4-7DBD890155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7E6336-097A-4EEF-86C4-CC78A57FD16C}"/>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5" name="Footer Placeholder 4">
            <a:extLst>
              <a:ext uri="{FF2B5EF4-FFF2-40B4-BE49-F238E27FC236}">
                <a16:creationId xmlns:a16="http://schemas.microsoft.com/office/drawing/2014/main" id="{BB7F832C-972E-4A44-B857-09D13708A6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F6368-2ADD-463E-AE02-8A7CCD648F39}"/>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68324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25DF2-98B1-4F60-8900-F79F73008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3A252F-3C72-46CA-95C0-25ACFB8A5B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DC542-F270-4766-8FF7-4C0461273C39}"/>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5" name="Footer Placeholder 4">
            <a:extLst>
              <a:ext uri="{FF2B5EF4-FFF2-40B4-BE49-F238E27FC236}">
                <a16:creationId xmlns:a16="http://schemas.microsoft.com/office/drawing/2014/main" id="{22752504-4DFD-41CD-B901-D0239CDD10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DA1350-C26C-4800-B5AA-21213F9A7498}"/>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3117964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F992AA-FF4D-4C46-8F71-D925BC02F6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9C0B2F-46B3-4365-86A5-7272EB6A06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D6AA53-9EDE-4A82-A5B2-FBB2F8B2FCD5}"/>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5" name="Footer Placeholder 4">
            <a:extLst>
              <a:ext uri="{FF2B5EF4-FFF2-40B4-BE49-F238E27FC236}">
                <a16:creationId xmlns:a16="http://schemas.microsoft.com/office/drawing/2014/main" id="{8C5E0F01-B576-4372-A001-9C6D8B774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6FC247-AFB8-4AC8-8FFF-C3389A4D1F1B}"/>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1335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2686D-2959-4948-B85F-E9E641D293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A9F8CB-EB19-4D2F-8D10-BCD95EFAE5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26491-D44E-4527-843B-75AA555B202D}"/>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5" name="Footer Placeholder 4">
            <a:extLst>
              <a:ext uri="{FF2B5EF4-FFF2-40B4-BE49-F238E27FC236}">
                <a16:creationId xmlns:a16="http://schemas.microsoft.com/office/drawing/2014/main" id="{176A242F-055A-477B-8FAF-E95C1E0C9D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08AA36-8250-4D2C-B3AD-595FD11FA016}"/>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1591543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9D6FE-8B73-457A-A4E1-A0FF5D4B72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09801E-29AE-4552-B841-F720800718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90442A-7183-4F2F-B076-41850C13F2C7}"/>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5" name="Footer Placeholder 4">
            <a:extLst>
              <a:ext uri="{FF2B5EF4-FFF2-40B4-BE49-F238E27FC236}">
                <a16:creationId xmlns:a16="http://schemas.microsoft.com/office/drawing/2014/main" id="{F698C641-9E26-43E2-84A9-A31F359AAD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EC5E2-4114-45C9-A841-55511645B68A}"/>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39686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14C63-0D0C-4149-8059-9BAF46CAC3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DB347-EA80-4255-8177-58405D20E6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AB7B09-2F61-428C-B287-F5BEB9F23B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B2FFFD-B392-4732-9496-212CF41EEE4B}"/>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6" name="Footer Placeholder 5">
            <a:extLst>
              <a:ext uri="{FF2B5EF4-FFF2-40B4-BE49-F238E27FC236}">
                <a16:creationId xmlns:a16="http://schemas.microsoft.com/office/drawing/2014/main" id="{26C86960-AE1B-4CDD-B928-1BAB748C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1C1EC8-5733-47E7-A2FB-99ED19798950}"/>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1291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B0577-2283-4110-A0E5-5E4249E4CA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706C78-82BB-4802-88CF-8C43DB1E9E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61F8C7-D39A-45FA-B0CE-054896570D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AE84D8-D39D-44BF-8861-1E3FDB065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85A2A6-200A-4ECF-BCB9-9A92C424D0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4D9E42-FC13-4199-A562-226CDB72827C}"/>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8" name="Footer Placeholder 7">
            <a:extLst>
              <a:ext uri="{FF2B5EF4-FFF2-40B4-BE49-F238E27FC236}">
                <a16:creationId xmlns:a16="http://schemas.microsoft.com/office/drawing/2014/main" id="{B35037C2-C710-45F9-B3CA-17A07EFA08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0E7F8B-03AA-4906-9458-A608CEE0C878}"/>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998295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5B28C-13BF-4907-B098-E61A58E280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BCF8EB-2997-405E-816C-6DC4CB0C0C97}"/>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4" name="Footer Placeholder 3">
            <a:extLst>
              <a:ext uri="{FF2B5EF4-FFF2-40B4-BE49-F238E27FC236}">
                <a16:creationId xmlns:a16="http://schemas.microsoft.com/office/drawing/2014/main" id="{5ADDD25C-9A2A-4DE8-A976-372B6F0E02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7F608E-D08D-4612-9AE5-ABD2F6AED201}"/>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1030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C14418-A436-4349-9A15-40647EA84AE2}"/>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3" name="Footer Placeholder 2">
            <a:extLst>
              <a:ext uri="{FF2B5EF4-FFF2-40B4-BE49-F238E27FC236}">
                <a16:creationId xmlns:a16="http://schemas.microsoft.com/office/drawing/2014/main" id="{6313FFA7-8046-48CE-9434-15CD3C9C6E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E30371-4F43-4EA4-BC25-92113623E615}"/>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1938459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EBC9B-4301-4340-B289-262781A029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27E81-592C-468B-9090-E37E10AB98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87C9A9-A287-4EB4-9116-7FE0435143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51E826-8CFC-43EB-B67C-9C47B7064AB1}"/>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6" name="Footer Placeholder 5">
            <a:extLst>
              <a:ext uri="{FF2B5EF4-FFF2-40B4-BE49-F238E27FC236}">
                <a16:creationId xmlns:a16="http://schemas.microsoft.com/office/drawing/2014/main" id="{BF844740-56B0-4DC9-B760-79BD9E7166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690E1E-EB19-41CA-A33E-B863FDE2AA7F}"/>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2384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AC61E-8A2A-40BC-AE1C-AB21BD4FC2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26A53C-0BAD-478D-BD24-B5FCC7DB84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812798-DA37-453A-B279-239037070B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714262-0F21-4A0A-9BFB-24BB538E76E4}"/>
              </a:ext>
            </a:extLst>
          </p:cNvPr>
          <p:cNvSpPr>
            <a:spLocks noGrp="1"/>
          </p:cNvSpPr>
          <p:nvPr>
            <p:ph type="dt" sz="half" idx="10"/>
          </p:nvPr>
        </p:nvSpPr>
        <p:spPr/>
        <p:txBody>
          <a:bodyPr/>
          <a:lstStyle/>
          <a:p>
            <a:fld id="{3523B6B2-F789-4708-ADDF-5A78BFA1BE80}" type="datetimeFigureOut">
              <a:rPr lang="en-US" smtClean="0"/>
              <a:t>3/20/2023</a:t>
            </a:fld>
            <a:endParaRPr lang="en-US"/>
          </a:p>
        </p:txBody>
      </p:sp>
      <p:sp>
        <p:nvSpPr>
          <p:cNvPr id="6" name="Footer Placeholder 5">
            <a:extLst>
              <a:ext uri="{FF2B5EF4-FFF2-40B4-BE49-F238E27FC236}">
                <a16:creationId xmlns:a16="http://schemas.microsoft.com/office/drawing/2014/main" id="{6843F385-D8C0-4B13-887D-EFE99B82E3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FEDC4B-231E-4F5B-927A-402FFF0BEF61}"/>
              </a:ext>
            </a:extLst>
          </p:cNvPr>
          <p:cNvSpPr>
            <a:spLocks noGrp="1"/>
          </p:cNvSpPr>
          <p:nvPr>
            <p:ph type="sldNum" sz="quarter" idx="12"/>
          </p:nvPr>
        </p:nvSpPr>
        <p:spPr/>
        <p:txBody>
          <a:bodyPr/>
          <a:lstStyle/>
          <a:p>
            <a:fld id="{19D8C7B7-0668-43F6-9BD4-037C2C66604A}" type="slidenum">
              <a:rPr lang="en-US" smtClean="0"/>
              <a:t>‹#›</a:t>
            </a:fld>
            <a:endParaRPr lang="en-US"/>
          </a:p>
        </p:txBody>
      </p:sp>
    </p:spTree>
    <p:extLst>
      <p:ext uri="{BB962C8B-B14F-4D97-AF65-F5344CB8AC3E}">
        <p14:creationId xmlns:p14="http://schemas.microsoft.com/office/powerpoint/2010/main" val="2869034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523BC5-1A4F-4FEA-B9C6-4FEAA054B3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9AEC6F-D5F4-4213-8499-FB297B1F2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0F20D1-63F2-4743-BB7A-E7F70CB93F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23B6B2-F789-4708-ADDF-5A78BFA1BE80}" type="datetimeFigureOut">
              <a:rPr lang="en-US" smtClean="0"/>
              <a:t>3/20/2023</a:t>
            </a:fld>
            <a:endParaRPr lang="en-US"/>
          </a:p>
        </p:txBody>
      </p:sp>
      <p:sp>
        <p:nvSpPr>
          <p:cNvPr id="5" name="Footer Placeholder 4">
            <a:extLst>
              <a:ext uri="{FF2B5EF4-FFF2-40B4-BE49-F238E27FC236}">
                <a16:creationId xmlns:a16="http://schemas.microsoft.com/office/drawing/2014/main" id="{38846A19-F6A5-40AB-8DFA-3DDCDD25D1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CBD918-758B-44F9-B537-55E433268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8C7B7-0668-43F6-9BD4-037C2C66604A}" type="slidenum">
              <a:rPr lang="en-US" smtClean="0"/>
              <a:t>‹#›</a:t>
            </a:fld>
            <a:endParaRPr lang="en-US"/>
          </a:p>
        </p:txBody>
      </p:sp>
    </p:spTree>
    <p:extLst>
      <p:ext uri="{BB962C8B-B14F-4D97-AF65-F5344CB8AC3E}">
        <p14:creationId xmlns:p14="http://schemas.microsoft.com/office/powerpoint/2010/main" val="44614697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cs.google.com/forms/d/e/1FAIpQLSclTHo_p5ZSjPxuYG79AFYElckxKgakJVY2xqyrN4KRCuFX5A/viewform?usp=sf_li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A48C0-D217-4960-B1EA-CA0D82EC55CD}"/>
              </a:ext>
            </a:extLst>
          </p:cNvPr>
          <p:cNvSpPr>
            <a:spLocks noGrp="1"/>
          </p:cNvSpPr>
          <p:nvPr>
            <p:ph type="ctrTitle"/>
          </p:nvPr>
        </p:nvSpPr>
        <p:spPr/>
        <p:txBody>
          <a:bodyPr/>
          <a:lstStyle/>
          <a:p>
            <a:r>
              <a:rPr lang="en-US" dirty="0"/>
              <a:t>why some students don’t play sports</a:t>
            </a:r>
          </a:p>
        </p:txBody>
      </p:sp>
      <p:sp>
        <p:nvSpPr>
          <p:cNvPr id="3" name="Subtitle 2">
            <a:extLst>
              <a:ext uri="{FF2B5EF4-FFF2-40B4-BE49-F238E27FC236}">
                <a16:creationId xmlns:a16="http://schemas.microsoft.com/office/drawing/2014/main" id="{6FDC19FC-A298-498F-A63B-9F7D56C8CE12}"/>
              </a:ext>
            </a:extLst>
          </p:cNvPr>
          <p:cNvSpPr>
            <a:spLocks noGrp="1"/>
          </p:cNvSpPr>
          <p:nvPr>
            <p:ph type="subTitle" idx="1"/>
          </p:nvPr>
        </p:nvSpPr>
        <p:spPr/>
        <p:txBody>
          <a:bodyPr/>
          <a:lstStyle/>
          <a:p>
            <a:r>
              <a:rPr lang="en-US" dirty="0"/>
              <a:t>By: Sanad/Ghazi/Yazan</a:t>
            </a:r>
          </a:p>
        </p:txBody>
      </p:sp>
    </p:spTree>
    <p:extLst>
      <p:ext uri="{BB962C8B-B14F-4D97-AF65-F5344CB8AC3E}">
        <p14:creationId xmlns:p14="http://schemas.microsoft.com/office/powerpoint/2010/main" val="372054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CA8DD-B8A3-4043-A0CA-A195FA978E1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44CAD2C-FCA9-4048-A577-13D88B626085}"/>
              </a:ext>
            </a:extLst>
          </p:cNvPr>
          <p:cNvSpPr>
            <a:spLocks noGrp="1"/>
          </p:cNvSpPr>
          <p:nvPr>
            <p:ph idx="1"/>
          </p:nvPr>
        </p:nvSpPr>
        <p:spPr/>
        <p:txBody>
          <a:bodyPr vert="horz" lIns="91440" tIns="45720" rIns="91440" bIns="45720" rtlCol="0" anchor="t">
            <a:normAutofit/>
          </a:bodyPr>
          <a:lstStyle/>
          <a:p>
            <a:r>
              <a:rPr lang="en-US" dirty="0"/>
              <a:t>We did a survey and interviews for the students then we asked them questions, the questions were: what are the causes that the students don’t like to play sports and how can the school solve this issue, then we will collect all the answers and solutions and then send them to the school so that the school will do what their students asked for.</a:t>
            </a:r>
          </a:p>
        </p:txBody>
      </p:sp>
    </p:spTree>
    <p:extLst>
      <p:ext uri="{BB962C8B-B14F-4D97-AF65-F5344CB8AC3E}">
        <p14:creationId xmlns:p14="http://schemas.microsoft.com/office/powerpoint/2010/main" val="941413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2790B-B825-44A5-B78C-271D530722E8}"/>
              </a:ext>
            </a:extLst>
          </p:cNvPr>
          <p:cNvSpPr>
            <a:spLocks noGrp="1"/>
          </p:cNvSpPr>
          <p:nvPr>
            <p:ph type="title"/>
          </p:nvPr>
        </p:nvSpPr>
        <p:spPr/>
        <p:txBody>
          <a:bodyPr/>
          <a:lstStyle/>
          <a:p>
            <a:r>
              <a:rPr lang="en-US" dirty="0"/>
              <a:t>Causes why some students don’t play sports in school</a:t>
            </a:r>
          </a:p>
        </p:txBody>
      </p:sp>
      <p:sp>
        <p:nvSpPr>
          <p:cNvPr id="3" name="Text Placeholder 2">
            <a:extLst>
              <a:ext uri="{FF2B5EF4-FFF2-40B4-BE49-F238E27FC236}">
                <a16:creationId xmlns:a16="http://schemas.microsoft.com/office/drawing/2014/main" id="{55DF6B9F-AFA6-46A9-ABA9-0DCC79DF856E}"/>
              </a:ext>
            </a:extLst>
          </p:cNvPr>
          <p:cNvSpPr>
            <a:spLocks noGrp="1"/>
          </p:cNvSpPr>
          <p:nvPr>
            <p:ph type="body" idx="1"/>
          </p:nvPr>
        </p:nvSpPr>
        <p:spPr/>
        <p:txBody>
          <a:bodyPr>
            <a:normAutofit/>
          </a:bodyPr>
          <a:lstStyle/>
          <a:p>
            <a:r>
              <a:rPr lang="en-US" sz="4400" dirty="0"/>
              <a:t>Causes</a:t>
            </a:r>
          </a:p>
        </p:txBody>
      </p:sp>
      <p:sp>
        <p:nvSpPr>
          <p:cNvPr id="4" name="Content Placeholder 3">
            <a:extLst>
              <a:ext uri="{FF2B5EF4-FFF2-40B4-BE49-F238E27FC236}">
                <a16:creationId xmlns:a16="http://schemas.microsoft.com/office/drawing/2014/main" id="{FB7DB18A-7521-48C2-9DEA-12592A3A2B1E}"/>
              </a:ext>
            </a:extLst>
          </p:cNvPr>
          <p:cNvSpPr>
            <a:spLocks noGrp="1"/>
          </p:cNvSpPr>
          <p:nvPr>
            <p:ph sz="half" idx="2"/>
          </p:nvPr>
        </p:nvSpPr>
        <p:spPr/>
        <p:txBody>
          <a:bodyPr vert="horz" lIns="91440" tIns="45720" rIns="91440" bIns="45720" rtlCol="0" anchor="t">
            <a:normAutofit lnSpcReduction="10000"/>
          </a:bodyPr>
          <a:lstStyle/>
          <a:p>
            <a:r>
              <a:rPr lang="en-US" dirty="0"/>
              <a:t> There are no swimming pools and a lot of students prefer to swim </a:t>
            </a:r>
          </a:p>
          <a:p>
            <a:r>
              <a:rPr lang="en-US" dirty="0"/>
              <a:t> There is not enough equipment so that everyone can enjoy playing sports</a:t>
            </a:r>
            <a:endParaRPr lang="en-US" dirty="0">
              <a:cs typeface="Calibri" panose="020F0502020204030204"/>
            </a:endParaRPr>
          </a:p>
          <a:p>
            <a:r>
              <a:rPr lang="en-US" dirty="0">
                <a:cs typeface="Calibri" panose="020F0502020204030204"/>
              </a:rPr>
              <a:t>Also there are many students who prefer other sports like tennis</a:t>
            </a:r>
          </a:p>
          <a:p>
            <a:endParaRPr lang="en-US" dirty="0">
              <a:cs typeface="Calibri" panose="020F0502020204030204"/>
            </a:endParaRPr>
          </a:p>
        </p:txBody>
      </p:sp>
      <p:sp>
        <p:nvSpPr>
          <p:cNvPr id="5" name="Text Placeholder 4">
            <a:extLst>
              <a:ext uri="{FF2B5EF4-FFF2-40B4-BE49-F238E27FC236}">
                <a16:creationId xmlns:a16="http://schemas.microsoft.com/office/drawing/2014/main" id="{0760F239-C839-4A77-89C6-BAE4E4A7D623}"/>
              </a:ext>
            </a:extLst>
          </p:cNvPr>
          <p:cNvSpPr>
            <a:spLocks noGrp="1"/>
          </p:cNvSpPr>
          <p:nvPr>
            <p:ph type="body" sz="quarter" idx="3"/>
          </p:nvPr>
        </p:nvSpPr>
        <p:spPr/>
        <p:txBody>
          <a:bodyPr>
            <a:normAutofit/>
          </a:bodyPr>
          <a:lstStyle/>
          <a:p>
            <a:r>
              <a:rPr lang="en-US" sz="3600" dirty="0"/>
              <a:t>How to solve the causes</a:t>
            </a:r>
          </a:p>
        </p:txBody>
      </p:sp>
      <p:sp>
        <p:nvSpPr>
          <p:cNvPr id="6" name="Content Placeholder 5">
            <a:extLst>
              <a:ext uri="{FF2B5EF4-FFF2-40B4-BE49-F238E27FC236}">
                <a16:creationId xmlns:a16="http://schemas.microsoft.com/office/drawing/2014/main" id="{77155DFB-9612-4565-9BDA-5C22718FCAFD}"/>
              </a:ext>
            </a:extLst>
          </p:cNvPr>
          <p:cNvSpPr>
            <a:spLocks noGrp="1"/>
          </p:cNvSpPr>
          <p:nvPr>
            <p:ph sz="quarter" idx="4"/>
          </p:nvPr>
        </p:nvSpPr>
        <p:spPr/>
        <p:txBody>
          <a:bodyPr vert="horz" lIns="91440" tIns="45720" rIns="91440" bIns="45720" rtlCol="0" anchor="t">
            <a:normAutofit lnSpcReduction="10000"/>
          </a:bodyPr>
          <a:lstStyle/>
          <a:p>
            <a:r>
              <a:rPr lang="en-US" dirty="0"/>
              <a:t>Build a swimming pool so  that the students can swim in it</a:t>
            </a:r>
          </a:p>
          <a:p>
            <a:r>
              <a:rPr lang="en-US" dirty="0"/>
              <a:t> buy enough equipment for the students</a:t>
            </a:r>
            <a:endParaRPr lang="en-US" dirty="0">
              <a:cs typeface="Calibri" panose="020F0502020204030204"/>
            </a:endParaRPr>
          </a:p>
          <a:p>
            <a:r>
              <a:rPr lang="en-US" dirty="0">
                <a:cs typeface="Calibri" panose="020F0502020204030204"/>
              </a:rPr>
              <a:t>They need to buy equipment and find the space to build the court </a:t>
            </a:r>
          </a:p>
          <a:p>
            <a:pPr marL="0" indent="0">
              <a:buNone/>
            </a:pPr>
            <a:endParaRPr lang="en-US" dirty="0">
              <a:cs typeface="Calibri" panose="020F0502020204030204"/>
            </a:endParaRPr>
          </a:p>
        </p:txBody>
      </p:sp>
    </p:spTree>
    <p:extLst>
      <p:ext uri="{BB962C8B-B14F-4D97-AF65-F5344CB8AC3E}">
        <p14:creationId xmlns:p14="http://schemas.microsoft.com/office/powerpoint/2010/main" val="277473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rms response chart. Question title: in what grade you are. Number of responses: 7 responses.">
            <a:extLst>
              <a:ext uri="{FF2B5EF4-FFF2-40B4-BE49-F238E27FC236}">
                <a16:creationId xmlns:a16="http://schemas.microsoft.com/office/drawing/2014/main" id="{784637CB-4AA4-47E5-91BE-1566308B19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1" y="1"/>
            <a:ext cx="8026889" cy="330973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orms response chart. Question title: Do you like sports. Number of responses: 7 responses.">
            <a:extLst>
              <a:ext uri="{FF2B5EF4-FFF2-40B4-BE49-F238E27FC236}">
                <a16:creationId xmlns:a16="http://schemas.microsoft.com/office/drawing/2014/main" id="{9BF1EA62-C437-43C8-AA09-9C76BB137D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43547"/>
            <a:ext cx="6927574" cy="291445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orms response chart. Question title: what sports do you like. Number of responses: 7 responses.">
            <a:extLst>
              <a:ext uri="{FF2B5EF4-FFF2-40B4-BE49-F238E27FC236}">
                <a16:creationId xmlns:a16="http://schemas.microsoft.com/office/drawing/2014/main" id="{2D9C5BB6-BD12-4021-AC97-745ECD2C71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2783" y="141191"/>
            <a:ext cx="6659217" cy="280155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orms response chart. Question title: do you get enough time playing pe at school. Number of responses: 7 responses.">
            <a:extLst>
              <a:ext uri="{FF2B5EF4-FFF2-40B4-BE49-F238E27FC236}">
                <a16:creationId xmlns:a16="http://schemas.microsoft.com/office/drawing/2014/main" id="{668DD04C-2831-4C1D-B3B4-293FE8DB16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4426" y="3943548"/>
            <a:ext cx="6927574" cy="2914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978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C6FBA4E-26DB-4DFA-9863-04D4EEE855D5}"/>
              </a:ext>
            </a:extLst>
          </p:cNvPr>
          <p:cNvPicPr>
            <a:picLocks noChangeAspect="1"/>
          </p:cNvPicPr>
          <p:nvPr/>
        </p:nvPicPr>
        <p:blipFill>
          <a:blip r:embed="rId2"/>
          <a:stretch>
            <a:fillRect/>
          </a:stretch>
        </p:blipFill>
        <p:spPr>
          <a:xfrm>
            <a:off x="268340" y="338032"/>
            <a:ext cx="11655319" cy="2355472"/>
          </a:xfrm>
          <a:prstGeom prst="rect">
            <a:avLst/>
          </a:prstGeom>
        </p:spPr>
      </p:pic>
      <p:pic>
        <p:nvPicPr>
          <p:cNvPr id="7" name="Picture 6">
            <a:extLst>
              <a:ext uri="{FF2B5EF4-FFF2-40B4-BE49-F238E27FC236}">
                <a16:creationId xmlns:a16="http://schemas.microsoft.com/office/drawing/2014/main" id="{2D1380D8-0753-4D66-805A-614A34D58D7B}"/>
              </a:ext>
            </a:extLst>
          </p:cNvPr>
          <p:cNvPicPr>
            <a:picLocks noChangeAspect="1"/>
          </p:cNvPicPr>
          <p:nvPr/>
        </p:nvPicPr>
        <p:blipFill>
          <a:blip r:embed="rId3"/>
          <a:stretch>
            <a:fillRect/>
          </a:stretch>
        </p:blipFill>
        <p:spPr>
          <a:xfrm>
            <a:off x="0" y="3685099"/>
            <a:ext cx="11655319" cy="2326192"/>
          </a:xfrm>
          <a:prstGeom prst="rect">
            <a:avLst/>
          </a:prstGeom>
        </p:spPr>
      </p:pic>
    </p:spTree>
    <p:extLst>
      <p:ext uri="{BB962C8B-B14F-4D97-AF65-F5344CB8AC3E}">
        <p14:creationId xmlns:p14="http://schemas.microsoft.com/office/powerpoint/2010/main" val="4169511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03314-E2CD-408C-B81E-22C30493CD79}"/>
              </a:ext>
            </a:extLst>
          </p:cNvPr>
          <p:cNvSpPr>
            <a:spLocks noGrp="1"/>
          </p:cNvSpPr>
          <p:nvPr>
            <p:ph type="title"/>
          </p:nvPr>
        </p:nvSpPr>
        <p:spPr>
          <a:xfrm>
            <a:off x="838200" y="365125"/>
            <a:ext cx="10800522" cy="6015797"/>
          </a:xfrm>
        </p:spPr>
        <p:txBody>
          <a:bodyPr>
            <a:normAutofit/>
          </a:bodyPr>
          <a:lstStyle/>
          <a:p>
            <a:r>
              <a:rPr lang="en-US" sz="1800" dirty="0">
                <a:hlinkClick r:id="rId2"/>
              </a:rPr>
              <a:t>https://docs.google.com/forms/d/e/1FAIpQLSclTHo_p5ZSjPxuYG79AFYElckxKgakJVY2xqyrN4KRCuFX5A/viewform?usp=sf_link</a:t>
            </a:r>
            <a:br>
              <a:rPr lang="en-US" sz="1800" dirty="0"/>
            </a:br>
            <a:endParaRPr lang="en-US" sz="1800" dirty="0"/>
          </a:p>
        </p:txBody>
      </p:sp>
    </p:spTree>
    <p:extLst>
      <p:ext uri="{BB962C8B-B14F-4D97-AF65-F5344CB8AC3E}">
        <p14:creationId xmlns:p14="http://schemas.microsoft.com/office/powerpoint/2010/main" val="2416773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TotalTime>
  <Words>194</Words>
  <Application>Microsoft Office PowerPoint</Application>
  <PresentationFormat>Widescreen</PresentationFormat>
  <Paragraphs>15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why some students don’t play sports</vt:lpstr>
      <vt:lpstr>Introduction</vt:lpstr>
      <vt:lpstr>Causes why some students don’t play sports in school</vt:lpstr>
      <vt:lpstr>PowerPoint Presentation</vt:lpstr>
      <vt:lpstr>PowerPoint Presentation</vt:lpstr>
      <vt:lpstr>https://docs.google.com/forms/d/e/1FAIpQLSclTHo_p5ZSjPxuYG79AFYElckxKgakJVY2xqyrN4KRCuFX5A/viewform?usp=sf_link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why some students don’t play sports</dc:title>
  <dc:creator>Drift Master</dc:creator>
  <cp:lastModifiedBy>Drift Master</cp:lastModifiedBy>
  <cp:revision>78</cp:revision>
  <dcterms:created xsi:type="dcterms:W3CDTF">2023-02-22T13:47:09Z</dcterms:created>
  <dcterms:modified xsi:type="dcterms:W3CDTF">2023-03-20T18:42:55Z</dcterms:modified>
</cp:coreProperties>
</file>