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5" r:id="rId4"/>
    <p:sldId id="258" r:id="rId5"/>
    <p:sldId id="259" r:id="rId6"/>
    <p:sldId id="264" r:id="rId7"/>
    <p:sldId id="260" r:id="rId8"/>
    <p:sldId id="261" r:id="rId9"/>
    <p:sldId id="263" r:id="rId10"/>
    <p:sldId id="267" r:id="rId11"/>
    <p:sldId id="262"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A49-4453-9BDD-7A43E727EC7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122-47C6-B782-B2411CC3E59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122-47C6-B782-B2411CC3E59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122-47C6-B782-B2411CC3E590}"/>
              </c:ext>
            </c:extLst>
          </c:dPt>
          <c:cat>
            <c:strRef>
              <c:f>Sheet1!$A$2:$A$5</c:f>
              <c:strCache>
                <c:ptCount val="1"/>
                <c:pt idx="0">
                  <c:v>1st Qtr</c:v>
                </c:pt>
              </c:strCache>
            </c:strRef>
          </c:cat>
          <c:val>
            <c:numRef>
              <c:f>Sheet1!$B$2:$B$5</c:f>
              <c:numCache>
                <c:formatCode>General</c:formatCode>
                <c:ptCount val="4"/>
                <c:pt idx="0">
                  <c:v>8.1999999999999993</c:v>
                </c:pt>
              </c:numCache>
            </c:numRef>
          </c:val>
          <c:extLst>
            <c:ext xmlns:c16="http://schemas.microsoft.com/office/drawing/2014/chart" uri="{C3380CC4-5D6E-409C-BE32-E72D297353CC}">
              <c16:uniqueId val="{00000000-1A49-4453-9BDD-7A43E727EC7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D4A-4C1F-AB7F-E1347DACD29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D4A-4C1F-AB7F-E1347DACD29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D4A-4C1F-AB7F-E1347DACD29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D4A-4C1F-AB7F-E1347DACD292}"/>
              </c:ext>
            </c:extLst>
          </c:dPt>
          <c:cat>
            <c:strRef>
              <c:f>Sheet1!$A$2:$A$5</c:f>
              <c:strCache>
                <c:ptCount val="2"/>
                <c:pt idx="0">
                  <c:v>maybe</c:v>
                </c:pt>
                <c:pt idx="1">
                  <c:v>yes</c:v>
                </c:pt>
              </c:strCache>
            </c:strRef>
          </c:cat>
          <c:val>
            <c:numRef>
              <c:f>Sheet1!$B$2:$B$5</c:f>
              <c:numCache>
                <c:formatCode>General</c:formatCode>
                <c:ptCount val="4"/>
                <c:pt idx="0">
                  <c:v>8.1999999999999993</c:v>
                </c:pt>
                <c:pt idx="1">
                  <c:v>3.2</c:v>
                </c:pt>
              </c:numCache>
            </c:numRef>
          </c:val>
          <c:extLst>
            <c:ext xmlns:c16="http://schemas.microsoft.com/office/drawing/2014/chart" uri="{C3380CC4-5D6E-409C-BE32-E72D297353CC}">
              <c16:uniqueId val="{00000000-238E-47C8-8C95-885D18F406BF}"/>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3/20/2023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3/20/2023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805343"/>
            <a:ext cx="6815669" cy="2581321"/>
          </a:xfrm>
        </p:spPr>
        <p:txBody>
          <a:bodyPr/>
          <a:lstStyle/>
          <a:p>
            <a:r>
              <a:rPr lang="en-US" dirty="0" smtClean="0"/>
              <a:t>Making a football field for the National Orthodox School</a:t>
            </a:r>
            <a:endParaRPr lang="en-US" dirty="0"/>
          </a:p>
        </p:txBody>
      </p:sp>
      <p:sp>
        <p:nvSpPr>
          <p:cNvPr id="3" name="Subtitle 2"/>
          <p:cNvSpPr>
            <a:spLocks noGrp="1"/>
          </p:cNvSpPr>
          <p:nvPr>
            <p:ph type="subTitle" idx="1"/>
          </p:nvPr>
        </p:nvSpPr>
        <p:spPr/>
        <p:txBody>
          <a:bodyPr/>
          <a:lstStyle/>
          <a:p>
            <a:r>
              <a:rPr lang="en-US" dirty="0" smtClean="0"/>
              <a:t>By George Fakes, and Ziad Qutaishat 8F.</a:t>
            </a:r>
            <a:endParaRPr lang="en-US" dirty="0"/>
          </a:p>
        </p:txBody>
      </p:sp>
    </p:spTree>
    <p:extLst>
      <p:ext uri="{BB962C8B-B14F-4D97-AF65-F5344CB8AC3E}">
        <p14:creationId xmlns:p14="http://schemas.microsoft.com/office/powerpoint/2010/main" val="2839724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a:t>
            </a:r>
            <a:endParaRPr lang="en-US" dirty="0"/>
          </a:p>
        </p:txBody>
      </p:sp>
      <p:sp>
        <p:nvSpPr>
          <p:cNvPr id="3" name="Content Placeholder 2"/>
          <p:cNvSpPr>
            <a:spLocks noGrp="1"/>
          </p:cNvSpPr>
          <p:nvPr>
            <p:ph idx="1"/>
          </p:nvPr>
        </p:nvSpPr>
        <p:spPr/>
        <p:txBody>
          <a:bodyPr/>
          <a:lstStyle/>
          <a:p>
            <a:r>
              <a:rPr lang="en-US" dirty="0" smtClean="0"/>
              <a:t>We think it’s a great idea (which isn’t impossible to accomplish) and there seems to be more positive than negative attributes, and we hope to see this idea </a:t>
            </a:r>
            <a:r>
              <a:rPr lang="en-US" smtClean="0"/>
              <a:t>happen in front </a:t>
            </a:r>
            <a:r>
              <a:rPr lang="en-US" dirty="0" smtClean="0"/>
              <a:t>of our own two eyes.</a:t>
            </a:r>
            <a:endParaRPr lang="en-US" dirty="0"/>
          </a:p>
        </p:txBody>
      </p:sp>
    </p:spTree>
    <p:extLst>
      <p:ext uri="{BB962C8B-B14F-4D97-AF65-F5344CB8AC3E}">
        <p14:creationId xmlns:p14="http://schemas.microsoft.com/office/powerpoint/2010/main" val="1083985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your time. </a:t>
            </a:r>
            <a:r>
              <a:rPr lang="en-US" dirty="0" smtClean="0">
                <a:sym typeface="Wingdings" panose="05000000000000000000" pitchFamily="2" charset="2"/>
              </a:rPr>
              <a:t></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0118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a:t>
            </a:r>
            <a:endParaRPr lang="en-US" dirty="0"/>
          </a:p>
        </p:txBody>
      </p:sp>
      <p:sp>
        <p:nvSpPr>
          <p:cNvPr id="3" name="Content Placeholder 2"/>
          <p:cNvSpPr>
            <a:spLocks noGrp="1"/>
          </p:cNvSpPr>
          <p:nvPr>
            <p:ph idx="1"/>
          </p:nvPr>
        </p:nvSpPr>
        <p:spPr/>
        <p:txBody>
          <a:bodyPr/>
          <a:lstStyle/>
          <a:p>
            <a:r>
              <a:rPr lang="en-US" dirty="0"/>
              <a:t>https://docs.google.com/forms/d/1K-2Kmh84iSnC7s-C7NOrGitLZgn9tZRGunOSJ-EGrxU/edit#responses</a:t>
            </a:r>
          </a:p>
        </p:txBody>
      </p:sp>
    </p:spTree>
    <p:extLst>
      <p:ext uri="{BB962C8B-B14F-4D97-AF65-F5344CB8AC3E}">
        <p14:creationId xmlns:p14="http://schemas.microsoft.com/office/powerpoint/2010/main" val="1417788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our vision?</a:t>
            </a:r>
            <a:endParaRPr lang="en-US" dirty="0"/>
          </a:p>
        </p:txBody>
      </p:sp>
      <p:sp>
        <p:nvSpPr>
          <p:cNvPr id="5" name="Content Placeholder 4"/>
          <p:cNvSpPr>
            <a:spLocks noGrp="1"/>
          </p:cNvSpPr>
          <p:nvPr>
            <p:ph idx="1"/>
          </p:nvPr>
        </p:nvSpPr>
        <p:spPr>
          <a:xfrm>
            <a:off x="1295402" y="2531765"/>
            <a:ext cx="9601196" cy="3318936"/>
          </a:xfrm>
        </p:spPr>
        <p:txBody>
          <a:bodyPr/>
          <a:lstStyle/>
          <a:p>
            <a:r>
              <a:rPr lang="en-US" dirty="0" smtClean="0"/>
              <a:t>Our vision is to build an indoor football pitch in the national orthodox school </a:t>
            </a:r>
            <a:r>
              <a:rPr lang="en-US" dirty="0" smtClean="0"/>
              <a:t>shmeisani. And in our belief doing so</a:t>
            </a:r>
            <a:br>
              <a:rPr lang="en-US" dirty="0" smtClean="0"/>
            </a:br>
            <a:r>
              <a:rPr lang="en-US" dirty="0" smtClean="0"/>
              <a:t>contributes more positive than negative </a:t>
            </a:r>
            <a:br>
              <a:rPr lang="en-US" dirty="0" smtClean="0"/>
            </a:br>
            <a:r>
              <a:rPr lang="en-US" dirty="0" smtClean="0"/>
              <a:t>qualities to the school.</a:t>
            </a:r>
            <a:endParaRPr lang="en-US" dirty="0" smtClean="0"/>
          </a:p>
          <a:p>
            <a:endParaRPr lang="en-US" dirty="0"/>
          </a:p>
          <a:p>
            <a:pPr marL="0" indent="0">
              <a:buNone/>
            </a:pPr>
            <a:r>
              <a:rPr lang="en-US" dirty="0" smtClean="0"/>
              <a:t>                                                                </a:t>
            </a:r>
            <a:r>
              <a:rPr lang="en-US" sz="1400" dirty="0" smtClean="0"/>
              <a:t>like this one -&gt;</a:t>
            </a:r>
            <a:endParaRPr lang="en-US" sz="1400" dirty="0"/>
          </a:p>
        </p:txBody>
      </p:sp>
      <p:pic>
        <p:nvPicPr>
          <p:cNvPr id="8" name="Picture 7" descr="File:Indoor pitch, Toryglen Regional Football Centre (geograph 5699172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1" y="3218307"/>
            <a:ext cx="3710473" cy="2782855"/>
          </a:xfrm>
          <a:prstGeom prst="rect">
            <a:avLst/>
          </a:prstGeom>
        </p:spPr>
      </p:pic>
    </p:spTree>
    <p:extLst>
      <p:ext uri="{BB962C8B-B14F-4D97-AF65-F5344CB8AC3E}">
        <p14:creationId xmlns:p14="http://schemas.microsoft.com/office/powerpoint/2010/main" val="1398133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made us want to speak about this?</a:t>
            </a:r>
            <a:endParaRPr lang="en-US" dirty="0"/>
          </a:p>
        </p:txBody>
      </p:sp>
      <p:sp>
        <p:nvSpPr>
          <p:cNvPr id="3" name="Content Placeholder 2"/>
          <p:cNvSpPr>
            <a:spLocks noGrp="1"/>
          </p:cNvSpPr>
          <p:nvPr>
            <p:ph idx="1"/>
          </p:nvPr>
        </p:nvSpPr>
        <p:spPr/>
        <p:txBody>
          <a:bodyPr/>
          <a:lstStyle/>
          <a:p>
            <a:r>
              <a:rPr lang="en-US" dirty="0" smtClean="0"/>
              <a:t>Usually around the end of the first semester, and the beginning of the second semester, the weather doesn’t allow us to play outdoor sports we love (such as football). And being the most well known and loved sport, it would be best if we built an indoor football pitch.</a:t>
            </a:r>
            <a:endParaRPr lang="en-US" dirty="0"/>
          </a:p>
        </p:txBody>
      </p:sp>
    </p:spTree>
    <p:extLst>
      <p:ext uri="{BB962C8B-B14F-4D97-AF65-F5344CB8AC3E}">
        <p14:creationId xmlns:p14="http://schemas.microsoft.com/office/powerpoint/2010/main" val="438388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Advantages of building an indoor football field:</a:t>
            </a:r>
            <a:endParaRPr lang="en-US" dirty="0"/>
          </a:p>
        </p:txBody>
      </p:sp>
      <p:sp>
        <p:nvSpPr>
          <p:cNvPr id="3" name="Content Placeholder 2"/>
          <p:cNvSpPr>
            <a:spLocks noGrp="1"/>
          </p:cNvSpPr>
          <p:nvPr>
            <p:ph idx="1"/>
          </p:nvPr>
        </p:nvSpPr>
        <p:spPr/>
        <p:txBody>
          <a:bodyPr/>
          <a:lstStyle/>
          <a:p>
            <a:r>
              <a:rPr lang="en-US" dirty="0" smtClean="0"/>
              <a:t>Football would be more accessible during harsh weather conditions (i.e. rain, hail, extreme heat/sunlight).</a:t>
            </a:r>
          </a:p>
          <a:p>
            <a:r>
              <a:rPr lang="en-US" dirty="0" smtClean="0"/>
              <a:t>P.E lessons would be more immersive and contained, due to the simple and stress-free atmosphere.</a:t>
            </a:r>
            <a:endParaRPr lang="en-US" dirty="0" smtClean="0"/>
          </a:p>
          <a:p>
            <a:r>
              <a:rPr lang="en-US" dirty="0" smtClean="0"/>
              <a:t>It </a:t>
            </a:r>
            <a:r>
              <a:rPr lang="en-US" dirty="0" smtClean="0"/>
              <a:t>can be rented after school hours or used in tournaments.</a:t>
            </a:r>
            <a:endParaRPr lang="en-US" dirty="0"/>
          </a:p>
        </p:txBody>
      </p:sp>
    </p:spTree>
    <p:extLst>
      <p:ext uri="{BB962C8B-B14F-4D97-AF65-F5344CB8AC3E}">
        <p14:creationId xmlns:p14="http://schemas.microsoft.com/office/powerpoint/2010/main" val="2330306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Disadvantages of building an indoor football field:</a:t>
            </a:r>
            <a:endParaRPr lang="en-US" dirty="0"/>
          </a:p>
        </p:txBody>
      </p:sp>
      <p:sp>
        <p:nvSpPr>
          <p:cNvPr id="3" name="Content Placeholder 2"/>
          <p:cNvSpPr>
            <a:spLocks noGrp="1"/>
          </p:cNvSpPr>
          <p:nvPr>
            <p:ph idx="1"/>
          </p:nvPr>
        </p:nvSpPr>
        <p:spPr/>
        <p:txBody>
          <a:bodyPr/>
          <a:lstStyle/>
          <a:p>
            <a:r>
              <a:rPr lang="en-US" dirty="0" smtClean="0"/>
              <a:t>It’s </a:t>
            </a:r>
            <a:r>
              <a:rPr lang="en-US" dirty="0" smtClean="0"/>
              <a:t>not cheap to build</a:t>
            </a:r>
            <a:r>
              <a:rPr lang="en-US" dirty="0" smtClean="0"/>
              <a:t>.</a:t>
            </a:r>
          </a:p>
          <a:p>
            <a:r>
              <a:rPr lang="en-US" dirty="0" smtClean="0"/>
              <a:t>If we were to make this, we would make it in the 6-12 courtyard. And if we were to build it, we would need more space (causing us to tear down previous school sites [</a:t>
            </a:r>
            <a:r>
              <a:rPr lang="en-US" dirty="0" err="1" smtClean="0"/>
              <a:t>i.e</a:t>
            </a:r>
            <a:r>
              <a:rPr lang="en-US" dirty="0" smtClean="0"/>
              <a:t> the indoor basketball court, or the green football pitch])</a:t>
            </a: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413481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we achieve this?</a:t>
            </a:r>
            <a:endParaRPr lang="en-US" dirty="0"/>
          </a:p>
        </p:txBody>
      </p:sp>
      <p:sp>
        <p:nvSpPr>
          <p:cNvPr id="3" name="Content Placeholder 2"/>
          <p:cNvSpPr>
            <a:spLocks noGrp="1"/>
          </p:cNvSpPr>
          <p:nvPr>
            <p:ph idx="1"/>
          </p:nvPr>
        </p:nvSpPr>
        <p:spPr/>
        <p:txBody>
          <a:bodyPr/>
          <a:lstStyle/>
          <a:p>
            <a:r>
              <a:rPr lang="en-US" dirty="0" smtClean="0"/>
              <a:t>If we were to think, making a football pitch isn’t too cheap and easy to build.</a:t>
            </a:r>
          </a:p>
          <a:p>
            <a:r>
              <a:rPr lang="en-US" dirty="0" smtClean="0"/>
              <a:t>Which is why the only way we can build this is if we make a sort of donation page to raise enough money to fund our project.</a:t>
            </a:r>
            <a:endParaRPr lang="en-US" dirty="0"/>
          </a:p>
        </p:txBody>
      </p:sp>
    </p:spTree>
    <p:extLst>
      <p:ext uri="{BB962C8B-B14F-4D97-AF65-F5344CB8AC3E}">
        <p14:creationId xmlns:p14="http://schemas.microsoft.com/office/powerpoint/2010/main" val="2270444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would benefit from the extra football pitch?</a:t>
            </a:r>
            <a:endParaRPr lang="en-US" dirty="0"/>
          </a:p>
        </p:txBody>
      </p:sp>
      <p:sp>
        <p:nvSpPr>
          <p:cNvPr id="3" name="Content Placeholder 2"/>
          <p:cNvSpPr>
            <a:spLocks noGrp="1"/>
          </p:cNvSpPr>
          <p:nvPr>
            <p:ph idx="1"/>
          </p:nvPr>
        </p:nvSpPr>
        <p:spPr/>
        <p:txBody>
          <a:bodyPr/>
          <a:lstStyle/>
          <a:p>
            <a:r>
              <a:rPr lang="en-US" dirty="0" smtClean="0"/>
              <a:t>The school’s little league.</a:t>
            </a:r>
          </a:p>
          <a:p>
            <a:r>
              <a:rPr lang="en-US" dirty="0" smtClean="0"/>
              <a:t>The school’s football team.</a:t>
            </a:r>
          </a:p>
          <a:p>
            <a:r>
              <a:rPr lang="en-US" dirty="0" smtClean="0"/>
              <a:t>Students during P.E classes.</a:t>
            </a:r>
          </a:p>
          <a:p>
            <a:r>
              <a:rPr lang="en-US" dirty="0" smtClean="0"/>
              <a:t>People who are willing to rent a field after school hours.</a:t>
            </a:r>
            <a:endParaRPr lang="en-US" dirty="0"/>
          </a:p>
        </p:txBody>
      </p:sp>
    </p:spTree>
    <p:extLst>
      <p:ext uri="{BB962C8B-B14F-4D97-AF65-F5344CB8AC3E}">
        <p14:creationId xmlns:p14="http://schemas.microsoft.com/office/powerpoint/2010/main" val="4154275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All students that have done the survey would like an indoor football pitch (as of now)</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81215006"/>
              </p:ext>
            </p:extLst>
          </p:nvPr>
        </p:nvGraphicFramePr>
        <p:xfrm>
          <a:off x="1194732" y="2599408"/>
          <a:ext cx="9601200" cy="3317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54546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12396"/>
            <a:ext cx="10063293" cy="1945067"/>
          </a:xfrm>
        </p:spPr>
        <p:txBody>
          <a:bodyPr>
            <a:normAutofit fontScale="90000"/>
          </a:bodyPr>
          <a:lstStyle/>
          <a:p>
            <a:r>
              <a:rPr lang="en-US" dirty="0" smtClean="0"/>
              <a:t>As of now: 78% of students have a slight feeling that there could be a possibility/probability to build a separate football pitch</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77563531"/>
              </p:ext>
            </p:extLst>
          </p:nvPr>
        </p:nvGraphicFramePr>
        <p:xfrm>
          <a:off x="1295401" y="2557463"/>
          <a:ext cx="9601200" cy="3317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02548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71</TotalTime>
  <Words>431</Words>
  <Application>Microsoft Office PowerPoint</Application>
  <PresentationFormat>Widescreen</PresentationFormat>
  <Paragraphs>30</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Garamond</vt:lpstr>
      <vt:lpstr>Wingdings</vt:lpstr>
      <vt:lpstr>Organic</vt:lpstr>
      <vt:lpstr>Making a football field for the National Orthodox School</vt:lpstr>
      <vt:lpstr>What is our vision?</vt:lpstr>
      <vt:lpstr>What made us want to speak about this?</vt:lpstr>
      <vt:lpstr>Advantages of building an indoor football field:</vt:lpstr>
      <vt:lpstr>Disadvantages of building an indoor football field:</vt:lpstr>
      <vt:lpstr>How can we achieve this?</vt:lpstr>
      <vt:lpstr>Who would benefit from the extra football pitch?</vt:lpstr>
      <vt:lpstr>All students that have done the survey would like an indoor football pitch (as of now)</vt:lpstr>
      <vt:lpstr>As of now: 78% of students have a slight feeling that there could be a possibility/probability to build a separate football pitch</vt:lpstr>
      <vt:lpstr>Overall,</vt:lpstr>
      <vt:lpstr>Thank you for your time. </vt:lpstr>
      <vt:lpstr>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 Project 2023</dc:title>
  <dc:creator>LENOVO</dc:creator>
  <cp:lastModifiedBy>LENOVO</cp:lastModifiedBy>
  <cp:revision>9</cp:revision>
  <dcterms:created xsi:type="dcterms:W3CDTF">2023-02-08T11:42:16Z</dcterms:created>
  <dcterms:modified xsi:type="dcterms:W3CDTF">2023-03-20T16:08:34Z</dcterms:modified>
</cp:coreProperties>
</file>