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F9F7A5-0D7C-4408-9A12-E821ABFEFD7C}"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4282B-0870-4A1E-A0BF-9EBCFECA5BFE}" type="slidenum">
              <a:rPr lang="en-US" smtClean="0"/>
              <a:t>‹#›</a:t>
            </a:fld>
            <a:endParaRPr lang="en-US"/>
          </a:p>
        </p:txBody>
      </p:sp>
    </p:spTree>
    <p:extLst>
      <p:ext uri="{BB962C8B-B14F-4D97-AF65-F5344CB8AC3E}">
        <p14:creationId xmlns:p14="http://schemas.microsoft.com/office/powerpoint/2010/main" val="165464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F9F7A5-0D7C-4408-9A12-E821ABFEFD7C}"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4282B-0870-4A1E-A0BF-9EBCFECA5BFE}" type="slidenum">
              <a:rPr lang="en-US" smtClean="0"/>
              <a:t>‹#›</a:t>
            </a:fld>
            <a:endParaRPr lang="en-US"/>
          </a:p>
        </p:txBody>
      </p:sp>
    </p:spTree>
    <p:extLst>
      <p:ext uri="{BB962C8B-B14F-4D97-AF65-F5344CB8AC3E}">
        <p14:creationId xmlns:p14="http://schemas.microsoft.com/office/powerpoint/2010/main" val="377257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F9F7A5-0D7C-4408-9A12-E821ABFEFD7C}"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4282B-0870-4A1E-A0BF-9EBCFECA5BFE}" type="slidenum">
              <a:rPr lang="en-US" smtClean="0"/>
              <a:t>‹#›</a:t>
            </a:fld>
            <a:endParaRPr lang="en-US"/>
          </a:p>
        </p:txBody>
      </p:sp>
    </p:spTree>
    <p:extLst>
      <p:ext uri="{BB962C8B-B14F-4D97-AF65-F5344CB8AC3E}">
        <p14:creationId xmlns:p14="http://schemas.microsoft.com/office/powerpoint/2010/main" val="2376509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F9F7A5-0D7C-4408-9A12-E821ABFEFD7C}"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4282B-0870-4A1E-A0BF-9EBCFECA5BFE}" type="slidenum">
              <a:rPr lang="en-US" smtClean="0"/>
              <a:t>‹#›</a:t>
            </a:fld>
            <a:endParaRPr lang="en-US"/>
          </a:p>
        </p:txBody>
      </p:sp>
    </p:spTree>
    <p:extLst>
      <p:ext uri="{BB962C8B-B14F-4D97-AF65-F5344CB8AC3E}">
        <p14:creationId xmlns:p14="http://schemas.microsoft.com/office/powerpoint/2010/main" val="92271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F9F7A5-0D7C-4408-9A12-E821ABFEFD7C}"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F4282B-0870-4A1E-A0BF-9EBCFECA5BFE}" type="slidenum">
              <a:rPr lang="en-US" smtClean="0"/>
              <a:t>‹#›</a:t>
            </a:fld>
            <a:endParaRPr lang="en-US"/>
          </a:p>
        </p:txBody>
      </p:sp>
    </p:spTree>
    <p:extLst>
      <p:ext uri="{BB962C8B-B14F-4D97-AF65-F5344CB8AC3E}">
        <p14:creationId xmlns:p14="http://schemas.microsoft.com/office/powerpoint/2010/main" val="1119366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F9F7A5-0D7C-4408-9A12-E821ABFEFD7C}"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F4282B-0870-4A1E-A0BF-9EBCFECA5BFE}" type="slidenum">
              <a:rPr lang="en-US" smtClean="0"/>
              <a:t>‹#›</a:t>
            </a:fld>
            <a:endParaRPr lang="en-US"/>
          </a:p>
        </p:txBody>
      </p:sp>
    </p:spTree>
    <p:extLst>
      <p:ext uri="{BB962C8B-B14F-4D97-AF65-F5344CB8AC3E}">
        <p14:creationId xmlns:p14="http://schemas.microsoft.com/office/powerpoint/2010/main" val="615548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F9F7A5-0D7C-4408-9A12-E821ABFEFD7C}" type="datetimeFigureOut">
              <a:rPr lang="en-US" smtClean="0"/>
              <a:t>3/20/2023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F4282B-0870-4A1E-A0BF-9EBCFECA5BFE}" type="slidenum">
              <a:rPr lang="en-US" smtClean="0"/>
              <a:t>‹#›</a:t>
            </a:fld>
            <a:endParaRPr lang="en-US"/>
          </a:p>
        </p:txBody>
      </p:sp>
    </p:spTree>
    <p:extLst>
      <p:ext uri="{BB962C8B-B14F-4D97-AF65-F5344CB8AC3E}">
        <p14:creationId xmlns:p14="http://schemas.microsoft.com/office/powerpoint/2010/main" val="1254125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F9F7A5-0D7C-4408-9A12-E821ABFEFD7C}" type="datetimeFigureOut">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F4282B-0870-4A1E-A0BF-9EBCFECA5BFE}" type="slidenum">
              <a:rPr lang="en-US" smtClean="0"/>
              <a:t>‹#›</a:t>
            </a:fld>
            <a:endParaRPr lang="en-US"/>
          </a:p>
        </p:txBody>
      </p:sp>
    </p:spTree>
    <p:extLst>
      <p:ext uri="{BB962C8B-B14F-4D97-AF65-F5344CB8AC3E}">
        <p14:creationId xmlns:p14="http://schemas.microsoft.com/office/powerpoint/2010/main" val="99185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F9F7A5-0D7C-4408-9A12-E821ABFEFD7C}" type="datetimeFigureOut">
              <a:rPr lang="en-US" smtClean="0"/>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F4282B-0870-4A1E-A0BF-9EBCFECA5BFE}" type="slidenum">
              <a:rPr lang="en-US" smtClean="0"/>
              <a:t>‹#›</a:t>
            </a:fld>
            <a:endParaRPr lang="en-US"/>
          </a:p>
        </p:txBody>
      </p:sp>
    </p:spTree>
    <p:extLst>
      <p:ext uri="{BB962C8B-B14F-4D97-AF65-F5344CB8AC3E}">
        <p14:creationId xmlns:p14="http://schemas.microsoft.com/office/powerpoint/2010/main" val="3699193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F9F7A5-0D7C-4408-9A12-E821ABFEFD7C}"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F4282B-0870-4A1E-A0BF-9EBCFECA5BFE}" type="slidenum">
              <a:rPr lang="en-US" smtClean="0"/>
              <a:t>‹#›</a:t>
            </a:fld>
            <a:endParaRPr lang="en-US"/>
          </a:p>
        </p:txBody>
      </p:sp>
    </p:spTree>
    <p:extLst>
      <p:ext uri="{BB962C8B-B14F-4D97-AF65-F5344CB8AC3E}">
        <p14:creationId xmlns:p14="http://schemas.microsoft.com/office/powerpoint/2010/main" val="3817552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F9F7A5-0D7C-4408-9A12-E821ABFEFD7C}"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F4282B-0870-4A1E-A0BF-9EBCFECA5BFE}" type="slidenum">
              <a:rPr lang="en-US" smtClean="0"/>
              <a:t>‹#›</a:t>
            </a:fld>
            <a:endParaRPr lang="en-US"/>
          </a:p>
        </p:txBody>
      </p:sp>
    </p:spTree>
    <p:extLst>
      <p:ext uri="{BB962C8B-B14F-4D97-AF65-F5344CB8AC3E}">
        <p14:creationId xmlns:p14="http://schemas.microsoft.com/office/powerpoint/2010/main" val="1721503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9000">
              <a:schemeClr val="tx1"/>
            </a:gs>
            <a:gs pos="0">
              <a:schemeClr val="tx1">
                <a:lumMod val="50000"/>
                <a:lumOff val="50000"/>
              </a:schemeClr>
            </a:gs>
            <a:gs pos="39000">
              <a:schemeClr val="tx1">
                <a:lumMod val="65000"/>
                <a:lumOff val="35000"/>
              </a:schemeClr>
            </a:gs>
            <a:gs pos="67000">
              <a:schemeClr val="tx1">
                <a:lumMod val="85000"/>
                <a:lumOff val="15000"/>
              </a:schemeClr>
            </a:gs>
            <a:gs pos="58000">
              <a:schemeClr val="tx1">
                <a:lumMod val="75000"/>
                <a:lumOff val="2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9F7A5-0D7C-4408-9A12-E821ABFEFD7C}" type="datetimeFigureOut">
              <a:rPr lang="en-US" smtClean="0"/>
              <a:t>3/20/2023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4282B-0870-4A1E-A0BF-9EBCFECA5BFE}" type="slidenum">
              <a:rPr lang="en-US" smtClean="0"/>
              <a:t>‹#›</a:t>
            </a:fld>
            <a:endParaRPr lang="en-US"/>
          </a:p>
        </p:txBody>
      </p:sp>
    </p:spTree>
    <p:extLst>
      <p:ext uri="{BB962C8B-B14F-4D97-AF65-F5344CB8AC3E}">
        <p14:creationId xmlns:p14="http://schemas.microsoft.com/office/powerpoint/2010/main" val="1029363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2685" y="1302667"/>
            <a:ext cx="9144000" cy="2387600"/>
          </a:xfrm>
        </p:spPr>
        <p:txBody>
          <a:bodyPr/>
          <a:lstStyle/>
          <a:p>
            <a:r>
              <a:rPr lang="en-US" dirty="0" smtClean="0">
                <a:solidFill>
                  <a:schemeClr val="bg1"/>
                </a:solidFill>
              </a:rPr>
              <a:t>The Dark Side of Cyberspace: Unveiling Cybercrime</a:t>
            </a:r>
            <a:endParaRPr lang="en-US" dirty="0">
              <a:solidFill>
                <a:schemeClr val="bg1"/>
              </a:solidFill>
            </a:endParaRPr>
          </a:p>
        </p:txBody>
      </p:sp>
      <p:sp>
        <p:nvSpPr>
          <p:cNvPr id="3" name="Subtitle 2"/>
          <p:cNvSpPr>
            <a:spLocks noGrp="1"/>
          </p:cNvSpPr>
          <p:nvPr>
            <p:ph type="subTitle" idx="1"/>
          </p:nvPr>
        </p:nvSpPr>
        <p:spPr>
          <a:xfrm>
            <a:off x="9021371" y="6003947"/>
            <a:ext cx="3170629" cy="854053"/>
          </a:xfrm>
        </p:spPr>
        <p:txBody>
          <a:bodyPr>
            <a:normAutofit lnSpcReduction="10000"/>
          </a:bodyPr>
          <a:lstStyle/>
          <a:p>
            <a:r>
              <a:rPr lang="en-US" dirty="0" smtClean="0">
                <a:solidFill>
                  <a:schemeClr val="bg1"/>
                </a:solidFill>
              </a:rPr>
              <a:t>By: Nadine and Zain</a:t>
            </a:r>
          </a:p>
          <a:p>
            <a:r>
              <a:rPr lang="en-US" dirty="0" smtClean="0"/>
              <a:t>8F</a:t>
            </a:r>
            <a:endParaRPr lang="en-US" dirty="0"/>
          </a:p>
        </p:txBody>
      </p:sp>
    </p:spTree>
    <p:extLst>
      <p:ext uri="{BB962C8B-B14F-4D97-AF65-F5344CB8AC3E}">
        <p14:creationId xmlns:p14="http://schemas.microsoft.com/office/powerpoint/2010/main" val="357876095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bg1"/>
                </a:solidFill>
              </a:rPr>
              <a:t>Introduction to Cybercrime</a:t>
            </a:r>
            <a:endParaRPr lang="en-US" sz="5400"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Cybercrime is a broad term that encompasses any criminal activity involving computers, networks, and the internet. It can involve hacking, identity theft, fraud, and more. Cybercrime is a growing problem in today's digital world, and it's essential to stay informed and vigilant to protect yourself and your data.</a:t>
            </a:r>
            <a:endParaRPr lang="en-US"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4435" y="3606085"/>
            <a:ext cx="3974204" cy="3251915"/>
          </a:xfrm>
          <a:prstGeom prst="rect">
            <a:avLst/>
          </a:prstGeom>
        </p:spPr>
      </p:pic>
    </p:spTree>
    <p:extLst>
      <p:ext uri="{BB962C8B-B14F-4D97-AF65-F5344CB8AC3E}">
        <p14:creationId xmlns:p14="http://schemas.microsoft.com/office/powerpoint/2010/main" val="65740492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bg1"/>
                </a:solidFill>
              </a:rPr>
              <a:t>Types of Cybercrime</a:t>
            </a:r>
            <a:endParaRPr lang="en-US" sz="5400"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Cybercrime can take many forms, from the relatively harmless to the extremely malicious. Common types of cybercrime include hacking, phishing, malware, and </a:t>
            </a:r>
            <a:r>
              <a:rPr lang="en-US" dirty="0" err="1" smtClean="0">
                <a:solidFill>
                  <a:schemeClr val="bg1"/>
                </a:solidFill>
              </a:rPr>
              <a:t>ransomware</a:t>
            </a:r>
            <a:r>
              <a:rPr lang="en-US" dirty="0" smtClean="0">
                <a:solidFill>
                  <a:schemeClr val="bg1"/>
                </a:solidFill>
              </a:rPr>
              <a:t>. Other cybercrimes can include identity theft, fraud, and cyberbullying. All of these types of cybercrime can have devastating consequences for victims, so it's important to be aware of them.</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0028" y="3928056"/>
            <a:ext cx="4592392" cy="2929944"/>
          </a:xfrm>
          <a:prstGeom prst="rect">
            <a:avLst/>
          </a:prstGeom>
        </p:spPr>
      </p:pic>
    </p:spTree>
    <p:extLst>
      <p:ext uri="{BB962C8B-B14F-4D97-AF65-F5344CB8AC3E}">
        <p14:creationId xmlns:p14="http://schemas.microsoft.com/office/powerpoint/2010/main" val="1357685095"/>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bg1"/>
                </a:solidFill>
              </a:rPr>
              <a:t>Preventing Cybercrime</a:t>
            </a:r>
            <a:endParaRPr lang="en-US" sz="5400"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There are several steps you can take to protect yourself from cybercrime. Make sure to use strong passwords, avoid clicking on suspicious links, and be aware of phishing scams. You should also use antivirus software, keep your software and operating system up to date, and regularly back up your data. Taking these steps can help keep your information and data safe.</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4129" y="4146997"/>
            <a:ext cx="4965879" cy="2711003"/>
          </a:xfrm>
          <a:prstGeom prst="rect">
            <a:avLst/>
          </a:prstGeom>
        </p:spPr>
      </p:pic>
    </p:spTree>
    <p:extLst>
      <p:ext uri="{BB962C8B-B14F-4D97-AF65-F5344CB8AC3E}">
        <p14:creationId xmlns:p14="http://schemas.microsoft.com/office/powerpoint/2010/main" val="12851718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bg1"/>
                </a:solidFill>
              </a:rPr>
              <a:t>Cybercrime Laws</a:t>
            </a:r>
            <a:endParaRPr lang="en-US" sz="5400"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Cybercrime is a serious offense and is punishable by law in many countries. In the US, the Computer Fraud and Abuse Act outlines the penalties for cybercrimes, including fines and imprisonment. Other countries have similar laws, and in some cases, the penalties for cybercrimes can be even harsher. It's important to be aware of the laws in your country to protect yourself from prosecution.</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5917063" y="4443212"/>
            <a:ext cx="4921582" cy="2414788"/>
          </a:xfrm>
          <a:prstGeom prst="rect">
            <a:avLst/>
          </a:prstGeom>
        </p:spPr>
      </p:pic>
    </p:spTree>
    <p:extLst>
      <p:ext uri="{BB962C8B-B14F-4D97-AF65-F5344CB8AC3E}">
        <p14:creationId xmlns:p14="http://schemas.microsoft.com/office/powerpoint/2010/main" val="883029975"/>
      </p:ext>
    </p:extLst>
  </p:cSld>
  <p:clrMapOvr>
    <a:masterClrMapping/>
  </p:clrMapOvr>
  <p:transition spd="slow">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bg1"/>
                </a:solidFill>
              </a:rPr>
              <a:t>Cybercrime and Businesses</a:t>
            </a:r>
            <a:endParaRPr lang="en-US" sz="5400"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Cybercrime can have a devastating effect on businesses, as it can lead to data breaches, financial losses, and reputational damage. Businesses should take steps to protect themselves from cybercrime. This can include using strong security measures, training employees on cyber security, and having effective incident response plans in place. Taking these steps can help businesses protect themselves from cybercrime.</a:t>
            </a:r>
            <a:endParaRPr lang="en-US" dirty="0">
              <a:solidFill>
                <a:schemeClr val="bg1"/>
              </a:solidFill>
            </a:endParaRPr>
          </a:p>
        </p:txBody>
      </p:sp>
      <p:pic>
        <p:nvPicPr>
          <p:cNvPr id="4" name="Picture 3"/>
          <p:cNvPicPr>
            <a:picLocks noChangeAspect="1"/>
          </p:cNvPicPr>
          <p:nvPr/>
        </p:nvPicPr>
        <p:blipFill>
          <a:blip r:embed="rId2">
            <a:clrChange>
              <a:clrFrom>
                <a:srgbClr val="A3BCDB"/>
              </a:clrFrom>
              <a:clrTo>
                <a:srgbClr val="A3BCDB">
                  <a:alpha val="0"/>
                </a:srgbClr>
              </a:clrTo>
            </a:clrChange>
          </a:blip>
          <a:stretch>
            <a:fillRect/>
          </a:stretch>
        </p:blipFill>
        <p:spPr>
          <a:xfrm>
            <a:off x="1867890" y="4250028"/>
            <a:ext cx="8166928" cy="3084490"/>
          </a:xfrm>
          <a:prstGeom prst="rect">
            <a:avLst/>
          </a:prstGeom>
        </p:spPr>
      </p:pic>
    </p:spTree>
    <p:extLst>
      <p:ext uri="{BB962C8B-B14F-4D97-AF65-F5344CB8AC3E}">
        <p14:creationId xmlns:p14="http://schemas.microsoft.com/office/powerpoint/2010/main" val="3262324166"/>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bg1"/>
                </a:solidFill>
              </a:rPr>
              <a:t>Conclusion</a:t>
            </a:r>
            <a:endParaRPr lang="en-US" sz="5400"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chemeClr val="bg1"/>
                </a:solidFill>
              </a:rPr>
              <a:t>Cybercrime is a growing problem in today's digital world, and it's essential to stay informed and vigilant. There are steps you can take to protect yourself and your data from cybercrime. Businesses should also take steps to protect themselves, such as using strong security measures, training employees, and having effective incident response plans in place. Taking these steps can help protect against cybercrime.</a:t>
            </a:r>
            <a:endParaRPr lang="en-US" dirty="0">
              <a:solidFill>
                <a:schemeClr val="bg1"/>
              </a:solidFill>
            </a:endParaRPr>
          </a:p>
        </p:txBody>
      </p:sp>
      <p:pic>
        <p:nvPicPr>
          <p:cNvPr id="4" name="Picture 3"/>
          <p:cNvPicPr>
            <a:picLocks noChangeAspect="1"/>
          </p:cNvPicPr>
          <p:nvPr/>
        </p:nvPicPr>
        <p:blipFill>
          <a:blip r:embed="rId2">
            <a:clrChange>
              <a:clrFrom>
                <a:srgbClr val="BFCBD7"/>
              </a:clrFrom>
              <a:clrTo>
                <a:srgbClr val="BFCBD7">
                  <a:alpha val="0"/>
                </a:srgbClr>
              </a:clrTo>
            </a:clrChange>
          </a:blip>
          <a:stretch>
            <a:fillRect/>
          </a:stretch>
        </p:blipFill>
        <p:spPr>
          <a:xfrm>
            <a:off x="2112134" y="4230555"/>
            <a:ext cx="6053875" cy="2627445"/>
          </a:xfrm>
          <a:prstGeom prst="rect">
            <a:avLst/>
          </a:prstGeom>
        </p:spPr>
      </p:pic>
    </p:spTree>
    <p:extLst>
      <p:ext uri="{BB962C8B-B14F-4D97-AF65-F5344CB8AC3E}">
        <p14:creationId xmlns:p14="http://schemas.microsoft.com/office/powerpoint/2010/main" val="423661989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1999" cy="6858000"/>
          </a:xfrm>
          <a:prstGeom prst="rect">
            <a:avLst/>
          </a:prstGeom>
        </p:spPr>
      </p:pic>
    </p:spTree>
    <p:extLst>
      <p:ext uri="{BB962C8B-B14F-4D97-AF65-F5344CB8AC3E}">
        <p14:creationId xmlns:p14="http://schemas.microsoft.com/office/powerpoint/2010/main" val="31737015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428</Words>
  <Application>Microsoft Office PowerPoint</Application>
  <PresentationFormat>Widescreen</PresentationFormat>
  <Paragraphs>15</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The Dark Side of Cyberspace: Unveiling Cybercrime</vt:lpstr>
      <vt:lpstr>Introduction to Cybercrime</vt:lpstr>
      <vt:lpstr>Types of Cybercrime</vt:lpstr>
      <vt:lpstr>Preventing Cybercrime</vt:lpstr>
      <vt:lpstr>Cybercrime Laws</vt:lpstr>
      <vt:lpstr>Cybercrime and Businesses</vt:lpstr>
      <vt:lpstr>Conclusion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Dark Side of Cyberspace: Unveiling Cybercrime</dc:title>
  <dc:creator>HP</dc:creator>
  <cp:lastModifiedBy>HP</cp:lastModifiedBy>
  <cp:revision>6</cp:revision>
  <dcterms:created xsi:type="dcterms:W3CDTF">2023-03-20T15:25:37Z</dcterms:created>
  <dcterms:modified xsi:type="dcterms:W3CDTF">2023-03-20T16:06:58Z</dcterms:modified>
</cp:coreProperties>
</file>