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RbuFyt5Wp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8A91-AA6B-4A4A-AF53-782D7B456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637" y="88275"/>
            <a:ext cx="10993549" cy="1475013"/>
          </a:xfrm>
        </p:spPr>
        <p:txBody>
          <a:bodyPr/>
          <a:lstStyle/>
          <a:p>
            <a:r>
              <a:rPr lang="en-US" dirty="0"/>
              <a:t>Lesson: Iron deficiency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FEC41-894D-4A3C-ABA1-97161EC98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173" y="1563288"/>
            <a:ext cx="10993546" cy="1202883"/>
          </a:xfrm>
        </p:spPr>
        <p:txBody>
          <a:bodyPr>
            <a:normAutofit/>
          </a:bodyPr>
          <a:lstStyle/>
          <a:p>
            <a:r>
              <a:rPr lang="en-US" dirty="0"/>
              <a:t>SCHOLASTIC YEAR: 2022-2023</a:t>
            </a:r>
          </a:p>
          <a:p>
            <a:r>
              <a:rPr lang="en-US" dirty="0"/>
              <a:t>GRADE 8 CS</a:t>
            </a:r>
          </a:p>
          <a:p>
            <a:r>
              <a:rPr lang="en-US" dirty="0"/>
              <a:t>By Gianna </a:t>
            </a:r>
            <a:r>
              <a:rPr lang="en-US" dirty="0" err="1"/>
              <a:t>Kassabian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8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0D9A-4DED-4DB3-9D24-A56BE7B4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iron deficiency?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30352-C93D-413C-ADD5-1982B4DD5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94" y="919866"/>
            <a:ext cx="11029615" cy="3678303"/>
          </a:xfrm>
        </p:spPr>
        <p:txBody>
          <a:bodyPr>
            <a:normAutofit/>
          </a:bodyPr>
          <a:lstStyle/>
          <a:p>
            <a:r>
              <a:rPr lang="en-US" sz="2800" dirty="0"/>
              <a:t>Iron deficiency (anemia) is a lack of iron in the body that leads to a reduction in the number of red blood cells. </a:t>
            </a:r>
          </a:p>
          <a:p>
            <a:r>
              <a:rPr lang="en-US" sz="2800" dirty="0"/>
              <a:t>Iron is used to produce red blood cells, which help store and carry oxygen in the blood.</a:t>
            </a:r>
          </a:p>
        </p:txBody>
      </p:sp>
      <p:pic>
        <p:nvPicPr>
          <p:cNvPr id="1026" name="Picture 2" descr="Image result for what is iron deficiency">
            <a:extLst>
              <a:ext uri="{FF2B5EF4-FFF2-40B4-BE49-F238E27FC236}">
                <a16:creationId xmlns:a16="http://schemas.microsoft.com/office/drawing/2014/main" id="{A3652A4A-4B73-4EC3-B51B-7FA653C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80" y="3502873"/>
            <a:ext cx="4029279" cy="30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1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A3AB-7B34-44AE-BD3F-B295E128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your iron is 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ABDD-5143-4D36-B2DF-ECFCBFA1C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04" y="1102524"/>
            <a:ext cx="11029615" cy="3678303"/>
          </a:xfrm>
        </p:spPr>
        <p:txBody>
          <a:bodyPr>
            <a:normAutofit/>
          </a:bodyPr>
          <a:lstStyle/>
          <a:p>
            <a:r>
              <a:rPr lang="en-US" sz="2800" dirty="0"/>
              <a:t>Without enough iron, your body can't produce enough hemoglobin, which is a substance in red blood cells that enables them to carry oxygen (hemoglobin). </a:t>
            </a:r>
          </a:p>
          <a:p>
            <a:r>
              <a:rPr lang="en-US" sz="2800" dirty="0"/>
              <a:t>As a result, iron deficiency anemia may leave you tired and short of breath.</a:t>
            </a:r>
          </a:p>
        </p:txBody>
      </p:sp>
      <p:pic>
        <p:nvPicPr>
          <p:cNvPr id="2050" name="Picture 2" descr="Image result for what is iron deficiency">
            <a:extLst>
              <a:ext uri="{FF2B5EF4-FFF2-40B4-BE49-F238E27FC236}">
                <a16:creationId xmlns:a16="http://schemas.microsoft.com/office/drawing/2014/main" id="{A637E36E-299F-4233-9816-0BD4F988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12" y="3717662"/>
            <a:ext cx="2763695" cy="29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8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E1E7-D3BE-4331-83B1-AA5A77C6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treat iron deficiency?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62C1-1394-414E-BA29-9CBD538E7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29" y="1288955"/>
            <a:ext cx="11029615" cy="3678303"/>
          </a:xfrm>
        </p:spPr>
        <p:txBody>
          <a:bodyPr>
            <a:normAutofit/>
          </a:bodyPr>
          <a:lstStyle/>
          <a:p>
            <a:r>
              <a:rPr lang="en-US" sz="2800" dirty="0"/>
              <a:t>You can treat iron deficiency (anemia) by taking iron supplements. </a:t>
            </a:r>
          </a:p>
          <a:p>
            <a:r>
              <a:rPr lang="en-US" sz="2800" dirty="0"/>
              <a:t>Most people take 150 to 200 milligrams each day, but your doctor will recommend a dose based on your iron levels. </a:t>
            </a:r>
          </a:p>
          <a:p>
            <a:r>
              <a:rPr lang="en-US" sz="2800" dirty="0"/>
              <a:t>Taking vitamin C helps your body absorb the iron.</a:t>
            </a:r>
          </a:p>
          <a:p>
            <a:r>
              <a:rPr lang="en-US" sz="2800" dirty="0"/>
              <a:t>By adding iron-rich foods to the diet.</a:t>
            </a:r>
          </a:p>
        </p:txBody>
      </p:sp>
      <p:pic>
        <p:nvPicPr>
          <p:cNvPr id="3074" name="Picture 2" descr="Iron Supplements for Anemia - Med List Review - Med Ed 101">
            <a:extLst>
              <a:ext uri="{FF2B5EF4-FFF2-40B4-BE49-F238E27FC236}">
                <a16:creationId xmlns:a16="http://schemas.microsoft.com/office/drawing/2014/main" id="{65D97D69-F490-4203-973A-57ED44D2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73" y="3338003"/>
            <a:ext cx="4006788" cy="30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3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8CA1-0B04-43F2-89D9-A11DE2C9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symptoms of having low iron?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D7AE7-1C90-42A4-BF73-94BD2290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93" y="1786977"/>
            <a:ext cx="11029615" cy="3678303"/>
          </a:xfrm>
        </p:spPr>
        <p:txBody>
          <a:bodyPr>
            <a:noAutofit/>
          </a:bodyPr>
          <a:lstStyle/>
          <a:p>
            <a:r>
              <a:rPr lang="en-US" sz="2400" dirty="0"/>
              <a:t>Extreme tiredness</a:t>
            </a:r>
          </a:p>
          <a:p>
            <a:r>
              <a:rPr lang="en-US" sz="2400" dirty="0"/>
              <a:t>Weakness</a:t>
            </a:r>
          </a:p>
          <a:p>
            <a:r>
              <a:rPr lang="en-US" sz="2400" dirty="0"/>
              <a:t>Pale skin</a:t>
            </a:r>
          </a:p>
          <a:p>
            <a:r>
              <a:rPr lang="en-US" sz="2400" dirty="0"/>
              <a:t>Headache, dizziness or lightheadedness</a:t>
            </a:r>
          </a:p>
          <a:p>
            <a:r>
              <a:rPr lang="en-US" sz="2400" dirty="0"/>
              <a:t>Cold hands and feet</a:t>
            </a:r>
          </a:p>
          <a:p>
            <a:r>
              <a:rPr lang="en-US" sz="2400" dirty="0"/>
              <a:t>Brittle nails</a:t>
            </a:r>
          </a:p>
          <a:p>
            <a:r>
              <a:rPr lang="en-US" sz="2400" dirty="0"/>
              <a:t>Poor appetite</a:t>
            </a:r>
          </a:p>
        </p:txBody>
      </p:sp>
      <p:pic>
        <p:nvPicPr>
          <p:cNvPr id="5122" name="Picture 2" descr="Symptoms of Iron Deficiency">
            <a:extLst>
              <a:ext uri="{FF2B5EF4-FFF2-40B4-BE49-F238E27FC236}">
                <a16:creationId xmlns:a16="http://schemas.microsoft.com/office/drawing/2014/main" id="{88FC1604-4754-4B0D-980D-C543B5F2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84" y="1957520"/>
            <a:ext cx="5005823" cy="33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4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EB17-C975-43F3-BB38-01F097CA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Foods that are high in iron?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74DE-9C1B-498A-94F8-1B7443967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16" y="1463742"/>
            <a:ext cx="11029615" cy="3678303"/>
          </a:xfrm>
        </p:spPr>
        <p:txBody>
          <a:bodyPr>
            <a:normAutofit/>
          </a:bodyPr>
          <a:lstStyle/>
          <a:p>
            <a:r>
              <a:rPr lang="en-US" sz="2800" dirty="0"/>
              <a:t>Red meats</a:t>
            </a:r>
          </a:p>
          <a:p>
            <a:r>
              <a:rPr lang="en-US" sz="2800" dirty="0"/>
              <a:t>Seafood</a:t>
            </a:r>
          </a:p>
          <a:p>
            <a:r>
              <a:rPr lang="en-US" sz="2800" dirty="0"/>
              <a:t>Spinach</a:t>
            </a:r>
          </a:p>
          <a:p>
            <a:r>
              <a:rPr lang="en-US" sz="2800" dirty="0"/>
              <a:t>Eggs</a:t>
            </a:r>
          </a:p>
          <a:p>
            <a:r>
              <a:rPr lang="en-US" sz="2800" dirty="0"/>
              <a:t>Dried fruits</a:t>
            </a:r>
          </a:p>
        </p:txBody>
      </p:sp>
      <p:pic>
        <p:nvPicPr>
          <p:cNvPr id="4098" name="Picture 2" descr="25 Iron Rich Foods in India to Increase Haemoglobin">
            <a:extLst>
              <a:ext uri="{FF2B5EF4-FFF2-40B4-BE49-F238E27FC236}">
                <a16:creationId xmlns:a16="http://schemas.microsoft.com/office/drawing/2014/main" id="{E965EB27-34F3-458C-BDE8-2B18D708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452" y="1941645"/>
            <a:ext cx="440203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6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1F87-5F4E-4607-9E91-CBBBFEB6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85E7B-7DD9-40D2-9CBF-DA6B4E06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71" y="2549584"/>
            <a:ext cx="11029615" cy="3877849"/>
          </a:xfrm>
        </p:spPr>
        <p:txBody>
          <a:bodyPr>
            <a:normAutofit/>
          </a:bodyPr>
          <a:lstStyle/>
          <a:p>
            <a:r>
              <a:rPr lang="en-US" sz="2800" dirty="0"/>
              <a:t>How can you prevent iron deficiency?</a:t>
            </a:r>
          </a:p>
          <a:p>
            <a:r>
              <a:rPr lang="en-US" sz="2800" dirty="0"/>
              <a:t>What happens when your iron is low?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Please watch this YouTube video about Anemia: </a:t>
            </a:r>
            <a:r>
              <a:rPr lang="en-US" sz="2800" dirty="0">
                <a:hlinkClick r:id="rId2"/>
              </a:rPr>
              <a:t>https://youtu.be/6RbuFyt5Wpo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3248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300</TotalTime>
  <Words>216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Gill Sans MT</vt:lpstr>
      <vt:lpstr>Wingdings 2</vt:lpstr>
      <vt:lpstr>Dividend</vt:lpstr>
      <vt:lpstr>Lesson: Iron deficiency</vt:lpstr>
      <vt:lpstr>What is iron deficiency?</vt:lpstr>
      <vt:lpstr>What happens when your iron is low?</vt:lpstr>
      <vt:lpstr>How do you treat iron deficiency?</vt:lpstr>
      <vt:lpstr>What are the symptoms of having low iron?</vt:lpstr>
      <vt:lpstr>What are some Foods that are high in iron?</vt:lpstr>
      <vt:lpstr>Check your understanding: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deficiency</dc:title>
  <dc:creator>HP</dc:creator>
  <cp:lastModifiedBy>HP</cp:lastModifiedBy>
  <cp:revision>26</cp:revision>
  <dcterms:created xsi:type="dcterms:W3CDTF">2023-03-17T16:28:46Z</dcterms:created>
  <dcterms:modified xsi:type="dcterms:W3CDTF">2023-03-19T15:57:30Z</dcterms:modified>
</cp:coreProperties>
</file>