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0"/>
  </p:notesMasterIdLst>
  <p:handoutMasterIdLst>
    <p:handoutMasterId r:id="rId11"/>
  </p:handoutMasterIdLst>
  <p:sldIdLst>
    <p:sldId id="256" r:id="rId5"/>
    <p:sldId id="257" r:id="rId6"/>
    <p:sldId id="258" r:id="rId7"/>
    <p:sldId id="259" r:id="rId8"/>
    <p:sldId id="260"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60" autoAdjust="0"/>
    <p:restoredTop sz="94495" autoAdjust="0"/>
  </p:normalViewPr>
  <p:slideViewPr>
    <p:cSldViewPr snapToGrid="0">
      <p:cViewPr>
        <p:scale>
          <a:sx n="100" d="100"/>
          <a:sy n="100" d="100"/>
        </p:scale>
        <p:origin x="96" y="-139"/>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3/19/23</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3/19/23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30" y="2536228"/>
            <a:ext cx="5622703"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sz="1350"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3000" spc="113"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1500">
                <a:solidFill>
                  <a:schemeClr val="accent3"/>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1" y="847726"/>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1" y="1376936"/>
            <a:ext cx="6286500" cy="954665"/>
          </a:xfrm>
        </p:spPr>
        <p:txBody>
          <a:bodyPr anchor="t">
            <a:no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40"/>
            <a:ext cx="6307139"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3" y="3169392"/>
            <a:ext cx="1731375" cy="322461"/>
          </a:xfrm>
        </p:spPr>
        <p:txBody>
          <a:bodyPr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3" y="3666992"/>
            <a:ext cx="1731375" cy="1280758"/>
          </a:xfrm>
        </p:spPr>
        <p:txBody>
          <a:bodyPr>
            <a:normAutofit/>
          </a:bodyPr>
          <a:lstStyle>
            <a:lvl1pPr marL="128588" indent="-128588" algn="l">
              <a:lnSpc>
                <a:spcPts val="1200"/>
              </a:lnSpc>
              <a:buFont typeface="Arial" panose="020B0604020202020204" pitchFamily="34" charset="0"/>
              <a:buChar char="•"/>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9" y="3169392"/>
            <a:ext cx="1739900" cy="322461"/>
          </a:xfrm>
        </p:spPr>
        <p:txBody>
          <a:bodyPr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9" y="3666992"/>
            <a:ext cx="1739900" cy="1280758"/>
          </a:xfrm>
        </p:spPr>
        <p:txBody>
          <a:bodyPr>
            <a:normAutofit/>
          </a:bodyPr>
          <a:lstStyle>
            <a:lvl1pPr marL="128588" indent="-128588" algn="l">
              <a:lnSpc>
                <a:spcPts val="1200"/>
              </a:lnSpc>
              <a:buFont typeface="Arial" panose="020B0604020202020204" pitchFamily="34" charset="0"/>
              <a:buChar char="•"/>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1" y="3184167"/>
            <a:ext cx="1739900" cy="322461"/>
          </a:xfrm>
        </p:spPr>
        <p:txBody>
          <a:bodyPr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1" y="3681767"/>
            <a:ext cx="1739900" cy="1280758"/>
          </a:xfrm>
        </p:spPr>
        <p:txBody>
          <a:bodyPr>
            <a:normAutofit/>
          </a:bodyPr>
          <a:lstStyle>
            <a:lvl1pPr marL="128588" indent="-128588" algn="l">
              <a:lnSpc>
                <a:spcPts val="1200"/>
              </a:lnSpc>
              <a:buFont typeface="Arial" panose="020B0604020202020204" pitchFamily="34" charset="0"/>
              <a:buChar char="•"/>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2" y="2960625"/>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sz="1350"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350" spc="113"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7" y="3977641"/>
            <a:ext cx="3393388" cy="1925824"/>
          </a:xfrm>
        </p:spPr>
        <p:txBody>
          <a:bodyPr>
            <a:normAutofit/>
          </a:bodyPr>
          <a:lstStyle>
            <a:lvl1pPr marL="0" indent="0" algn="l">
              <a:lnSpc>
                <a:spcPts val="1200"/>
              </a:lnSpc>
              <a:buFontTx/>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1" y="3139575"/>
            <a:ext cx="3399539" cy="673502"/>
          </a:xfrm>
        </p:spPr>
        <p:txBody>
          <a:bodyPr anchor="ctr">
            <a:noAutofit/>
          </a:bodyPr>
          <a:lstStyle>
            <a:lvl1pPr marL="0" indent="0" algn="l">
              <a:buNone/>
              <a:defRPr sz="1350" spc="113"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3" cy="1925824"/>
          </a:xfrm>
        </p:spPr>
        <p:txBody>
          <a:bodyPr>
            <a:normAutofit/>
          </a:bodyPr>
          <a:lstStyle>
            <a:lvl1pPr marL="0" indent="0" algn="l">
              <a:lnSpc>
                <a:spcPts val="1200"/>
              </a:lnSpc>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2700" kern="1200" cap="none" spc="113"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8" y="1599949"/>
            <a:ext cx="1706965" cy="492025"/>
          </a:xfrm>
          <a:prstGeom prst="rect">
            <a:avLst/>
          </a:prstGeom>
        </p:spPr>
        <p:txBody>
          <a:bodyPr anchor="ctr">
            <a:normAutofit/>
          </a:bodyPr>
          <a:lstStyle>
            <a:lvl1pPr marL="0" indent="0" algn="ctr">
              <a:lnSpc>
                <a:spcPct val="100000"/>
              </a:lnSpc>
              <a:buNone/>
              <a:defRPr sz="105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3" y="2378454"/>
            <a:ext cx="1183179" cy="492025"/>
          </a:xfrm>
          <a:prstGeom prst="rect">
            <a:avLst/>
          </a:prstGeom>
        </p:spPr>
        <p:txBody>
          <a:bodyPr anchor="ctr">
            <a:noAutofit/>
          </a:bodyPr>
          <a:lstStyle>
            <a:lvl1pPr marL="0" indent="0" algn="ctr">
              <a:lnSpc>
                <a:spcPct val="100000"/>
              </a:lnSpc>
              <a:buNone/>
              <a:defRPr sz="788"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8" y="2169265"/>
            <a:ext cx="1706965" cy="1048575"/>
          </a:xfrm>
          <a:prstGeom prst="rect">
            <a:avLst/>
          </a:prstGeom>
        </p:spPr>
        <p:txBody>
          <a:bodyPr anchor="ctr">
            <a:noAutofit/>
          </a:bodyPr>
          <a:lstStyle>
            <a:lvl1pPr marL="0" indent="0" algn="ctr">
              <a:lnSpc>
                <a:spcPct val="100000"/>
              </a:lnSpc>
              <a:buNone/>
              <a:defRPr sz="12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1" y="3528831"/>
            <a:ext cx="1393863" cy="492025"/>
          </a:xfrm>
          <a:prstGeom prst="rect">
            <a:avLst/>
          </a:prstGeom>
        </p:spPr>
        <p:txBody>
          <a:bodyPr anchor="ctr">
            <a:noAutofit/>
          </a:bodyPr>
          <a:lstStyle>
            <a:lvl1pPr marL="0" indent="0" algn="ctr">
              <a:lnSpc>
                <a:spcPct val="100000"/>
              </a:lnSpc>
              <a:buNone/>
              <a:defRPr sz="105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30" y="3528831"/>
            <a:ext cx="1380681" cy="492025"/>
          </a:xfrm>
          <a:prstGeom prst="rect">
            <a:avLst/>
          </a:prstGeom>
        </p:spPr>
        <p:txBody>
          <a:bodyPr anchor="ctr">
            <a:noAutofit/>
          </a:bodyPr>
          <a:lstStyle>
            <a:lvl1pPr marL="0" indent="0" algn="ctr">
              <a:lnSpc>
                <a:spcPct val="100000"/>
              </a:lnSpc>
              <a:buNone/>
              <a:defRPr sz="105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8" y="4634333"/>
            <a:ext cx="1183179" cy="492025"/>
          </a:xfrm>
          <a:prstGeom prst="rect">
            <a:avLst/>
          </a:prstGeom>
        </p:spPr>
        <p:txBody>
          <a:bodyPr anchor="ctr">
            <a:noAutofit/>
          </a:bodyPr>
          <a:lstStyle>
            <a:lvl1pPr marL="0" indent="0" algn="ctr">
              <a:lnSpc>
                <a:spcPct val="100000"/>
              </a:lnSpc>
              <a:buNone/>
              <a:defRPr sz="788"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5" y="4459862"/>
            <a:ext cx="1183179" cy="492025"/>
          </a:xfrm>
          <a:prstGeom prst="rect">
            <a:avLst/>
          </a:prstGeom>
        </p:spPr>
        <p:txBody>
          <a:bodyPr anchor="ctr">
            <a:noAutofit/>
          </a:bodyPr>
          <a:lstStyle>
            <a:lvl1pPr marL="0" indent="0" algn="ctr">
              <a:lnSpc>
                <a:spcPct val="100000"/>
              </a:lnSpc>
              <a:buNone/>
              <a:defRPr sz="788"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90"/>
            <a:ext cx="1183179" cy="492025"/>
          </a:xfrm>
          <a:prstGeom prst="rect">
            <a:avLst/>
          </a:prstGeom>
        </p:spPr>
        <p:txBody>
          <a:bodyPr anchor="ctr">
            <a:noAutofit/>
          </a:bodyPr>
          <a:lstStyle>
            <a:lvl1pPr marL="0" indent="0" algn="ctr">
              <a:lnSpc>
                <a:spcPct val="100000"/>
              </a:lnSpc>
              <a:buNone/>
              <a:defRPr sz="788"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8" y="5468792"/>
            <a:ext cx="1706965" cy="492025"/>
          </a:xfrm>
          <a:prstGeom prst="rect">
            <a:avLst/>
          </a:prstGeom>
        </p:spPr>
        <p:txBody>
          <a:bodyPr anchor="ctr">
            <a:normAutofit/>
          </a:bodyPr>
          <a:lstStyle>
            <a:lvl1pPr marL="0" indent="0" algn="ctr">
              <a:lnSpc>
                <a:spcPct val="100000"/>
              </a:lnSpc>
              <a:buNone/>
              <a:defRPr sz="105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5"/>
            <a:ext cx="1183179" cy="492025"/>
          </a:xfrm>
          <a:prstGeom prst="rect">
            <a:avLst/>
          </a:prstGeom>
        </p:spPr>
        <p:txBody>
          <a:bodyPr anchor="ctr">
            <a:noAutofit/>
          </a:bodyPr>
          <a:lstStyle>
            <a:lvl1pPr marL="0" indent="0" algn="ctr">
              <a:lnSpc>
                <a:spcPct val="100000"/>
              </a:lnSpc>
              <a:buNone/>
              <a:defRPr sz="788"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1"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1" y="2091972"/>
            <a:ext cx="4679"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3"/>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sz="1350"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9" y="132060"/>
            <a:ext cx="3542655"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2"/>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2"/>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2"/>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40"/>
            <a:ext cx="6307139"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1" y="847726"/>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1" y="1376936"/>
            <a:ext cx="6286500" cy="954665"/>
          </a:xfrm>
        </p:spPr>
        <p:txBody>
          <a:bodyPr anchor="t">
            <a:no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100"/>
            <a:ext cx="1731375" cy="322461"/>
          </a:xfrm>
        </p:spPr>
        <p:txBody>
          <a:bodyPr lIns="0" rIns="0"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8"/>
            <a:ext cx="1731375" cy="322461"/>
          </a:xfrm>
        </p:spPr>
        <p:txBody>
          <a:bodyPr lIns="0" rIns="0" anchor="ctr">
            <a:noAutofit/>
          </a:bodyPr>
          <a:lstStyle>
            <a:lvl1pPr marL="0" indent="0" algn="l">
              <a:buNone/>
              <a:defRPr sz="1050" b="0" spc="75"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5" cy="1280758"/>
          </a:xfrm>
        </p:spPr>
        <p:txBody>
          <a:bodyPr lIns="0" rIns="0">
            <a:normAutofit/>
          </a:bodyPr>
          <a:lstStyle>
            <a:lvl1pPr marL="0" indent="0" algn="l">
              <a:lnSpc>
                <a:spcPts val="1200"/>
              </a:lnSpc>
              <a:buFont typeface="Arial" panose="020B0604020202020204" pitchFamily="34" charset="0"/>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9" y="2951100"/>
            <a:ext cx="1739900" cy="322461"/>
          </a:xfrm>
        </p:spPr>
        <p:txBody>
          <a:bodyPr lIns="0" rIns="0"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9" y="3199568"/>
            <a:ext cx="1739900" cy="322461"/>
          </a:xfrm>
        </p:spPr>
        <p:txBody>
          <a:bodyPr lIns="0" rIns="0" anchor="ctr">
            <a:noAutofit/>
          </a:bodyPr>
          <a:lstStyle>
            <a:lvl1pPr marL="0" indent="0" algn="l">
              <a:buNone/>
              <a:defRPr sz="1050" b="0" spc="75"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9" y="3666992"/>
            <a:ext cx="1739900" cy="1280758"/>
          </a:xfrm>
        </p:spPr>
        <p:txBody>
          <a:bodyPr lIns="0" rIns="0">
            <a:normAutofit/>
          </a:bodyPr>
          <a:lstStyle>
            <a:lvl1pPr marL="0" indent="0" algn="l">
              <a:lnSpc>
                <a:spcPts val="1200"/>
              </a:lnSpc>
              <a:buFont typeface="Arial" panose="020B0604020202020204" pitchFamily="34" charset="0"/>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1" y="2965875"/>
            <a:ext cx="1739900" cy="322461"/>
          </a:xfrm>
        </p:spPr>
        <p:txBody>
          <a:bodyPr lIns="0" rIns="0" anchor="ctr">
            <a:noAutofit/>
          </a:bodyPr>
          <a:lstStyle>
            <a:lvl1pPr marL="0" indent="0" algn="l">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1" y="3214343"/>
            <a:ext cx="1739900" cy="322461"/>
          </a:xfrm>
        </p:spPr>
        <p:txBody>
          <a:bodyPr lIns="0" rIns="0" anchor="ctr">
            <a:noAutofit/>
          </a:bodyPr>
          <a:lstStyle>
            <a:lvl1pPr marL="0" indent="0" algn="l">
              <a:buNone/>
              <a:defRPr sz="1050" b="0" spc="75"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1" y="3681767"/>
            <a:ext cx="1739900" cy="1280758"/>
          </a:xfrm>
        </p:spPr>
        <p:txBody>
          <a:bodyPr lIns="0" rIns="0">
            <a:normAutofit/>
          </a:bodyPr>
          <a:lstStyle>
            <a:lvl1pPr marL="0" indent="0" algn="l">
              <a:lnSpc>
                <a:spcPts val="1200"/>
              </a:lnSpc>
              <a:buFont typeface="Arial" panose="020B0604020202020204" pitchFamily="34" charset="0"/>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2" y="2960625"/>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1" y="2273302"/>
            <a:ext cx="5905500" cy="584199"/>
          </a:xfrm>
        </p:spPr>
        <p:txBody>
          <a:bodyPr>
            <a:normAutofit/>
          </a:bodyPr>
          <a:lstStyle>
            <a:lvl1pPr marL="0" indent="0">
              <a:buNone/>
              <a:defRPr sz="1500" spc="113"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1" y="2857501"/>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2"/>
            <a:ext cx="4114800" cy="584199"/>
          </a:xfrm>
        </p:spPr>
        <p:txBody>
          <a:bodyPr>
            <a:normAutofit/>
          </a:bodyPr>
          <a:lstStyle>
            <a:lvl1pPr marL="0" indent="0">
              <a:buNone/>
              <a:defRPr sz="1500" spc="113"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501"/>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2"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sz="1350"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sz="1350"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8"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7"/>
            <a:ext cx="10515600" cy="1325563"/>
          </a:xfrm>
        </p:spPr>
        <p:txBody>
          <a:bodyPr>
            <a:normAutofit/>
          </a:bodyPr>
          <a:lstStyle>
            <a:lvl1pPr>
              <a:defRPr sz="2700" spc="113"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825"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825"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825"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4" y="2933787"/>
            <a:ext cx="1194201" cy="501726"/>
          </a:xfrm>
          <a:prstGeom prst="rect">
            <a:avLst/>
          </a:prstGeom>
        </p:spPr>
        <p:txBody>
          <a:bodyPr anchor="ctr"/>
          <a:lstStyle>
            <a:lvl1pPr marL="0" indent="0" algn="ctr">
              <a:buNone/>
              <a:defRPr sz="1350" cap="none" spc="113"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8"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8"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8"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825"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9" y="4374107"/>
            <a:ext cx="1440088" cy="586248"/>
          </a:xfrm>
          <a:prstGeom prst="rect">
            <a:avLst/>
          </a:prstGeom>
        </p:spPr>
        <p:txBody>
          <a:bodyPr anchor="ctr">
            <a:noAutofit/>
          </a:bodyPr>
          <a:lstStyle>
            <a:lvl1pPr marL="0" indent="0" algn="ctr">
              <a:lnSpc>
                <a:spcPct val="100000"/>
              </a:lnSpc>
              <a:spcBef>
                <a:spcPts val="0"/>
              </a:spcBef>
              <a:buNone/>
              <a:defRPr sz="105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825"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4" y="4945105"/>
            <a:ext cx="1194201" cy="501726"/>
          </a:xfrm>
          <a:prstGeom prst="rect">
            <a:avLst/>
          </a:prstGeom>
        </p:spPr>
        <p:txBody>
          <a:bodyPr anchor="ctr"/>
          <a:lstStyle>
            <a:lvl1pPr marL="0" indent="0" algn="ctr">
              <a:buNone/>
              <a:defRPr sz="1350" cap="none" spc="113"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8"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8"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8"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9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8"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2"/>
            <a:ext cx="2743200" cy="365125"/>
          </a:xfrm>
        </p:spPr>
        <p:txBody>
          <a:bodyPr/>
          <a:lstStyle>
            <a:lvl1pPr>
              <a:defRPr sz="675">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2"/>
            <a:ext cx="4114800" cy="365125"/>
          </a:xfrm>
        </p:spPr>
        <p:txBody>
          <a:bodyPr/>
          <a:lstStyle>
            <a:lvl1pPr>
              <a:defRPr sz="675">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2"/>
            <a:ext cx="2743200" cy="365125"/>
          </a:xfrm>
        </p:spPr>
        <p:txBody>
          <a:bodyPr/>
          <a:lstStyle>
            <a:lvl1pPr>
              <a:defRPr sz="675">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7"/>
            <a:ext cx="7315200" cy="1325563"/>
          </a:xfrm>
        </p:spPr>
        <p:txBody>
          <a:bodyPr>
            <a:norm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1" y="6356352"/>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7" y="6356352"/>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2"/>
            <a:ext cx="628651"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7" y="6341"/>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6" y="3478403"/>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sz="1350"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sz="1350"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2" y="2769176"/>
            <a:ext cx="1845511" cy="2151820"/>
          </a:xfrm>
          <a:solidFill>
            <a:schemeClr val="bg1">
              <a:lumMod val="95000"/>
            </a:schemeClr>
          </a:solidFill>
        </p:spPr>
        <p:txBody>
          <a:body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2" y="5121537"/>
            <a:ext cx="1845511" cy="343061"/>
          </a:xfrm>
        </p:spPr>
        <p:txBody>
          <a:bodyPr anchor="ctr">
            <a:noAutofit/>
          </a:bodyPr>
          <a:lstStyle>
            <a:lvl1pPr marL="0" indent="0" algn="ctr">
              <a:buNone/>
              <a:defRPr lang="en-US" sz="1050" kern="1200" spc="75"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2" y="5409687"/>
            <a:ext cx="1845511" cy="559315"/>
          </a:xfrm>
        </p:spPr>
        <p:txBody>
          <a:bodyPr anchor="t">
            <a:noAutofit/>
          </a:bodyPr>
          <a:lstStyle>
            <a:lvl1pPr marL="0" indent="0" algn="ctr">
              <a:lnSpc>
                <a:spcPts val="1125"/>
              </a:lnSpc>
              <a:buNone/>
              <a:defRPr lang="en-US" sz="750"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5" y="2769176"/>
            <a:ext cx="1845511" cy="2151820"/>
          </a:xfrm>
          <a:solidFill>
            <a:schemeClr val="bg1">
              <a:lumMod val="95000"/>
            </a:schemeClr>
          </a:solidFill>
        </p:spPr>
        <p:txBody>
          <a:body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4" y="5136219"/>
            <a:ext cx="1855949" cy="343061"/>
          </a:xfrm>
        </p:spPr>
        <p:txBody>
          <a:bodyPr anchor="ctr">
            <a:noAutofit/>
          </a:bodyPr>
          <a:lstStyle>
            <a:lvl1pPr marL="0" indent="0" algn="ctr">
              <a:buNone/>
              <a:defRPr lang="en-US" sz="1050" kern="1200" spc="75"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4" y="5424369"/>
            <a:ext cx="1855949" cy="559315"/>
          </a:xfrm>
        </p:spPr>
        <p:txBody>
          <a:bodyPr anchor="t">
            <a:noAutofit/>
          </a:bodyPr>
          <a:lstStyle>
            <a:lvl1pPr marL="0" indent="0" algn="ctr">
              <a:lnSpc>
                <a:spcPts val="1125"/>
              </a:lnSpc>
              <a:buNone/>
              <a:defRPr lang="en-US" sz="750"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9" y="2769176"/>
            <a:ext cx="1845511" cy="2151820"/>
          </a:xfrm>
          <a:solidFill>
            <a:schemeClr val="bg1">
              <a:lumMod val="95000"/>
            </a:schemeClr>
          </a:solidFill>
        </p:spPr>
        <p:txBody>
          <a:body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8" y="5136219"/>
            <a:ext cx="1845511" cy="343061"/>
          </a:xfrm>
        </p:spPr>
        <p:txBody>
          <a:bodyPr anchor="ctr">
            <a:noAutofit/>
          </a:bodyPr>
          <a:lstStyle>
            <a:lvl1pPr marL="0" indent="0" algn="ctr">
              <a:buNone/>
              <a:defRPr lang="en-US" sz="1050" kern="1200" spc="75"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8" y="5424369"/>
            <a:ext cx="1845511" cy="559315"/>
          </a:xfrm>
        </p:spPr>
        <p:txBody>
          <a:bodyPr anchor="t">
            <a:noAutofit/>
          </a:bodyPr>
          <a:lstStyle>
            <a:lvl1pPr marL="0" indent="0" algn="ctr">
              <a:lnSpc>
                <a:spcPts val="1125"/>
              </a:lnSpc>
              <a:buNone/>
              <a:defRPr lang="en-US" sz="750"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9" y="2769176"/>
            <a:ext cx="1845511" cy="2151820"/>
          </a:xfrm>
          <a:solidFill>
            <a:schemeClr val="bg1">
              <a:lumMod val="95000"/>
            </a:schemeClr>
          </a:solidFill>
        </p:spPr>
        <p:txBody>
          <a:body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7"/>
            <a:ext cx="1845511" cy="343061"/>
          </a:xfrm>
        </p:spPr>
        <p:txBody>
          <a:bodyPr anchor="ctr">
            <a:noAutofit/>
          </a:bodyPr>
          <a:lstStyle>
            <a:lvl1pPr marL="0" indent="0" algn="ctr">
              <a:buNone/>
              <a:defRPr lang="en-US" sz="1050" kern="1200" spc="75"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7"/>
            <a:ext cx="1845511" cy="559315"/>
          </a:xfrm>
        </p:spPr>
        <p:txBody>
          <a:bodyPr anchor="t">
            <a:noAutofit/>
          </a:bodyPr>
          <a:lstStyle>
            <a:lvl1pPr marL="0" indent="0" algn="ctr">
              <a:lnSpc>
                <a:spcPts val="1125"/>
              </a:lnSpc>
              <a:buNone/>
              <a:defRPr lang="en-US" sz="750"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675">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675">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675">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1"/>
            <a:ext cx="8135190" cy="6549671"/>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sz="1350"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1" y="2428875"/>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80"/>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5"/>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2"/>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675"/>
            </a:lvl2p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2"/>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9" y="2428875"/>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5"/>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40"/>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1" y="4287711"/>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6"/>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2"/>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8"/>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4"/>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675"/>
            </a:lvl2pPr>
          </a:lstStyle>
          <a:p>
            <a:pPr lvl="1"/>
            <a:r>
              <a:rPr lang="en-US"/>
              <a:t>Click icon to add picture</a:t>
            </a:r>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8"/>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4"/>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9" y="4287711"/>
            <a:ext cx="1066800" cy="1066800"/>
          </a:xfrm>
          <a:solidFill>
            <a:schemeClr val="tx1"/>
          </a:solidFill>
        </p:spPr>
        <p:txBody>
          <a:bodyPr>
            <a:normAutofit/>
          </a:bodyPr>
          <a:lstStyle>
            <a:lvl1pPr>
              <a:defRPr sz="675"/>
            </a:lvl1pPr>
          </a:lstStyle>
          <a:p>
            <a:r>
              <a:rPr lang="en-US"/>
              <a:t>Click icon to add picture</a:t>
            </a:r>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41"/>
            <a:ext cx="2103120" cy="343061"/>
          </a:xfrm>
        </p:spPr>
        <p:txBody>
          <a:bodyPr anchor="t">
            <a:noAutofit/>
          </a:bodyPr>
          <a:lstStyle>
            <a:lvl1pPr marL="0" indent="0" algn="ctr">
              <a:buNone/>
              <a:defRPr lang="en-US" sz="825" kern="1200" spc="53" baseline="0" dirty="0" smtClean="0">
                <a:solidFill>
                  <a:schemeClr val="accent3"/>
                </a:solidFill>
                <a:latin typeface="+mj-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7"/>
            <a:ext cx="2103120" cy="343061"/>
          </a:xfrm>
        </p:spPr>
        <p:txBody>
          <a:bodyPr anchor="ctr">
            <a:noAutofit/>
          </a:bodyPr>
          <a:lstStyle>
            <a:lvl1pPr marL="0" indent="0" algn="ctr">
              <a:buNone/>
              <a:defRPr lang="en-US" sz="675" kern="1200" spc="0" baseline="0" dirty="0" smtClean="0">
                <a:solidFill>
                  <a:schemeClr val="accent3"/>
                </a:solidFill>
                <a:latin typeface="+mn-lt"/>
                <a:ea typeface="+mj-ea"/>
                <a:cs typeface="+mj-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675">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675">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675">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41"/>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4" y="3478403"/>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sz="1350"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1" y="2766221"/>
            <a:ext cx="5041900" cy="1325563"/>
          </a:xfrm>
        </p:spPr>
        <p:txBody>
          <a:bodyPr>
            <a:normAutofit/>
          </a:bodyPr>
          <a:lstStyle>
            <a:lvl1pPr algn="ctr">
              <a:defRPr sz="2700" spc="113"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1" y="913450"/>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1800" b="1" spc="113"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400"/>
            <a:ext cx="3886200" cy="307975"/>
          </a:xfrm>
        </p:spPr>
        <p:txBody>
          <a:bodyPr>
            <a:noAutofit/>
          </a:bodyPr>
          <a:lstStyle>
            <a:lvl1pPr marL="0" indent="0">
              <a:buNone/>
              <a:defRPr sz="1350" b="1" spc="113"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9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1800" b="1" spc="113"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2"/>
            <a:ext cx="3886200" cy="307975"/>
          </a:xfrm>
        </p:spPr>
        <p:txBody>
          <a:bodyPr>
            <a:noAutofit/>
          </a:bodyPr>
          <a:lstStyle>
            <a:lvl1pPr marL="0" indent="0">
              <a:buNone/>
              <a:defRPr sz="1350" b="1" spc="113"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9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1800" b="1" spc="113"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7"/>
            <a:ext cx="3886200" cy="307975"/>
          </a:xfrm>
        </p:spPr>
        <p:txBody>
          <a:bodyPr>
            <a:noAutofit/>
          </a:bodyPr>
          <a:lstStyle>
            <a:lvl1pPr marL="0" indent="0">
              <a:buNone/>
              <a:defRPr sz="1350" b="1" spc="113"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9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1800" b="1" spc="113"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2"/>
            <a:ext cx="3886200" cy="307975"/>
          </a:xfrm>
        </p:spPr>
        <p:txBody>
          <a:bodyPr>
            <a:noAutofit/>
          </a:bodyPr>
          <a:lstStyle>
            <a:lvl1pPr marL="0" indent="0">
              <a:buNone/>
              <a:defRPr sz="1350" b="1" spc="113"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9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2"/>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2"/>
            <a:ext cx="5343527"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6" y="6356352"/>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2"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7"/>
            <a:ext cx="2971800" cy="787273"/>
          </a:xfrm>
        </p:spPr>
        <p:txBody>
          <a:bodyPr anchor="b">
            <a:no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4" y="406402"/>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1" y="3809569"/>
            <a:ext cx="2984627" cy="1539673"/>
          </a:xfrm>
        </p:spPr>
        <p:txBody>
          <a:bodyPr anchor="t">
            <a:normAutofit/>
          </a:bodyPr>
          <a:lstStyle>
            <a:lvl1pPr marL="0" indent="0">
              <a:lnSpc>
                <a:spcPts val="1200"/>
              </a:lnSpc>
              <a:buNone/>
              <a:defRPr sz="9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9"/>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8" y="1319211"/>
            <a:ext cx="6349313" cy="890590"/>
          </a:xfrm>
        </p:spPr>
        <p:txBody>
          <a:bodyPr anchor="b">
            <a:norm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2"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1" y="2398106"/>
            <a:ext cx="6951619" cy="890590"/>
          </a:xfrm>
        </p:spPr>
        <p:txBody>
          <a:bodyPr/>
          <a:lstStyle>
            <a:lvl1pPr marL="0" indent="0">
              <a:lnSpc>
                <a:spcPts val="1200"/>
              </a:lnSpc>
              <a:buFont typeface="Arial" panose="020B0604020202020204" pitchFamily="34" charset="0"/>
              <a:buNone/>
              <a:defRPr sz="900">
                <a:solidFill>
                  <a:schemeClr val="tx1">
                    <a:lumMod val="75000"/>
                    <a:lumOff val="25000"/>
                  </a:schemeClr>
                </a:solidFill>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3"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sz="1350" dirty="0"/>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9"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sz="1350"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2"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9"/>
            <a:ext cx="2971800" cy="787273"/>
          </a:xfrm>
        </p:spPr>
        <p:txBody>
          <a:bodyPr anchor="t">
            <a:noAutofit/>
          </a:bodyPr>
          <a:lstStyle>
            <a:lvl1pPr>
              <a:defRPr sz="2700" spc="113"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1" y="2568575"/>
            <a:ext cx="2985267" cy="570336"/>
          </a:xfrm>
        </p:spPr>
        <p:txBody>
          <a:bodyPr anchor="ctr">
            <a:normAutofit/>
          </a:bodyPr>
          <a:lstStyle>
            <a:lvl1pPr marL="0" indent="0">
              <a:buNone/>
              <a:defRPr sz="1050" spc="113"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1" y="3291829"/>
            <a:ext cx="2985267" cy="567854"/>
          </a:xfrm>
        </p:spPr>
        <p:txBody>
          <a:bodyPr anchor="ctr">
            <a:normAutofit/>
          </a:bodyPr>
          <a:lstStyle>
            <a:lvl1pPr marL="0" indent="0">
              <a:buNone/>
              <a:defRPr sz="1050" spc="113"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1" y="3986692"/>
            <a:ext cx="2985267" cy="575289"/>
          </a:xfrm>
        </p:spPr>
        <p:txBody>
          <a:bodyPr anchor="ctr">
            <a:normAutofit/>
          </a:bodyPr>
          <a:lstStyle>
            <a:lvl1pPr marL="0" indent="0">
              <a:buNone/>
              <a:defRPr sz="1050" spc="113"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1" y="4701940"/>
            <a:ext cx="2985267" cy="561547"/>
          </a:xfrm>
        </p:spPr>
        <p:txBody>
          <a:bodyPr anchor="ctr">
            <a:normAutofit/>
          </a:bodyPr>
          <a:lstStyle>
            <a:lvl1pPr marL="0" indent="0">
              <a:buNone/>
              <a:defRPr sz="1050" spc="113"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2"/>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7" y="6356352"/>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1" y="6332480"/>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1"/>
            <a:ext cx="8135190" cy="6549671"/>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sz="1350"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50" y="3140315"/>
            <a:ext cx="685159" cy="685159"/>
          </a:xfrm>
        </p:spPr>
        <p:txBody>
          <a:bodyPr>
            <a:normAutofit/>
          </a:bodyPr>
          <a:lstStyle>
            <a:lvl1pPr marL="0" indent="0">
              <a:buNone/>
              <a:defRPr sz="825"/>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200" y="3777849"/>
            <a:ext cx="3145517" cy="673502"/>
          </a:xfrm>
        </p:spPr>
        <p:txBody>
          <a:bodyPr anchor="b">
            <a:noAutofit/>
          </a:bodyPr>
          <a:lstStyle>
            <a:lvl1pPr marL="0" indent="0" algn="ctr">
              <a:buNone/>
              <a:defRPr sz="1350" spc="113"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90" y="4600575"/>
            <a:ext cx="3107879" cy="1504950"/>
          </a:xfrm>
        </p:spPr>
        <p:txBody>
          <a:bodyPr>
            <a:normAutofit/>
          </a:bodyPr>
          <a:lstStyle>
            <a:lvl1pPr marL="0" indent="0" algn="ctr">
              <a:lnSpc>
                <a:spcPts val="1200"/>
              </a:lnSpc>
              <a:buFontTx/>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6" y="3140315"/>
            <a:ext cx="685159" cy="685159"/>
          </a:xfrm>
        </p:spPr>
        <p:txBody>
          <a:bodyPr>
            <a:normAutofit/>
          </a:bodyPr>
          <a:lstStyle>
            <a:lvl1pPr marL="0" indent="0">
              <a:buNone/>
              <a:defRPr sz="825"/>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3" y="3777849"/>
            <a:ext cx="3145517" cy="673502"/>
          </a:xfrm>
        </p:spPr>
        <p:txBody>
          <a:bodyPr anchor="b">
            <a:noAutofit/>
          </a:bodyPr>
          <a:lstStyle>
            <a:lvl1pPr marL="0" indent="0" algn="ctr">
              <a:buNone/>
              <a:defRPr sz="1350" spc="113"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200"/>
              </a:lnSpc>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9" y="3140315"/>
            <a:ext cx="685159" cy="685159"/>
          </a:xfrm>
        </p:spPr>
        <p:txBody>
          <a:bodyPr>
            <a:normAutofit/>
          </a:bodyPr>
          <a:lstStyle>
            <a:lvl1pPr marL="0" indent="0">
              <a:buNone/>
              <a:defRPr sz="825"/>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350" spc="113"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200"/>
              </a:lnSpc>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sz="1350"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91"/>
            <a:ext cx="685159" cy="685159"/>
          </a:xfrm>
        </p:spPr>
        <p:txBody>
          <a:bodyPr>
            <a:normAutofit/>
          </a:bodyPr>
          <a:lstStyle>
            <a:lvl1pPr marL="0" indent="0">
              <a:buNone/>
              <a:defRPr sz="825"/>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201" y="3887615"/>
            <a:ext cx="2295671" cy="575528"/>
          </a:xfrm>
        </p:spPr>
        <p:txBody>
          <a:bodyPr anchor="b">
            <a:noAutofit/>
          </a:bodyPr>
          <a:lstStyle>
            <a:lvl1pPr marL="0" indent="0" algn="ctr">
              <a:buNone/>
              <a:defRPr sz="1350" spc="113"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90" y="4606925"/>
            <a:ext cx="2268201" cy="1191764"/>
          </a:xfrm>
        </p:spPr>
        <p:txBody>
          <a:bodyPr>
            <a:normAutofit/>
          </a:bodyPr>
          <a:lstStyle>
            <a:lvl1pPr marL="0" indent="0" algn="ctr">
              <a:lnSpc>
                <a:spcPts val="1200"/>
              </a:lnSpc>
              <a:buFontTx/>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91"/>
            <a:ext cx="685159" cy="685159"/>
          </a:xfrm>
        </p:spPr>
        <p:txBody>
          <a:bodyPr>
            <a:normAutofit/>
          </a:bodyPr>
          <a:lstStyle>
            <a:lvl1pPr marL="0" indent="0">
              <a:buNone/>
              <a:defRPr sz="825"/>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2" y="3887615"/>
            <a:ext cx="2295671" cy="575528"/>
          </a:xfrm>
        </p:spPr>
        <p:txBody>
          <a:bodyPr anchor="b">
            <a:noAutofit/>
          </a:bodyPr>
          <a:lstStyle>
            <a:lvl1pPr marL="0" indent="0" algn="ctr">
              <a:buNone/>
              <a:defRPr sz="1350" spc="113"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3" y="4606925"/>
            <a:ext cx="2279372" cy="1191764"/>
          </a:xfrm>
        </p:spPr>
        <p:txBody>
          <a:bodyPr>
            <a:normAutofit/>
          </a:bodyPr>
          <a:lstStyle>
            <a:lvl1pPr marL="0" indent="0" algn="ctr">
              <a:lnSpc>
                <a:spcPts val="1200"/>
              </a:lnSpc>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4" y="3238291"/>
            <a:ext cx="685159" cy="685159"/>
          </a:xfrm>
        </p:spPr>
        <p:txBody>
          <a:bodyPr>
            <a:normAutofit/>
          </a:bodyPr>
          <a:lstStyle>
            <a:lvl1pPr marL="0" indent="0">
              <a:buNone/>
              <a:defRPr sz="825"/>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4" y="3887615"/>
            <a:ext cx="2295671" cy="575528"/>
          </a:xfrm>
        </p:spPr>
        <p:txBody>
          <a:bodyPr anchor="b">
            <a:noAutofit/>
          </a:bodyPr>
          <a:lstStyle>
            <a:lvl1pPr marL="0" indent="0" algn="ctr">
              <a:buNone/>
              <a:defRPr sz="1350" spc="113"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7" y="4606925"/>
            <a:ext cx="2279372" cy="1191764"/>
          </a:xfrm>
        </p:spPr>
        <p:txBody>
          <a:bodyPr>
            <a:normAutofit/>
          </a:bodyPr>
          <a:lstStyle>
            <a:lvl1pPr marL="0" indent="0" algn="ctr">
              <a:lnSpc>
                <a:spcPts val="1200"/>
              </a:lnSpc>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91"/>
            <a:ext cx="685159" cy="685159"/>
          </a:xfrm>
        </p:spPr>
        <p:txBody>
          <a:bodyPr>
            <a:normAutofit/>
          </a:bodyPr>
          <a:lstStyle>
            <a:lvl1pPr marL="0" indent="0">
              <a:buNone/>
              <a:defRPr sz="825"/>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7" y="3887615"/>
            <a:ext cx="2295671" cy="575528"/>
          </a:xfrm>
        </p:spPr>
        <p:txBody>
          <a:bodyPr anchor="b">
            <a:noAutofit/>
          </a:bodyPr>
          <a:lstStyle>
            <a:lvl1pPr marL="0" indent="0" algn="ctr">
              <a:buNone/>
              <a:defRPr sz="1350" spc="113"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200"/>
              </a:lnSpc>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1"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sz="1350"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7" y="1376936"/>
            <a:ext cx="6286500" cy="954665"/>
          </a:xfrm>
        </p:spPr>
        <p:txBody>
          <a:bodyPr anchor="t">
            <a:norm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9" y="2584452"/>
            <a:ext cx="2929524" cy="590548"/>
          </a:xfrm>
        </p:spPr>
        <p:txBody>
          <a:bodyPr anchor="b">
            <a:normAutofit/>
          </a:bodyPr>
          <a:lstStyle>
            <a:lvl1pPr marL="0" indent="0">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4" y="2584452"/>
            <a:ext cx="2943951" cy="590548"/>
          </a:xfrm>
        </p:spPr>
        <p:txBody>
          <a:bodyPr anchor="b">
            <a:normAutofit/>
          </a:bodyPr>
          <a:lstStyle>
            <a:lvl1pPr marL="0" indent="0">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9" y="3307203"/>
            <a:ext cx="2929524" cy="744099"/>
          </a:xfrm>
        </p:spPr>
        <p:txBody>
          <a:bodyPr>
            <a:normAutofit/>
          </a:bodyPr>
          <a:lstStyle>
            <a:lvl1pPr marL="0" indent="0">
              <a:lnSpc>
                <a:spcPts val="1200"/>
              </a:lnSpc>
              <a:buFontTx/>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4" y="3307203"/>
            <a:ext cx="2943951" cy="744099"/>
          </a:xfrm>
        </p:spPr>
        <p:txBody>
          <a:bodyPr>
            <a:normAutofit/>
          </a:bodyPr>
          <a:lstStyle>
            <a:lvl1pPr marL="0" indent="0">
              <a:lnSpc>
                <a:spcPts val="1200"/>
              </a:lnSpc>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7" y="4183501"/>
            <a:ext cx="2929524" cy="590548"/>
          </a:xfrm>
        </p:spPr>
        <p:txBody>
          <a:bodyPr anchor="b">
            <a:normAutofit/>
          </a:bodyPr>
          <a:lstStyle>
            <a:lvl1pPr marL="0" indent="0">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1" y="4183501"/>
            <a:ext cx="2943951" cy="590548"/>
          </a:xfrm>
        </p:spPr>
        <p:txBody>
          <a:bodyPr anchor="b">
            <a:normAutofit/>
          </a:bodyPr>
          <a:lstStyle>
            <a:lvl1pPr marL="0" indent="0">
              <a:buNone/>
              <a:defRPr sz="1350" b="0" spc="113" baseline="0">
                <a:solidFill>
                  <a:schemeClr val="tx1">
                    <a:lumMod val="75000"/>
                    <a:lumOff val="25000"/>
                  </a:schemeClr>
                </a:solidFill>
                <a:latin typeface="+mj-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7" y="4906252"/>
            <a:ext cx="2929524" cy="744099"/>
          </a:xfrm>
        </p:spPr>
        <p:txBody>
          <a:bodyPr>
            <a:normAutofit/>
          </a:bodyPr>
          <a:lstStyle>
            <a:lvl1pPr marL="0" indent="0">
              <a:lnSpc>
                <a:spcPts val="1200"/>
              </a:lnSpc>
              <a:buFontTx/>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1" y="4906252"/>
            <a:ext cx="2943951" cy="744099"/>
          </a:xfrm>
        </p:spPr>
        <p:txBody>
          <a:bodyPr>
            <a:normAutofit/>
          </a:bodyPr>
          <a:lstStyle>
            <a:lvl1pPr marL="0" indent="0">
              <a:lnSpc>
                <a:spcPts val="1200"/>
              </a:lnSpc>
              <a:buNone/>
              <a:defRPr sz="900">
                <a:solidFill>
                  <a:schemeClr val="tx1">
                    <a:lumMod val="75000"/>
                    <a:lumOff val="25000"/>
                  </a:schemeClr>
                </a:solidFill>
              </a:defRPr>
            </a:lvl1pPr>
            <a:lvl2pPr>
              <a:defRPr sz="900"/>
            </a:lvl2pPr>
            <a:lvl3pPr>
              <a:defRPr sz="900"/>
            </a:lvl3pPr>
            <a:lvl4pPr>
              <a:defRPr sz="900"/>
            </a:lvl4pPr>
            <a:lvl5pPr>
              <a:defRPr sz="9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2"/>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1" y="1714502"/>
            <a:ext cx="5622703"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sz="1350"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3" cy="774574"/>
          </a:xfrm>
        </p:spPr>
        <p:txBody>
          <a:bodyPr anchor="t">
            <a:no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3" cy="1749300"/>
          </a:xfrm>
        </p:spPr>
        <p:txBody>
          <a:bodyPr/>
          <a:lstStyle>
            <a:lvl1pPr marL="214313" indent="-214313">
              <a:lnSpc>
                <a:spcPct val="100000"/>
              </a:lnSpc>
              <a:buFont typeface="Arial" panose="020B0604020202020204" pitchFamily="34" charset="0"/>
              <a:buChar char="•"/>
              <a:defRPr sz="1200">
                <a:solidFill>
                  <a:schemeClr val="tx1">
                    <a:lumMod val="75000"/>
                    <a:lumOff val="25000"/>
                  </a:schemeClr>
                </a:solidFill>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8"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sz="1350"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sz="1350"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1" y="-1303"/>
            <a:ext cx="12191935"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sz="1350"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7"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spc="113"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3" y="2582092"/>
            <a:ext cx="4604287" cy="1215208"/>
          </a:xfrm>
        </p:spPr>
        <p:txBody>
          <a:bodyPr anchor="b">
            <a:normAutofit/>
          </a:bodyPr>
          <a:lstStyle>
            <a:lvl1pPr>
              <a:defRPr sz="3000" spc="113"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8"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9"/>
            <a:ext cx="2971800" cy="1021205"/>
          </a:xfrm>
        </p:spPr>
        <p:txBody>
          <a:bodyPr anchor="t">
            <a:noAutofit/>
          </a:bodyPr>
          <a:lstStyle>
            <a:lvl1pPr>
              <a:defRPr sz="2700" spc="113"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40"/>
            <a:ext cx="2997811" cy="408317"/>
          </a:xfrm>
        </p:spPr>
        <p:txBody>
          <a:bodyPr anchor="b">
            <a:noAutofit/>
          </a:bodyPr>
          <a:lstStyle>
            <a:lvl1pPr marL="0" indent="0" algn="l">
              <a:buNone/>
              <a:defRPr sz="1350" spc="113"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9" y="3029653"/>
            <a:ext cx="3020537" cy="488405"/>
          </a:xfrm>
        </p:spPr>
        <p:txBody>
          <a:bodyPr>
            <a:normAutofit/>
          </a:bodyPr>
          <a:lstStyle>
            <a:lvl1pPr marL="0" indent="0" algn="l">
              <a:lnSpc>
                <a:spcPts val="1200"/>
              </a:lnSpc>
              <a:buFontTx/>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20"/>
            <a:ext cx="2997811" cy="408317"/>
          </a:xfrm>
        </p:spPr>
        <p:txBody>
          <a:bodyPr anchor="b">
            <a:noAutofit/>
          </a:bodyPr>
          <a:lstStyle>
            <a:lvl1pPr marL="0" indent="0" algn="l">
              <a:buNone/>
              <a:defRPr sz="1350" spc="113"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9" y="4054733"/>
            <a:ext cx="3020537" cy="488405"/>
          </a:xfrm>
        </p:spPr>
        <p:txBody>
          <a:bodyPr>
            <a:normAutofit/>
          </a:bodyPr>
          <a:lstStyle>
            <a:lvl1pPr marL="0" indent="0" algn="l">
              <a:lnSpc>
                <a:spcPts val="1200"/>
              </a:lnSpc>
              <a:buFontTx/>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9"/>
            <a:ext cx="2997811" cy="408317"/>
          </a:xfrm>
        </p:spPr>
        <p:txBody>
          <a:bodyPr anchor="b">
            <a:noAutofit/>
          </a:bodyPr>
          <a:lstStyle>
            <a:lvl1pPr marL="0" indent="0" algn="l">
              <a:buNone/>
              <a:defRPr sz="1350" spc="113"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9" y="5054402"/>
            <a:ext cx="3020537" cy="488405"/>
          </a:xfrm>
        </p:spPr>
        <p:txBody>
          <a:bodyPr>
            <a:normAutofit/>
          </a:bodyPr>
          <a:lstStyle>
            <a:lvl1pPr marL="0" indent="0" algn="l">
              <a:lnSpc>
                <a:spcPts val="1200"/>
              </a:lnSpc>
              <a:buFontTx/>
              <a:buNone/>
              <a:defRPr sz="900">
                <a:solidFill>
                  <a:schemeClr val="tx1">
                    <a:lumMod val="75000"/>
                    <a:lumOff val="25000"/>
                  </a:schemeClr>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6"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7" y="6356352"/>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1" y="6332480"/>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1"/>
            <a:ext cx="8135190" cy="6549671"/>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sz="1350"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200" y="1114423"/>
            <a:ext cx="10514011" cy="823913"/>
          </a:xfrm>
        </p:spPr>
        <p:txBody>
          <a:bodyPr>
            <a:normAutofit/>
          </a:bodyPr>
          <a:lstStyle>
            <a:lvl1pPr algn="ctr">
              <a:defRPr sz="2700" spc="113"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200" y="3476625"/>
            <a:ext cx="3145517" cy="534584"/>
          </a:xfrm>
        </p:spPr>
        <p:txBody>
          <a:bodyPr anchor="ctr">
            <a:noAutofit/>
          </a:bodyPr>
          <a:lstStyle>
            <a:lvl1pPr marL="0" indent="0" algn="ctr">
              <a:buNone/>
              <a:defRPr sz="2700" spc="113"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200" y="3963584"/>
            <a:ext cx="3145517" cy="433792"/>
          </a:xfrm>
        </p:spPr>
        <p:txBody>
          <a:bodyPr anchor="b">
            <a:noAutofit/>
          </a:bodyPr>
          <a:lstStyle>
            <a:lvl1pPr marL="0" indent="0" algn="ctr">
              <a:buNone/>
              <a:defRPr sz="1350" spc="113"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90" y="4665666"/>
            <a:ext cx="3107879" cy="1139824"/>
          </a:xfrm>
        </p:spPr>
        <p:txBody>
          <a:bodyPr>
            <a:normAutofit/>
          </a:bodyPr>
          <a:lstStyle>
            <a:lvl1pPr marL="0" indent="0" algn="ctr">
              <a:lnSpc>
                <a:spcPts val="1200"/>
              </a:lnSpc>
              <a:buFontTx/>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3" y="3476625"/>
            <a:ext cx="3145517" cy="534584"/>
          </a:xfrm>
        </p:spPr>
        <p:txBody>
          <a:bodyPr anchor="ctr">
            <a:noAutofit/>
          </a:bodyPr>
          <a:lstStyle>
            <a:lvl1pPr marL="0" indent="0" algn="ctr">
              <a:buNone/>
              <a:defRPr sz="2700" spc="113"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3" y="3963584"/>
            <a:ext cx="3145517" cy="433792"/>
          </a:xfrm>
        </p:spPr>
        <p:txBody>
          <a:bodyPr anchor="b">
            <a:noAutofit/>
          </a:bodyPr>
          <a:lstStyle>
            <a:lvl1pPr marL="0" indent="0" algn="ctr">
              <a:buNone/>
              <a:defRPr sz="1350" spc="113"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200"/>
              </a:lnSpc>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2700" spc="113"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350" spc="113"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200"/>
              </a:lnSpc>
              <a:buNone/>
              <a:defRPr sz="900">
                <a:solidFill>
                  <a:schemeClr val="accent3"/>
                </a:solidFill>
              </a:defRPr>
            </a:lvl1pPr>
            <a:lvl2pPr>
              <a:defRPr sz="900">
                <a:solidFill>
                  <a:schemeClr val="accent2">
                    <a:lumMod val="75000"/>
                  </a:schemeClr>
                </a:solidFill>
              </a:defRPr>
            </a:lvl2pPr>
            <a:lvl3pPr>
              <a:defRPr sz="900">
                <a:solidFill>
                  <a:schemeClr val="accent2">
                    <a:lumMod val="75000"/>
                  </a:schemeClr>
                </a:solidFill>
              </a:defRPr>
            </a:lvl3pPr>
            <a:lvl4pPr>
              <a:defRPr sz="900">
                <a:solidFill>
                  <a:schemeClr val="accent2">
                    <a:lumMod val="75000"/>
                  </a:schemeClr>
                </a:solidFill>
              </a:defRPr>
            </a:lvl4pPr>
            <a:lvl5pPr>
              <a:defRPr sz="9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675">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675">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675">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69" r:id="rId17"/>
    <p:sldLayoutId id="2147483670" r:id="rId18"/>
    <p:sldLayoutId id="2147483681" r:id="rId19"/>
    <p:sldLayoutId id="2147483654" r:id="rId20"/>
    <p:sldLayoutId id="2147483650" r:id="rId2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93260" y="3075650"/>
            <a:ext cx="3177540" cy="1017270"/>
          </a:xfrm>
        </p:spPr>
        <p:txBody>
          <a:bodyPr/>
          <a:lstStyle/>
          <a:p>
            <a:r>
              <a:rPr lang="en-US" dirty="0"/>
              <a:t>Sports For All</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93260" y="4241510"/>
            <a:ext cx="3657600" cy="525780"/>
          </a:xfrm>
        </p:spPr>
        <p:txBody>
          <a:bodyPr>
            <a:normAutofit fontScale="92500" lnSpcReduction="20000"/>
          </a:bodyPr>
          <a:lstStyle/>
          <a:p>
            <a:r>
              <a:rPr lang="en-US" dirty="0"/>
              <a:t>Tania samara and Juan Eyad </a:t>
            </a:r>
          </a:p>
          <a:p>
            <a:r>
              <a:rPr lang="en-US" dirty="0"/>
              <a:t>8-A</a:t>
            </a:r>
          </a:p>
        </p:txBody>
      </p:sp>
    </p:spTree>
    <p:extLst>
      <p:ext uri="{BB962C8B-B14F-4D97-AF65-F5344CB8AC3E}">
        <p14:creationId xmlns:p14="http://schemas.microsoft.com/office/powerpoint/2010/main" val="164242537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1BC769-4CBC-38B9-0BF9-5CAD61F9007E}"/>
              </a:ext>
            </a:extLst>
          </p:cNvPr>
          <p:cNvSpPr>
            <a:spLocks noGrp="1"/>
          </p:cNvSpPr>
          <p:nvPr>
            <p:ph type="title"/>
          </p:nvPr>
        </p:nvSpPr>
        <p:spPr/>
        <p:txBody>
          <a:bodyPr/>
          <a:lstStyle/>
          <a:p>
            <a:r>
              <a:rPr lang="en-US" dirty="0"/>
              <a:t>Introduction</a:t>
            </a:r>
            <a:endParaRPr lang="en-SA" dirty="0"/>
          </a:p>
        </p:txBody>
      </p:sp>
      <p:sp>
        <p:nvSpPr>
          <p:cNvPr id="4" name="Text Placeholder 3">
            <a:extLst>
              <a:ext uri="{FF2B5EF4-FFF2-40B4-BE49-F238E27FC236}">
                <a16:creationId xmlns:a16="http://schemas.microsoft.com/office/drawing/2014/main" id="{354EB76D-1448-1308-15B9-FB4C48DB6E48}"/>
              </a:ext>
            </a:extLst>
          </p:cNvPr>
          <p:cNvSpPr>
            <a:spLocks noGrp="1"/>
          </p:cNvSpPr>
          <p:nvPr>
            <p:ph sz="quarter" idx="13"/>
          </p:nvPr>
        </p:nvSpPr>
        <p:spPr/>
        <p:txBody>
          <a:bodyPr>
            <a:normAutofit lnSpcReduction="10000"/>
          </a:bodyPr>
          <a:lstStyle/>
          <a:p>
            <a:r>
              <a:rPr lang="en-GB" dirty="0"/>
              <a:t>Today we will be talking about what we have done for our global project.</a:t>
            </a:r>
          </a:p>
          <a:p>
            <a:r>
              <a:rPr lang="en-GB" dirty="0"/>
              <a:t>First of all , we wrote down the questions , after that we wrote down the survey’s on Google forms and sent the link to our friends on Instagram. Second of all we did an interview for some students in our school . Last but not least we are going to do a PowerPoint on what we have started till what we are going to end it with. </a:t>
            </a:r>
            <a:endParaRPr lang="en-US" dirty="0"/>
          </a:p>
        </p:txBody>
      </p:sp>
      <p:sp>
        <p:nvSpPr>
          <p:cNvPr id="6" name="Date Placeholder 5">
            <a:extLst>
              <a:ext uri="{FF2B5EF4-FFF2-40B4-BE49-F238E27FC236}">
                <a16:creationId xmlns:a16="http://schemas.microsoft.com/office/drawing/2014/main" id="{D1710C15-CB1B-0DA7-8B0A-BD30D5887049}"/>
              </a:ext>
            </a:extLst>
          </p:cNvPr>
          <p:cNvSpPr>
            <a:spLocks noGrp="1"/>
          </p:cNvSpPr>
          <p:nvPr>
            <p:ph type="dt" sz="half" idx="10"/>
          </p:nvPr>
        </p:nvSpPr>
        <p:spPr/>
        <p:txBody>
          <a:bodyPr/>
          <a:lstStyle/>
          <a:p>
            <a:r>
              <a:rPr lang="en-US"/>
              <a:t>20XX</a:t>
            </a:r>
            <a:endParaRPr lang="en-US" dirty="0"/>
          </a:p>
        </p:txBody>
      </p:sp>
      <p:sp>
        <p:nvSpPr>
          <p:cNvPr id="8" name="Slide Number Placeholder 7">
            <a:extLst>
              <a:ext uri="{FF2B5EF4-FFF2-40B4-BE49-F238E27FC236}">
                <a16:creationId xmlns:a16="http://schemas.microsoft.com/office/drawing/2014/main" id="{983A4566-554F-CC90-9B04-23F48241A2D4}"/>
              </a:ext>
            </a:extLst>
          </p:cNvPr>
          <p:cNvSpPr>
            <a:spLocks noGrp="1"/>
          </p:cNvSpPr>
          <p:nvPr>
            <p:ph type="sldNum" sz="quarter" idx="12"/>
          </p:nvPr>
        </p:nvSpPr>
        <p:spPr/>
        <p:txBody>
          <a:bodyPr/>
          <a:lstStyle/>
          <a:p>
            <a:fld id="{B5CEABB6-07DC-46E8-9B57-56EC44A396E5}" type="slidenum">
              <a:rPr lang="en-US" smtClean="0"/>
              <a:t>2</a:t>
            </a:fld>
            <a:endParaRPr lang="en-US" dirty="0"/>
          </a:p>
        </p:txBody>
      </p:sp>
      <p:pic>
        <p:nvPicPr>
          <p:cNvPr id="3" name="Picture 4">
            <a:extLst>
              <a:ext uri="{FF2B5EF4-FFF2-40B4-BE49-F238E27FC236}">
                <a16:creationId xmlns:a16="http://schemas.microsoft.com/office/drawing/2014/main" id="{FE18ABC3-C0C0-34A9-A92D-2A1FEAD9348F}"/>
              </a:ext>
            </a:extLst>
          </p:cNvPr>
          <p:cNvPicPr>
            <a:picLocks noChangeAspect="1"/>
          </p:cNvPicPr>
          <p:nvPr/>
        </p:nvPicPr>
        <p:blipFill>
          <a:blip r:embed="rId2"/>
          <a:stretch>
            <a:fillRect/>
          </a:stretch>
        </p:blipFill>
        <p:spPr>
          <a:xfrm>
            <a:off x="8153399" y="2649116"/>
            <a:ext cx="1450524" cy="1559768"/>
          </a:xfrm>
          <a:prstGeom prst="rect">
            <a:avLst/>
          </a:prstGeom>
        </p:spPr>
      </p:pic>
    </p:spTree>
    <p:extLst>
      <p:ext uri="{BB962C8B-B14F-4D97-AF65-F5344CB8AC3E}">
        <p14:creationId xmlns:p14="http://schemas.microsoft.com/office/powerpoint/2010/main" val="2129972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94F654-B1C4-884C-23D1-56B252043C4A}"/>
              </a:ext>
            </a:extLst>
          </p:cNvPr>
          <p:cNvSpPr>
            <a:spLocks noGrp="1"/>
          </p:cNvSpPr>
          <p:nvPr>
            <p:ph type="title"/>
          </p:nvPr>
        </p:nvSpPr>
        <p:spPr/>
        <p:txBody>
          <a:bodyPr/>
          <a:lstStyle/>
          <a:p>
            <a:r>
              <a:rPr lang="en-US" dirty="0"/>
              <a:t>Causes</a:t>
            </a:r>
            <a:endParaRPr lang="en-SA" dirty="0"/>
          </a:p>
        </p:txBody>
      </p:sp>
      <p:sp>
        <p:nvSpPr>
          <p:cNvPr id="3" name="Content Placeholder 2">
            <a:extLst>
              <a:ext uri="{FF2B5EF4-FFF2-40B4-BE49-F238E27FC236}">
                <a16:creationId xmlns:a16="http://schemas.microsoft.com/office/drawing/2014/main" id="{A47E8227-2D1E-1B33-3B24-0FB93A7CC9CB}"/>
              </a:ext>
            </a:extLst>
          </p:cNvPr>
          <p:cNvSpPr>
            <a:spLocks noGrp="1"/>
          </p:cNvSpPr>
          <p:nvPr>
            <p:ph sz="quarter" idx="13"/>
          </p:nvPr>
        </p:nvSpPr>
        <p:spPr/>
        <p:txBody>
          <a:bodyPr>
            <a:normAutofit/>
          </a:bodyPr>
          <a:lstStyle/>
          <a:p>
            <a:r>
              <a:rPr lang="en-US" dirty="0"/>
              <a:t>Now we are going to talk about the causes, First of All, how students doesn’t enter the school sports, when we asked in the survey. “Do you enter the school sports club. if no why?” , which half of them said </a:t>
            </a:r>
            <a:r>
              <a:rPr lang="en-GB" dirty="0"/>
              <a:t>“</a:t>
            </a:r>
            <a:r>
              <a:rPr lang="en-US" dirty="0"/>
              <a:t>no</a:t>
            </a:r>
            <a:r>
              <a:rPr lang="en-GB" dirty="0"/>
              <a:t>”</a:t>
            </a:r>
            <a:r>
              <a:rPr lang="en-US" dirty="0"/>
              <a:t> and one of the main reason was because of the schools gym of how it doesn’t have a locker room so you can keep your clothes in or your backpacks.</a:t>
            </a:r>
          </a:p>
        </p:txBody>
      </p:sp>
      <p:sp>
        <p:nvSpPr>
          <p:cNvPr id="4" name="Date Placeholder 3">
            <a:extLst>
              <a:ext uri="{FF2B5EF4-FFF2-40B4-BE49-F238E27FC236}">
                <a16:creationId xmlns:a16="http://schemas.microsoft.com/office/drawing/2014/main" id="{D1A5A7FB-0196-2389-816A-0BFEB80AC1DA}"/>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A5F8956-E854-362D-5208-59693ED191E4}"/>
              </a:ext>
            </a:extLst>
          </p:cNvPr>
          <p:cNvSpPr>
            <a:spLocks noGrp="1"/>
          </p:cNvSpPr>
          <p:nvPr>
            <p:ph type="ftr" sz="quarter" idx="11"/>
          </p:nvPr>
        </p:nvSpPr>
        <p:spPr>
          <a:xfrm>
            <a:off x="5246474" y="10024917"/>
            <a:ext cx="3086100" cy="273844"/>
          </a:xfrm>
        </p:spPr>
        <p:txBody>
          <a:bodyPr/>
          <a:lstStyle/>
          <a:p>
            <a:endParaRPr lang="en-US" dirty="0"/>
          </a:p>
        </p:txBody>
      </p:sp>
      <p:sp>
        <p:nvSpPr>
          <p:cNvPr id="6" name="Slide Number Placeholder 5">
            <a:extLst>
              <a:ext uri="{FF2B5EF4-FFF2-40B4-BE49-F238E27FC236}">
                <a16:creationId xmlns:a16="http://schemas.microsoft.com/office/drawing/2014/main" id="{50C10226-7C7B-D770-BDF1-33A8D20EF72B}"/>
              </a:ext>
            </a:extLst>
          </p:cNvPr>
          <p:cNvSpPr>
            <a:spLocks noGrp="1"/>
          </p:cNvSpPr>
          <p:nvPr>
            <p:ph type="sldNum" sz="quarter" idx="12"/>
          </p:nvPr>
        </p:nvSpPr>
        <p:spPr/>
        <p:txBody>
          <a:bodyPr/>
          <a:lstStyle/>
          <a:p>
            <a:fld id="{B5CEABB6-07DC-46E8-9B57-56EC44A396E5}" type="slidenum">
              <a:rPr lang="en-US" smtClean="0"/>
              <a:t>3</a:t>
            </a:fld>
            <a:endParaRPr lang="en-US" dirty="0"/>
          </a:p>
        </p:txBody>
      </p:sp>
      <p:pic>
        <p:nvPicPr>
          <p:cNvPr id="7" name="Picture 7">
            <a:extLst>
              <a:ext uri="{FF2B5EF4-FFF2-40B4-BE49-F238E27FC236}">
                <a16:creationId xmlns:a16="http://schemas.microsoft.com/office/drawing/2014/main" id="{A43E9AE0-94E7-AE7C-56AB-D98102FED22D}"/>
              </a:ext>
            </a:extLst>
          </p:cNvPr>
          <p:cNvPicPr>
            <a:picLocks noChangeAspect="1"/>
          </p:cNvPicPr>
          <p:nvPr/>
        </p:nvPicPr>
        <p:blipFill>
          <a:blip r:embed="rId2"/>
          <a:stretch>
            <a:fillRect/>
          </a:stretch>
        </p:blipFill>
        <p:spPr>
          <a:xfrm>
            <a:off x="8261211" y="2650988"/>
            <a:ext cx="1555010" cy="1556023"/>
          </a:xfrm>
          <a:prstGeom prst="rect">
            <a:avLst/>
          </a:prstGeom>
        </p:spPr>
      </p:pic>
    </p:spTree>
    <p:extLst>
      <p:ext uri="{BB962C8B-B14F-4D97-AF65-F5344CB8AC3E}">
        <p14:creationId xmlns:p14="http://schemas.microsoft.com/office/powerpoint/2010/main" val="1432212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6841E4-B107-0560-B5B2-0C8042B377B5}"/>
              </a:ext>
            </a:extLst>
          </p:cNvPr>
          <p:cNvSpPr>
            <a:spLocks noGrp="1"/>
          </p:cNvSpPr>
          <p:nvPr>
            <p:ph type="title"/>
          </p:nvPr>
        </p:nvSpPr>
        <p:spPr/>
        <p:txBody>
          <a:bodyPr/>
          <a:lstStyle/>
          <a:p>
            <a:r>
              <a:rPr lang="en-US" dirty="0"/>
              <a:t>Solutions and some suggestions </a:t>
            </a:r>
            <a:endParaRPr lang="en-SA" dirty="0"/>
          </a:p>
        </p:txBody>
      </p:sp>
      <p:sp>
        <p:nvSpPr>
          <p:cNvPr id="3" name="Content Placeholder 2">
            <a:extLst>
              <a:ext uri="{FF2B5EF4-FFF2-40B4-BE49-F238E27FC236}">
                <a16:creationId xmlns:a16="http://schemas.microsoft.com/office/drawing/2014/main" id="{72F57C6C-0F85-0CF7-392D-A8240F61FD25}"/>
              </a:ext>
            </a:extLst>
          </p:cNvPr>
          <p:cNvSpPr>
            <a:spLocks noGrp="1"/>
          </p:cNvSpPr>
          <p:nvPr>
            <p:ph sz="quarter" idx="13"/>
          </p:nvPr>
        </p:nvSpPr>
        <p:spPr>
          <a:xfrm>
            <a:off x="1000126" y="1617742"/>
            <a:ext cx="5095874" cy="2654101"/>
          </a:xfrm>
        </p:spPr>
        <p:txBody>
          <a:bodyPr>
            <a:normAutofit/>
          </a:bodyPr>
          <a:lstStyle/>
          <a:p>
            <a:r>
              <a:rPr lang="en-US" dirty="0"/>
              <a:t>In my opinion, school should get a locker room and each student who has a team could get a locker key so they can keep they’re private</a:t>
            </a:r>
            <a:r>
              <a:rPr lang="en-GB" dirty="0"/>
              <a:t> things </a:t>
            </a:r>
            <a:r>
              <a:rPr lang="en-US" dirty="0"/>
              <a:t>in.</a:t>
            </a:r>
            <a:endParaRPr lang="en-SA" dirty="0"/>
          </a:p>
        </p:txBody>
      </p:sp>
      <p:sp>
        <p:nvSpPr>
          <p:cNvPr id="4" name="Date Placeholder 3">
            <a:extLst>
              <a:ext uri="{FF2B5EF4-FFF2-40B4-BE49-F238E27FC236}">
                <a16:creationId xmlns:a16="http://schemas.microsoft.com/office/drawing/2014/main" id="{D5CCB2B1-3646-5CD3-9177-419B5D8439A7}"/>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C672D41-FF77-3CC2-F8EC-11184FF858FF}"/>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6826338F-1D10-C1A6-0E69-2163D8FFBD32}"/>
              </a:ext>
            </a:extLst>
          </p:cNvPr>
          <p:cNvSpPr>
            <a:spLocks noGrp="1"/>
          </p:cNvSpPr>
          <p:nvPr>
            <p:ph type="sldNum" sz="quarter" idx="12"/>
          </p:nvPr>
        </p:nvSpPr>
        <p:spPr/>
        <p:txBody>
          <a:bodyPr/>
          <a:lstStyle/>
          <a:p>
            <a:fld id="{B5CEABB6-07DC-46E8-9B57-56EC44A396E5}" type="slidenum">
              <a:rPr lang="en-US" smtClean="0"/>
              <a:t>4</a:t>
            </a:fld>
            <a:endParaRPr lang="en-US" dirty="0"/>
          </a:p>
        </p:txBody>
      </p:sp>
      <p:pic>
        <p:nvPicPr>
          <p:cNvPr id="7" name="Picture 7">
            <a:extLst>
              <a:ext uri="{FF2B5EF4-FFF2-40B4-BE49-F238E27FC236}">
                <a16:creationId xmlns:a16="http://schemas.microsoft.com/office/drawing/2014/main" id="{A1280AAC-F841-2E8F-67BE-CE1EFE4C202A}"/>
              </a:ext>
            </a:extLst>
          </p:cNvPr>
          <p:cNvPicPr>
            <a:picLocks noChangeAspect="1"/>
          </p:cNvPicPr>
          <p:nvPr/>
        </p:nvPicPr>
        <p:blipFill>
          <a:blip r:embed="rId2"/>
          <a:stretch>
            <a:fillRect/>
          </a:stretch>
        </p:blipFill>
        <p:spPr>
          <a:xfrm>
            <a:off x="6588322" y="1690690"/>
            <a:ext cx="1872852" cy="1874072"/>
          </a:xfrm>
          <a:prstGeom prst="rect">
            <a:avLst/>
          </a:prstGeom>
        </p:spPr>
      </p:pic>
    </p:spTree>
    <p:extLst>
      <p:ext uri="{BB962C8B-B14F-4D97-AF65-F5344CB8AC3E}">
        <p14:creationId xmlns:p14="http://schemas.microsoft.com/office/powerpoint/2010/main" val="3498848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447837-81A4-F5D5-7DC0-23A3EDEF1493}"/>
              </a:ext>
            </a:extLst>
          </p:cNvPr>
          <p:cNvSpPr>
            <a:spLocks noGrp="1"/>
          </p:cNvSpPr>
          <p:nvPr>
            <p:ph type="title"/>
          </p:nvPr>
        </p:nvSpPr>
        <p:spPr/>
        <p:txBody>
          <a:bodyPr/>
          <a:lstStyle/>
          <a:p>
            <a:r>
              <a:rPr lang="en-US" dirty="0"/>
              <a:t>Thank you </a:t>
            </a:r>
            <a:endParaRPr lang="en-SA" dirty="0"/>
          </a:p>
        </p:txBody>
      </p:sp>
      <p:sp>
        <p:nvSpPr>
          <p:cNvPr id="3" name="Content Placeholder 2">
            <a:extLst>
              <a:ext uri="{FF2B5EF4-FFF2-40B4-BE49-F238E27FC236}">
                <a16:creationId xmlns:a16="http://schemas.microsoft.com/office/drawing/2014/main" id="{0091B826-3CAA-4648-9F7E-097A89271A76}"/>
              </a:ext>
            </a:extLst>
          </p:cNvPr>
          <p:cNvSpPr>
            <a:spLocks noGrp="1"/>
          </p:cNvSpPr>
          <p:nvPr>
            <p:ph type="body" sz="quarter" idx="17"/>
          </p:nvPr>
        </p:nvSpPr>
        <p:spPr/>
        <p:txBody>
          <a:bodyPr/>
          <a:lstStyle/>
          <a:p>
            <a:r>
              <a:rPr lang="en-US" dirty="0"/>
              <a:t>Made by : Juan </a:t>
            </a:r>
            <a:r>
              <a:rPr lang="en-US" dirty="0" err="1"/>
              <a:t>Abdallah</a:t>
            </a:r>
            <a:endParaRPr lang="en-SA" dirty="0"/>
          </a:p>
        </p:txBody>
      </p:sp>
      <p:sp>
        <p:nvSpPr>
          <p:cNvPr id="7" name="Text Placeholder 6">
            <a:extLst>
              <a:ext uri="{FF2B5EF4-FFF2-40B4-BE49-F238E27FC236}">
                <a16:creationId xmlns:a16="http://schemas.microsoft.com/office/drawing/2014/main" id="{AB813014-4BD9-D2AF-FD24-4FB8E37547EB}"/>
              </a:ext>
            </a:extLst>
          </p:cNvPr>
          <p:cNvSpPr>
            <a:spLocks noGrp="1"/>
          </p:cNvSpPr>
          <p:nvPr>
            <p:ph type="body" sz="quarter" idx="18"/>
          </p:nvPr>
        </p:nvSpPr>
        <p:spPr/>
        <p:txBody>
          <a:bodyPr/>
          <a:lstStyle/>
          <a:p>
            <a:r>
              <a:rPr lang="en-US" dirty="0"/>
              <a:t>And Tania Samara from 8-A</a:t>
            </a:r>
            <a:endParaRPr lang="en-SA" dirty="0"/>
          </a:p>
        </p:txBody>
      </p:sp>
      <p:sp>
        <p:nvSpPr>
          <p:cNvPr id="4" name="Date Placeholder 3">
            <a:extLst>
              <a:ext uri="{FF2B5EF4-FFF2-40B4-BE49-F238E27FC236}">
                <a16:creationId xmlns:a16="http://schemas.microsoft.com/office/drawing/2014/main" id="{A02E14BB-67FE-EC77-CCCA-E8C97C345F09}"/>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3AF8D38B-A1FD-2326-693E-1077438A71C4}"/>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105E2AF8-BFAA-0E9B-3A9F-A5599AE6D17C}"/>
              </a:ext>
            </a:extLst>
          </p:cNvPr>
          <p:cNvSpPr>
            <a:spLocks noGrp="1"/>
          </p:cNvSpPr>
          <p:nvPr>
            <p:ph type="sldNum" sz="quarter" idx="12"/>
          </p:nvPr>
        </p:nvSpPr>
        <p:spPr/>
        <p:txBody>
          <a:bodyPr/>
          <a:lstStyle/>
          <a:p>
            <a:fld id="{B5CEABB6-07DC-46E8-9B57-56EC44A396E5}" type="slidenum">
              <a:rPr lang="en-US" smtClean="0"/>
              <a:t>5</a:t>
            </a:fld>
            <a:endParaRPr lang="en-US" dirty="0"/>
          </a:p>
        </p:txBody>
      </p:sp>
    </p:spTree>
    <p:extLst>
      <p:ext uri="{BB962C8B-B14F-4D97-AF65-F5344CB8AC3E}">
        <p14:creationId xmlns:p14="http://schemas.microsoft.com/office/powerpoint/2010/main" val="11311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38612B0-484D-43EC-BFF0-034DF82E508A}">
  <ds:schemaRefs>
    <ds:schemaRef ds:uri="http://schemas.microsoft.com/sharepoint/v3/contenttype/forms"/>
  </ds:schemaRefs>
</ds:datastoreItem>
</file>

<file path=customXml/itemProps2.xml><?xml version="1.0" encoding="utf-8"?>
<ds:datastoreItem xmlns:ds="http://schemas.openxmlformats.org/officeDocument/2006/customXml" ds:itemID="{BA4540F8-4AB0-4B8E-9D80-DBBF6B688A1C}">
  <ds:schemaRefs>
    <ds:schemaRef ds:uri="http://schemas.microsoft.com/office/2006/metadata/properties"/>
    <ds:schemaRef ds:uri="http://www.w3.org/2000/xmlns/"/>
    <ds:schemaRef ds:uri="http://schemas.microsoft.com/sharepoint/v3"/>
    <ds:schemaRef ds:uri="http://www.w3.org/2001/XMLSchema-instance"/>
    <ds:schemaRef ds:uri="71af3243-3dd4-4a8d-8c0d-dd76da1f02a5"/>
    <ds:schemaRef ds:uri="http://schemas.microsoft.com/office/infopath/2007/PartnerControls"/>
    <ds:schemaRef ds:uri="230e9df3-be65-4c73-a93b-d1236ebd677e"/>
  </ds:schemaRefs>
</ds:datastoreItem>
</file>

<file path=customXml/itemProps3.xml><?xml version="1.0" encoding="utf-8"?>
<ds:datastoreItem xmlns:ds="http://schemas.openxmlformats.org/officeDocument/2006/customXml" ds:itemID="{7D7AD63E-21C5-4BDF-A0FA-A2AD672B55C9}">
  <ds:schemaRefs>
    <ds:schemaRef ds:uri="http://schemas.microsoft.com/office/2006/metadata/contentType"/>
    <ds:schemaRef ds:uri="http://schemas.microsoft.com/office/2006/metadata/properties/metaAttributes"/>
    <ds:schemaRef ds:uri="http://www.w3.org/2000/xmlns/"/>
    <ds:schemaRef ds:uri="http://www.w3.org/2001/XMLSchema"/>
    <ds:schemaRef ds:uri="http://schemas.microsoft.com/sharepoint/v3"/>
    <ds:schemaRef ds:uri="71af3243-3dd4-4a8d-8c0d-dd76da1f02a5"/>
    <ds:schemaRef ds:uri="16c05727-aa75-4e4a-9b5f-8a80a1165891"/>
    <ds:schemaRef ds:uri="230e9df3-be65-4c73-a93b-d1236ebd677e"/>
  </ds:schemaRefs>
</ds:datastoreItem>
</file>

<file path=docProps/app.xml><?xml version="1.0" encoding="utf-8"?>
<Properties xmlns="http://schemas.openxmlformats.org/officeDocument/2006/extended-properties" xmlns:vt="http://schemas.openxmlformats.org/officeDocument/2006/docPropsVTypes">
  <Template/>
  <TotalTime>0</TotalTime>
  <Words>913</Words>
  <Application>Microsoft Office PowerPoint</Application>
  <PresentationFormat>Widescreen</PresentationFormat>
  <Paragraphs>335</Paragraphs>
  <Slides>5</Slides>
  <Notes>0</Notes>
  <HiddenSlides>0</HiddenSlides>
  <MMClips>0</MMClips>
  <ScaleCrop>false</ScaleCrop>
  <HeadingPairs>
    <vt:vector size="4" baseType="variant">
      <vt:variant>
        <vt:lpstr>Theme</vt:lpstr>
      </vt:variant>
      <vt:variant>
        <vt:i4>1</vt:i4>
      </vt:variant>
      <vt:variant>
        <vt:lpstr>Slide Titles</vt:lpstr>
      </vt:variant>
      <vt:variant>
        <vt:i4>5</vt:i4>
      </vt:variant>
    </vt:vector>
  </HeadingPairs>
  <TitlesOfParts>
    <vt:vector size="6" baseType="lpstr">
      <vt:lpstr>Office Theme</vt:lpstr>
      <vt:lpstr>Sports For All</vt:lpstr>
      <vt:lpstr>Introduction</vt:lpstr>
      <vt:lpstr>Causes</vt:lpstr>
      <vt:lpstr>Solutions and some suggestions </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Sports For All</dc:title>
  <dc:creator>juan Abdallah</dc:creator>
  <cp:lastModifiedBy>juan Abdallah</cp:lastModifiedBy>
  <cp:revision>5</cp:revision>
  <dcterms:created xsi:type="dcterms:W3CDTF">2023-03-02T06:55:16Z</dcterms:created>
  <dcterms:modified xsi:type="dcterms:W3CDTF">2023-03-19T15:00:51Z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