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9" d="100"/>
          <a:sy n="119" d="100"/>
        </p:scale>
        <p:origin x="21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1860005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3655516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1746821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3303087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035B8D0-C50B-44FE-8ECA-A1F38539F6A9}" type="slidenum">
              <a:rPr lang="en-US" smtClean="0"/>
              <a:t>‹#›</a:t>
            </a:fld>
            <a:endParaRPr lang="en-US"/>
          </a:p>
        </p:txBody>
      </p:sp>
    </p:spTree>
    <p:extLst>
      <p:ext uri="{BB962C8B-B14F-4D97-AF65-F5344CB8AC3E}">
        <p14:creationId xmlns:p14="http://schemas.microsoft.com/office/powerpoint/2010/main" val="140190416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CA9925-9262-416A-8782-0386BB10429F}"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2435639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CA9925-9262-416A-8782-0386BB10429F}" type="datetimeFigureOut">
              <a:rPr lang="en-US" smtClean="0"/>
              <a:t>3/18/2023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3044473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CA9925-9262-416A-8782-0386BB10429F}" type="datetimeFigureOut">
              <a:rPr lang="en-US" smtClean="0"/>
              <a:t>3/18/2023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638724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A9925-9262-416A-8782-0386BB10429F}" type="datetimeFigureOut">
              <a:rPr lang="en-US" smtClean="0"/>
              <a:t>3/18/2023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3512648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CA9925-9262-416A-8782-0386BB10429F}"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3849186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CA9925-9262-416A-8782-0386BB10429F}"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992978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5CA9925-9262-416A-8782-0386BB10429F}" type="datetimeFigureOut">
              <a:rPr lang="en-US" smtClean="0"/>
              <a:t>3/18/2023</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7035B8D0-C50B-44FE-8ECA-A1F38539F6A9}" type="slidenum">
              <a:rPr lang="en-US" smtClean="0"/>
              <a:t>‹#›</a:t>
            </a:fld>
            <a:endParaRPr lang="en-US"/>
          </a:p>
        </p:txBody>
      </p:sp>
    </p:spTree>
    <p:extLst>
      <p:ext uri="{BB962C8B-B14F-4D97-AF65-F5344CB8AC3E}">
        <p14:creationId xmlns:p14="http://schemas.microsoft.com/office/powerpoint/2010/main" val="387978854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24A56-59F6-4652-B748-050C6B85ADC6}"/>
              </a:ext>
            </a:extLst>
          </p:cNvPr>
          <p:cNvSpPr>
            <a:spLocks noGrp="1"/>
          </p:cNvSpPr>
          <p:nvPr>
            <p:ph type="ctrTitle"/>
          </p:nvPr>
        </p:nvSpPr>
        <p:spPr/>
        <p:txBody>
          <a:bodyPr/>
          <a:lstStyle/>
          <a:p>
            <a:r>
              <a:rPr lang="en-US" dirty="0"/>
              <a:t>Temperature</a:t>
            </a:r>
          </a:p>
        </p:txBody>
      </p:sp>
      <p:sp>
        <p:nvSpPr>
          <p:cNvPr id="3" name="Subtitle 2">
            <a:extLst>
              <a:ext uri="{FF2B5EF4-FFF2-40B4-BE49-F238E27FC236}">
                <a16:creationId xmlns:a16="http://schemas.microsoft.com/office/drawing/2014/main" id="{6D096465-75AA-4C65-8FFF-F3E3E94E3F8B}"/>
              </a:ext>
            </a:extLst>
          </p:cNvPr>
          <p:cNvSpPr>
            <a:spLocks noGrp="1"/>
          </p:cNvSpPr>
          <p:nvPr>
            <p:ph type="subTitle" idx="1"/>
          </p:nvPr>
        </p:nvSpPr>
        <p:spPr/>
        <p:txBody>
          <a:bodyPr/>
          <a:lstStyle/>
          <a:p>
            <a:r>
              <a:rPr lang="en-US" dirty="0"/>
              <a:t>By: Rajai, Jaafar and Sanad.</a:t>
            </a:r>
          </a:p>
        </p:txBody>
      </p:sp>
      <p:pic>
        <p:nvPicPr>
          <p:cNvPr id="4098" name="Picture 2" descr="Temperature word cloud concept Stock Illustration | Adobe Stock">
            <a:extLst>
              <a:ext uri="{FF2B5EF4-FFF2-40B4-BE49-F238E27FC236}">
                <a16:creationId xmlns:a16="http://schemas.microsoft.com/office/drawing/2014/main" id="{BD3FCDE4-142C-40E5-B4D9-7FFBC8C137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59" y="165327"/>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Temperature word cloud concept Stock Illustration | Adobe Stock">
            <a:extLst>
              <a:ext uri="{FF2B5EF4-FFF2-40B4-BE49-F238E27FC236}">
                <a16:creationId xmlns:a16="http://schemas.microsoft.com/office/drawing/2014/main" id="{2CCFD236-A47C-4602-A672-676D9FDE65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7949" y="4650877"/>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420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FFABB-015E-4CDD-AA8B-FB2DBE55FE5C}"/>
              </a:ext>
            </a:extLst>
          </p:cNvPr>
          <p:cNvSpPr>
            <a:spLocks noGrp="1"/>
          </p:cNvSpPr>
          <p:nvPr>
            <p:ph type="title"/>
          </p:nvPr>
        </p:nvSpPr>
        <p:spPr/>
        <p:txBody>
          <a:bodyPr/>
          <a:lstStyle/>
          <a:p>
            <a:r>
              <a:rPr lang="en-US" dirty="0"/>
              <a:t>What is Temperature?</a:t>
            </a:r>
          </a:p>
        </p:txBody>
      </p:sp>
      <p:sp>
        <p:nvSpPr>
          <p:cNvPr id="3" name="Content Placeholder 2">
            <a:extLst>
              <a:ext uri="{FF2B5EF4-FFF2-40B4-BE49-F238E27FC236}">
                <a16:creationId xmlns:a16="http://schemas.microsoft.com/office/drawing/2014/main" id="{D1021B34-9474-42D3-ADEF-53784110E144}"/>
              </a:ext>
            </a:extLst>
          </p:cNvPr>
          <p:cNvSpPr>
            <a:spLocks noGrp="1"/>
          </p:cNvSpPr>
          <p:nvPr>
            <p:ph idx="1"/>
          </p:nvPr>
        </p:nvSpPr>
        <p:spPr/>
        <p:txBody>
          <a:bodyPr>
            <a:normAutofit/>
          </a:bodyPr>
          <a:lstStyle/>
          <a:p>
            <a:pPr marL="0" indent="0">
              <a:buNone/>
            </a:pPr>
            <a:r>
              <a:rPr lang="en-US" sz="2400" dirty="0"/>
              <a:t>The temperature of a thing determines how hot or cold it is. Temperature is what we mean when we talk about something feeling hot or cold.</a:t>
            </a:r>
          </a:p>
          <a:p>
            <a:pPr marL="0" indent="0">
              <a:buNone/>
            </a:pPr>
            <a:endParaRPr lang="en-US" sz="2400" dirty="0"/>
          </a:p>
          <a:p>
            <a:pPr marL="0" indent="0">
              <a:buNone/>
            </a:pPr>
            <a:r>
              <a:rPr lang="en-US" sz="2400" dirty="0"/>
              <a:t>We can determine how much heat or energy an item contains by measuring its temperature. We feel heat on our hands and faces when a cup of water is boiling because its highly active particles are moving around extremely fast. The energy content of colder things is lower. These particles have far less activity.</a:t>
            </a:r>
          </a:p>
        </p:txBody>
      </p:sp>
      <p:pic>
        <p:nvPicPr>
          <p:cNvPr id="1034" name="Picture 10" descr="Difference Between Heat and Temperature - Comparison &amp; Measurement">
            <a:extLst>
              <a:ext uri="{FF2B5EF4-FFF2-40B4-BE49-F238E27FC236}">
                <a16:creationId xmlns:a16="http://schemas.microsoft.com/office/drawing/2014/main" id="{5E516B07-0972-4504-BF8B-A47B151DAD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6083" y="5036489"/>
            <a:ext cx="3257550"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40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CC248-1258-4FA7-95D3-90D8B6247C4B}"/>
              </a:ext>
            </a:extLst>
          </p:cNvPr>
          <p:cNvSpPr>
            <a:spLocks noGrp="1"/>
          </p:cNvSpPr>
          <p:nvPr>
            <p:ph type="title"/>
          </p:nvPr>
        </p:nvSpPr>
        <p:spPr/>
        <p:txBody>
          <a:bodyPr/>
          <a:lstStyle/>
          <a:p>
            <a:r>
              <a:rPr lang="en-US" dirty="0"/>
              <a:t>how can temperature be measured and how is it useful?</a:t>
            </a:r>
          </a:p>
        </p:txBody>
      </p:sp>
      <p:sp>
        <p:nvSpPr>
          <p:cNvPr id="3" name="Content Placeholder 2">
            <a:extLst>
              <a:ext uri="{FF2B5EF4-FFF2-40B4-BE49-F238E27FC236}">
                <a16:creationId xmlns:a16="http://schemas.microsoft.com/office/drawing/2014/main" id="{AF48732D-42CD-4036-9BBF-CE8B6983F05F}"/>
              </a:ext>
            </a:extLst>
          </p:cNvPr>
          <p:cNvSpPr>
            <a:spLocks noGrp="1"/>
          </p:cNvSpPr>
          <p:nvPr>
            <p:ph idx="1"/>
          </p:nvPr>
        </p:nvSpPr>
        <p:spPr/>
        <p:txBody>
          <a:bodyPr>
            <a:normAutofit/>
          </a:bodyPr>
          <a:lstStyle/>
          <a:p>
            <a:pPr marL="0" indent="0">
              <a:buNone/>
            </a:pPr>
            <a:r>
              <a:rPr lang="en-US" sz="2400" b="0" i="0" dirty="0">
                <a:effectLst/>
              </a:rPr>
              <a:t>A thermometer is an instrument that measures temperature. It can measure the temperature of a solid such as food, a liquid such as water, or a gas such as air. The three most common units of measurement for temperature are Celsius, Fahrenheit, and kelvin.</a:t>
            </a:r>
          </a:p>
          <a:p>
            <a:pPr marL="0" indent="0">
              <a:buNone/>
            </a:pPr>
            <a:r>
              <a:rPr lang="en-US" sz="2400" b="0" i="0" dirty="0">
                <a:effectLst/>
              </a:rPr>
              <a:t>The measurement of body temperature can help detect illness. It can also monitor whether or not treatment is working. A high temperature is a fever.</a:t>
            </a:r>
            <a:endParaRPr lang="en-US" sz="2400" dirty="0"/>
          </a:p>
        </p:txBody>
      </p:sp>
      <p:pic>
        <p:nvPicPr>
          <p:cNvPr id="2092" name="Picture 44" descr="Plastic Thermometer for Students | Scientific Thermometer">
            <a:extLst>
              <a:ext uri="{FF2B5EF4-FFF2-40B4-BE49-F238E27FC236}">
                <a16:creationId xmlns:a16="http://schemas.microsoft.com/office/drawing/2014/main" id="{A251C01A-D288-42C6-8596-BBE256B672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321" y="437375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96" name="Picture 48" descr="Omron Eco Temp Intelli IT thermometer | Physiosupplies.eu">
            <a:extLst>
              <a:ext uri="{FF2B5EF4-FFF2-40B4-BE49-F238E27FC236}">
                <a16:creationId xmlns:a16="http://schemas.microsoft.com/office/drawing/2014/main" id="{6BECA01A-414B-4A31-BC28-4690412FC3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4838" y="4554454"/>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98" name="Picture 50" descr="Panodyne Infrared Contactless Thermometer - MedicalDressings">
            <a:extLst>
              <a:ext uri="{FF2B5EF4-FFF2-40B4-BE49-F238E27FC236}">
                <a16:creationId xmlns:a16="http://schemas.microsoft.com/office/drawing/2014/main" id="{6EA93C3D-964E-4D85-859F-411A3AB7EE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32859" y="455445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244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66695-511F-4AE3-B4CB-CF5122B5A329}"/>
              </a:ext>
            </a:extLst>
          </p:cNvPr>
          <p:cNvSpPr>
            <a:spLocks noGrp="1"/>
          </p:cNvSpPr>
          <p:nvPr>
            <p:ph type="title"/>
          </p:nvPr>
        </p:nvSpPr>
        <p:spPr/>
        <p:txBody>
          <a:bodyPr/>
          <a:lstStyle/>
          <a:p>
            <a:r>
              <a:rPr lang="en-US" dirty="0"/>
              <a:t>What is the effect heating the state of matters?</a:t>
            </a:r>
          </a:p>
        </p:txBody>
      </p:sp>
      <p:sp>
        <p:nvSpPr>
          <p:cNvPr id="3" name="Content Placeholder 2">
            <a:extLst>
              <a:ext uri="{FF2B5EF4-FFF2-40B4-BE49-F238E27FC236}">
                <a16:creationId xmlns:a16="http://schemas.microsoft.com/office/drawing/2014/main" id="{DC6B25A0-AE54-4F0C-AA44-252FE3BC54CF}"/>
              </a:ext>
            </a:extLst>
          </p:cNvPr>
          <p:cNvSpPr>
            <a:spLocks noGrp="1"/>
          </p:cNvSpPr>
          <p:nvPr>
            <p:ph idx="1"/>
          </p:nvPr>
        </p:nvSpPr>
        <p:spPr/>
        <p:txBody>
          <a:bodyPr>
            <a:normAutofit/>
          </a:bodyPr>
          <a:lstStyle/>
          <a:p>
            <a:pPr marL="0" indent="0">
              <a:buNone/>
            </a:pPr>
            <a:r>
              <a:rPr lang="en-US" sz="2400" b="0" i="0" dirty="0">
                <a:effectLst/>
              </a:rPr>
              <a:t>When a solid is heated to a certain point, it melts and becomes liquid. The bonding forces that keep particles in a solid securely in place are defeated when the particles in a solid accumulate enough energy. </a:t>
            </a:r>
          </a:p>
          <a:p>
            <a:pPr marL="0" indent="0">
              <a:buNone/>
            </a:pPr>
            <a:r>
              <a:rPr lang="en-US" sz="2400" b="0" i="0" dirty="0">
                <a:effectLst/>
              </a:rPr>
              <a:t>The particles usually begin to migrate during melting while sticking close to their nearby neighbors before moving more freely. The specific temperature at which this transformation takes place for pure substances is known as the substance's melting point.</a:t>
            </a:r>
            <a:endParaRPr lang="en-US" sz="2400" dirty="0"/>
          </a:p>
        </p:txBody>
      </p:sp>
      <p:pic>
        <p:nvPicPr>
          <p:cNvPr id="3074" name="Picture 2" descr="Heat and Temperature Visual Word Wall by Lauren Noferi | TPT">
            <a:extLst>
              <a:ext uri="{FF2B5EF4-FFF2-40B4-BE49-F238E27FC236}">
                <a16:creationId xmlns:a16="http://schemas.microsoft.com/office/drawing/2014/main" id="{42BCBE24-EE5A-463D-8135-EA8BA2D07E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665" y="4497387"/>
            <a:ext cx="3451452" cy="1939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170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34145-CBE4-4298-965F-D15D6EFB7C3B}"/>
              </a:ext>
            </a:extLst>
          </p:cNvPr>
          <p:cNvSpPr>
            <a:spLocks noGrp="1"/>
          </p:cNvSpPr>
          <p:nvPr>
            <p:ph type="title"/>
          </p:nvPr>
        </p:nvSpPr>
        <p:spPr/>
        <p:txBody>
          <a:bodyPr/>
          <a:lstStyle/>
          <a:p>
            <a:r>
              <a:rPr lang="en-US" dirty="0"/>
              <a:t>How much Heat does it take to raise the temperature of an object?</a:t>
            </a:r>
          </a:p>
        </p:txBody>
      </p:sp>
      <p:sp>
        <p:nvSpPr>
          <p:cNvPr id="3" name="Content Placeholder 2">
            <a:extLst>
              <a:ext uri="{FF2B5EF4-FFF2-40B4-BE49-F238E27FC236}">
                <a16:creationId xmlns:a16="http://schemas.microsoft.com/office/drawing/2014/main" id="{E3BAA806-95BA-43A5-AB20-BA3FFE2FDF2B}"/>
              </a:ext>
            </a:extLst>
          </p:cNvPr>
          <p:cNvSpPr>
            <a:spLocks noGrp="1"/>
          </p:cNvSpPr>
          <p:nvPr>
            <p:ph idx="1"/>
          </p:nvPr>
        </p:nvSpPr>
        <p:spPr/>
        <p:txBody>
          <a:bodyPr/>
          <a:lstStyle/>
          <a:p>
            <a:r>
              <a:rPr lang="en-US" sz="2400" dirty="0"/>
              <a:t>It depends on 3 things:</a:t>
            </a:r>
          </a:p>
          <a:p>
            <a:pPr marL="914400" lvl="1" indent="-457200">
              <a:buFont typeface="+mj-lt"/>
              <a:buAutoNum type="arabicPeriod"/>
            </a:pPr>
            <a:endParaRPr lang="en-US" sz="2400" b="1" u="sng" dirty="0"/>
          </a:p>
          <a:p>
            <a:pPr marL="914400" lvl="1" indent="-457200">
              <a:buFont typeface="+mj-lt"/>
              <a:buAutoNum type="arabicPeriod"/>
            </a:pPr>
            <a:r>
              <a:rPr lang="en-US" sz="2400" b="1" u="sng" dirty="0"/>
              <a:t>The mass of the object.</a:t>
            </a:r>
            <a:r>
              <a:rPr lang="en-US" sz="2400" dirty="0"/>
              <a:t> The greater the mass the more particles need to be heated.</a:t>
            </a:r>
          </a:p>
          <a:p>
            <a:pPr marL="914400" lvl="1" indent="-457200">
              <a:buFont typeface="+mj-lt"/>
              <a:buAutoNum type="arabicPeriod"/>
            </a:pPr>
            <a:endParaRPr lang="en-US" sz="2400" b="1" u="sng" dirty="0"/>
          </a:p>
          <a:p>
            <a:pPr marL="914400" lvl="1" indent="-457200">
              <a:buFont typeface="+mj-lt"/>
              <a:buAutoNum type="arabicPeriod"/>
            </a:pPr>
            <a:r>
              <a:rPr lang="en-US" sz="2400" b="1" u="sng" dirty="0"/>
              <a:t>What it is made of. </a:t>
            </a:r>
            <a:r>
              <a:rPr lang="en-US" sz="2400" dirty="0"/>
              <a:t>The particles in different materials have different masses and act differently to heat.</a:t>
            </a:r>
          </a:p>
          <a:p>
            <a:pPr marL="914400" lvl="1" indent="-457200">
              <a:buFont typeface="+mj-lt"/>
              <a:buAutoNum type="arabicPeriod"/>
            </a:pPr>
            <a:endParaRPr lang="en-US" sz="2400" b="1" u="sng" dirty="0"/>
          </a:p>
          <a:p>
            <a:pPr marL="914400" lvl="1" indent="-457200">
              <a:buFont typeface="+mj-lt"/>
              <a:buAutoNum type="arabicPeriod"/>
            </a:pPr>
            <a:r>
              <a:rPr lang="en-US" sz="2400" b="1" u="sng" dirty="0"/>
              <a:t>The temperature change that you want. </a:t>
            </a:r>
            <a:r>
              <a:rPr lang="en-US" sz="2400" dirty="0"/>
              <a:t>For a bigger temperature change you need to get all the particles moving or vibrating even faster.</a:t>
            </a:r>
          </a:p>
          <a:p>
            <a:pPr marL="914400" lvl="1" indent="-457200">
              <a:buFont typeface="+mj-lt"/>
              <a:buAutoNum type="arabicPeriod"/>
            </a:pPr>
            <a:endParaRPr lang="en-US" dirty="0"/>
          </a:p>
          <a:p>
            <a:endParaRPr lang="en-US" dirty="0"/>
          </a:p>
        </p:txBody>
      </p:sp>
    </p:spTree>
    <p:extLst>
      <p:ext uri="{BB962C8B-B14F-4D97-AF65-F5344CB8AC3E}">
        <p14:creationId xmlns:p14="http://schemas.microsoft.com/office/powerpoint/2010/main" val="2075319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65050-28D2-435A-9322-085E710E683F}"/>
              </a:ext>
            </a:extLst>
          </p:cNvPr>
          <p:cNvSpPr>
            <a:spLocks noGrp="1"/>
          </p:cNvSpPr>
          <p:nvPr>
            <p:ph type="title"/>
          </p:nvPr>
        </p:nvSpPr>
        <p:spPr/>
        <p:txBody>
          <a:bodyPr/>
          <a:lstStyle/>
          <a:p>
            <a:r>
              <a:rPr lang="en-US" dirty="0"/>
              <a:t>Questions for students</a:t>
            </a:r>
          </a:p>
        </p:txBody>
      </p:sp>
      <p:sp>
        <p:nvSpPr>
          <p:cNvPr id="3" name="Content Placeholder 2">
            <a:extLst>
              <a:ext uri="{FF2B5EF4-FFF2-40B4-BE49-F238E27FC236}">
                <a16:creationId xmlns:a16="http://schemas.microsoft.com/office/drawing/2014/main" id="{E42B6FEA-FDC6-4007-AA13-03B250EAA10E}"/>
              </a:ext>
            </a:extLst>
          </p:cNvPr>
          <p:cNvSpPr>
            <a:spLocks noGrp="1"/>
          </p:cNvSpPr>
          <p:nvPr>
            <p:ph idx="1"/>
          </p:nvPr>
        </p:nvSpPr>
        <p:spPr/>
        <p:txBody>
          <a:bodyPr>
            <a:normAutofit/>
          </a:bodyPr>
          <a:lstStyle/>
          <a:p>
            <a:pPr>
              <a:buClr>
                <a:srgbClr val="FF0000"/>
              </a:buClr>
            </a:pPr>
            <a:r>
              <a:rPr lang="en-US" sz="4000" b="1" dirty="0">
                <a:solidFill>
                  <a:srgbClr val="FF0000"/>
                </a:solidFill>
              </a:rPr>
              <a:t>What is kelvin?</a:t>
            </a:r>
          </a:p>
          <a:p>
            <a:endParaRPr lang="en-US" sz="4000" b="1" dirty="0">
              <a:solidFill>
                <a:srgbClr val="FF0000"/>
              </a:solidFill>
            </a:endParaRPr>
          </a:p>
          <a:p>
            <a:pPr>
              <a:buClr>
                <a:srgbClr val="FF0000"/>
              </a:buClr>
            </a:pPr>
            <a:r>
              <a:rPr lang="en-US" sz="4000" b="1" dirty="0">
                <a:solidFill>
                  <a:srgbClr val="FF0000"/>
                </a:solidFill>
              </a:rPr>
              <a:t>Continue the sentence:</a:t>
            </a:r>
          </a:p>
          <a:p>
            <a:pPr marL="0" indent="0">
              <a:buNone/>
            </a:pPr>
            <a:r>
              <a:rPr lang="en-US" sz="4000" b="1" dirty="0">
                <a:solidFill>
                  <a:schemeClr val="bg1"/>
                </a:solidFill>
              </a:rPr>
              <a:t>The temperature of an object determines how____________________.</a:t>
            </a:r>
          </a:p>
          <a:p>
            <a:endParaRPr lang="en-US" sz="8800" dirty="0"/>
          </a:p>
          <a:p>
            <a:endParaRPr lang="en-US" sz="8800" dirty="0"/>
          </a:p>
          <a:p>
            <a:endParaRPr lang="en-US" dirty="0"/>
          </a:p>
          <a:p>
            <a:endParaRPr lang="en-US" dirty="0"/>
          </a:p>
          <a:p>
            <a:endParaRPr lang="en-US" dirty="0"/>
          </a:p>
        </p:txBody>
      </p:sp>
    </p:spTree>
    <p:extLst>
      <p:ext uri="{BB962C8B-B14F-4D97-AF65-F5344CB8AC3E}">
        <p14:creationId xmlns:p14="http://schemas.microsoft.com/office/powerpoint/2010/main" val="31643513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Banded</Template>
  <TotalTime>132</TotalTime>
  <Words>381</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Corbel</vt:lpstr>
      <vt:lpstr>Wingdings</vt:lpstr>
      <vt:lpstr>Banded</vt:lpstr>
      <vt:lpstr>Temperature</vt:lpstr>
      <vt:lpstr>What is Temperature?</vt:lpstr>
      <vt:lpstr>how can temperature be measured and how is it useful?</vt:lpstr>
      <vt:lpstr>What is the effect heating the state of matters?</vt:lpstr>
      <vt:lpstr>How much Heat does it take to raise the temperature of an object?</vt:lpstr>
      <vt:lpstr>Questions for students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dc:title>
  <dc:creator>yeeter foot</dc:creator>
  <cp:lastModifiedBy>yeeter foot</cp:lastModifiedBy>
  <cp:revision>16</cp:revision>
  <dcterms:created xsi:type="dcterms:W3CDTF">2023-02-26T17:44:58Z</dcterms:created>
  <dcterms:modified xsi:type="dcterms:W3CDTF">2023-03-18T19:12:39Z</dcterms:modified>
</cp:coreProperties>
</file>