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40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6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2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6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2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7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7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3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4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9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F3C46EF-1D36-8646-B124-CCBE8DA53219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E93F929-83AD-084B-94D1-684D719AE4E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4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3804D-BEFA-4DEF-EC0E-5BFFD26812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8999"/>
            <a:ext cx="9144000" cy="80963"/>
          </a:xfrm>
        </p:spPr>
        <p:txBody>
          <a:bodyPr anchor="ctr">
            <a:normAutofit fontScale="90000"/>
          </a:bodyPr>
          <a:lstStyle/>
          <a:p>
            <a:r>
              <a:rPr lang="en-GB" sz="7200" b="1" dirty="0"/>
              <a:t>PE Classes</a:t>
            </a:r>
            <a:br>
              <a:rPr lang="en-GB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B892B-48CB-DD91-44AD-84EC2FA01E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Fawzi</a:t>
            </a:r>
            <a:r>
              <a:rPr lang="en-GB" dirty="0"/>
              <a:t> and </a:t>
            </a:r>
            <a:r>
              <a:rPr lang="en-GB" dirty="0" err="1"/>
              <a:t>Rakan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97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NTAGE SPORTS BALLS Clip Art Sports Clip Art Downloads - Etsy">
            <a:extLst>
              <a:ext uri="{FF2B5EF4-FFF2-40B4-BE49-F238E27FC236}">
                <a16:creationId xmlns:a16="http://schemas.microsoft.com/office/drawing/2014/main" id="{DA4FAA8B-7DF3-4A43-8577-D40F96D484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5" b="9853"/>
          <a:stretch/>
        </p:blipFill>
        <p:spPr bwMode="auto">
          <a:xfrm>
            <a:off x="7107405" y="1239252"/>
            <a:ext cx="5084595" cy="437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FC4776-7AEB-4979-922F-DC6C4CC762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404" y="5304378"/>
            <a:ext cx="1075611" cy="4493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6CA373-1CBB-F476-D5A8-4E0DC8CD9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566" y="286603"/>
            <a:ext cx="10058400" cy="1450757"/>
          </a:xfrm>
        </p:spPr>
        <p:txBody>
          <a:bodyPr/>
          <a:lstStyle/>
          <a:p>
            <a:pPr algn="l"/>
            <a:r>
              <a:rPr lang="en-GB" b="1" dirty="0"/>
              <a:t>Introduction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BD8C6-BA75-616D-B730-F8B6E1F9F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528" y="1825625"/>
            <a:ext cx="679784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In this PowerPoint we will talk about adding more PE classes in a week</a:t>
            </a:r>
            <a:r>
              <a:rPr lang="en-GB" sz="3200" b="1" dirty="0"/>
              <a:t>.</a:t>
            </a:r>
          </a:p>
          <a:p>
            <a:r>
              <a:rPr lang="en-GB" dirty="0"/>
              <a:t>W</a:t>
            </a:r>
            <a:r>
              <a:rPr lang="en-US" dirty="0"/>
              <a:t>e think having one PE class is little amount because PE classes will help students in their  mental and physical health</a:t>
            </a:r>
            <a:r>
              <a:rPr lang="en-GB" dirty="0"/>
              <a:t>.</a:t>
            </a:r>
          </a:p>
          <a:p>
            <a:r>
              <a:rPr lang="en-GB" dirty="0"/>
              <a:t>s</a:t>
            </a:r>
            <a:r>
              <a:rPr lang="en-US" dirty="0"/>
              <a:t>ports is a very crucial point in the student’s academic performance</a:t>
            </a:r>
            <a:endParaRPr lang="en-GB" dirty="0"/>
          </a:p>
          <a:p>
            <a:r>
              <a:rPr lang="en-US" dirty="0"/>
              <a:t>Do you think having a PE class rather than having a music/ drama. Most people</a:t>
            </a:r>
            <a:r>
              <a:rPr lang="en-GB" dirty="0"/>
              <a:t> chose to have a PE Classes instead of music/drama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0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63,744 Healthy Heart Illustrations &amp; Clip Art - iStock | Heart, Healthy  lifestyle, Healthy food">
            <a:extLst>
              <a:ext uri="{FF2B5EF4-FFF2-40B4-BE49-F238E27FC236}">
                <a16:creationId xmlns:a16="http://schemas.microsoft.com/office/drawing/2014/main" id="{66767FA5-68B1-4509-A24F-C4F1863F43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72" b="10723"/>
          <a:stretch/>
        </p:blipFill>
        <p:spPr bwMode="auto">
          <a:xfrm>
            <a:off x="6721642" y="2249282"/>
            <a:ext cx="5069306" cy="375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D44D27-C23E-5715-868B-18AD79505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Causes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EA95C-B9BE-268E-64A1-D3567EE65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Exercises are healthy for your body</a:t>
            </a:r>
          </a:p>
          <a:p>
            <a:r>
              <a:rPr lang="en-GB" dirty="0"/>
              <a:t>It helps with people’s mental and physical health</a:t>
            </a:r>
          </a:p>
          <a:p>
            <a:r>
              <a:rPr lang="en-GB" dirty="0"/>
              <a:t>Students don't get enough exercises </a:t>
            </a:r>
          </a:p>
          <a:p>
            <a:r>
              <a:rPr lang="en-GB" dirty="0"/>
              <a:t>Releases stress</a:t>
            </a:r>
          </a:p>
          <a:p>
            <a:r>
              <a:rPr lang="en-GB" dirty="0"/>
              <a:t>Not enough classes of PE</a:t>
            </a:r>
          </a:p>
          <a:p>
            <a:r>
              <a:rPr lang="en-GB" dirty="0"/>
              <a:t>More fun for students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89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457F-5F2C-6B69-6353-922EAEF61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Advantages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5E57C-9591-897C-5B7D-8E13A7824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05687" cy="4351338"/>
          </a:xfrm>
        </p:spPr>
        <p:txBody>
          <a:bodyPr/>
          <a:lstStyle/>
          <a:p>
            <a:r>
              <a:rPr lang="en-US" dirty="0"/>
              <a:t>Inspires Self-Discipline</a:t>
            </a:r>
            <a:r>
              <a:rPr lang="en-GB" dirty="0"/>
              <a:t> </a:t>
            </a:r>
          </a:p>
          <a:p>
            <a:r>
              <a:rPr lang="en-GB" dirty="0"/>
              <a:t>Improves peer relationships </a:t>
            </a:r>
          </a:p>
          <a:p>
            <a:r>
              <a:rPr lang="en-GB" dirty="0"/>
              <a:t>Provide stress relive </a:t>
            </a:r>
          </a:p>
          <a:p>
            <a:r>
              <a:rPr lang="en-GB" dirty="0"/>
              <a:t>Teaches goal setting</a:t>
            </a:r>
          </a:p>
          <a:p>
            <a:r>
              <a:rPr lang="en-US" dirty="0"/>
              <a:t>Helps Students Achieve Better Grades</a:t>
            </a:r>
            <a:r>
              <a:rPr lang="en-GB" dirty="0"/>
              <a:t> </a:t>
            </a:r>
          </a:p>
          <a:p>
            <a:r>
              <a:rPr lang="en-GB" dirty="0"/>
              <a:t>Makes the students healthier</a:t>
            </a:r>
            <a:endParaRPr lang="en-US" dirty="0"/>
          </a:p>
        </p:txBody>
      </p:sp>
      <p:pic>
        <p:nvPicPr>
          <p:cNvPr id="1026" name="Picture 2" descr="Health Clipart Wellness - Health And Wellness Png, Transparent Png - kindpng">
            <a:extLst>
              <a:ext uri="{FF2B5EF4-FFF2-40B4-BE49-F238E27FC236}">
                <a16:creationId xmlns:a16="http://schemas.microsoft.com/office/drawing/2014/main" id="{B43C190D-BDCD-48B9-9435-4F65F09A8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13" y="2917132"/>
            <a:ext cx="6805687" cy="216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20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4445E-503D-ADBA-914A-969E586BB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Consequences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C72A9-931F-C83D-3CC8-DCF6CEA82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Eats into the study time </a:t>
            </a:r>
          </a:p>
          <a:p>
            <a:r>
              <a:rPr lang="en-GB" dirty="0"/>
              <a:t>Students may get injured</a:t>
            </a:r>
          </a:p>
          <a:p>
            <a:r>
              <a:rPr lang="en-GB" dirty="0"/>
              <a:t>There is a potential for bullying</a:t>
            </a:r>
          </a:p>
          <a:p>
            <a:r>
              <a:rPr lang="en-GB" dirty="0"/>
              <a:t>Disable children may be disadvantaged</a:t>
            </a:r>
          </a:p>
          <a:p>
            <a:r>
              <a:rPr lang="en-GB" dirty="0"/>
              <a:t>It will cost the school lots of money to maintain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2" name="Picture 4" descr="Foot Sprain | Diagnosis, Treatment by Grade &amp; Recovery | Buoy">
            <a:extLst>
              <a:ext uri="{FF2B5EF4-FFF2-40B4-BE49-F238E27FC236}">
                <a16:creationId xmlns:a16="http://schemas.microsoft.com/office/drawing/2014/main" id="{68C9EC01-8DF1-479B-A498-640BD9F0F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40454" y="1990595"/>
            <a:ext cx="5351546" cy="373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49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CE3AA-C307-3DDF-32CC-334C05CA4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440" y="286603"/>
            <a:ext cx="10058400" cy="1450757"/>
          </a:xfrm>
        </p:spPr>
        <p:txBody>
          <a:bodyPr/>
          <a:lstStyle/>
          <a:p>
            <a:r>
              <a:rPr lang="en-GB" b="1" dirty="0"/>
              <a:t>How will we make this happen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1CAE-C8F6-6753-FA07-3BBDC2335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2" y="1845734"/>
            <a:ext cx="10058400" cy="4023360"/>
          </a:xfrm>
        </p:spPr>
        <p:txBody>
          <a:bodyPr/>
          <a:lstStyle/>
          <a:p>
            <a:r>
              <a:rPr lang="en-GB" dirty="0"/>
              <a:t>We will add more PE teachers</a:t>
            </a:r>
          </a:p>
          <a:p>
            <a:r>
              <a:rPr lang="en-GB" dirty="0"/>
              <a:t>Build a second football field </a:t>
            </a:r>
          </a:p>
          <a:p>
            <a:r>
              <a:rPr lang="en-GB" dirty="0"/>
              <a:t>We will fix the ground of the indoor basket ballcourt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will be very expensive but it will benefit our students a lot.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could make fundraisers to get money that we will use to make</a:t>
            </a:r>
          </a:p>
          <a:p>
            <a:pPr marL="0" indent="0">
              <a:buNone/>
            </a:pPr>
            <a:r>
              <a:rPr lang="en-GB" dirty="0"/>
              <a:t> this happen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Cash PNG Free Images with Transparent Background - (10,864 Free Downloads)">
            <a:extLst>
              <a:ext uri="{FF2B5EF4-FFF2-40B4-BE49-F238E27FC236}">
                <a16:creationId xmlns:a16="http://schemas.microsoft.com/office/drawing/2014/main" id="{BD387845-AF76-48A7-8106-659832B5D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286" y="2611058"/>
            <a:ext cx="3863703" cy="2492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016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84910CC-39E7-4535-AFA7-0B5625D3BB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999" b="8988"/>
          <a:stretch/>
        </p:blipFill>
        <p:spPr>
          <a:xfrm>
            <a:off x="1077771" y="2310062"/>
            <a:ext cx="10036457" cy="349955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C7000F7-9F67-4C74-989D-C501273D61B2}"/>
              </a:ext>
            </a:extLst>
          </p:cNvPr>
          <p:cNvSpPr txBox="1"/>
          <p:nvPr/>
        </p:nvSpPr>
        <p:spPr>
          <a:xfrm>
            <a:off x="731390" y="1235242"/>
            <a:ext cx="10729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Everyone voted that we should add more classes and 2 was the most voted option.</a:t>
            </a:r>
          </a:p>
        </p:txBody>
      </p:sp>
    </p:spTree>
    <p:extLst>
      <p:ext uri="{BB962C8B-B14F-4D97-AF65-F5344CB8AC3E}">
        <p14:creationId xmlns:p14="http://schemas.microsoft.com/office/powerpoint/2010/main" val="283397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323DB65-51F4-4446-A16C-FC1CE0C2F7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863445"/>
            <a:ext cx="10250400" cy="423255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130D09-B018-4CF1-A1ED-CFBA0165C915}"/>
              </a:ext>
            </a:extLst>
          </p:cNvPr>
          <p:cNvSpPr txBox="1"/>
          <p:nvPr/>
        </p:nvSpPr>
        <p:spPr>
          <a:xfrm>
            <a:off x="1097280" y="1251284"/>
            <a:ext cx="10084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80% of people voted to get the choice between music/drama and PE.</a:t>
            </a:r>
          </a:p>
        </p:txBody>
      </p:sp>
    </p:spTree>
    <p:extLst>
      <p:ext uri="{BB962C8B-B14F-4D97-AF65-F5344CB8AC3E}">
        <p14:creationId xmlns:p14="http://schemas.microsoft.com/office/powerpoint/2010/main" val="1348335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CA86CF7-0531-4577-9101-078C768844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32716" cy="61601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19BC46-046A-4A33-AA69-94870CD511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2716" y="-1"/>
            <a:ext cx="7270810" cy="29196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31158A-D52A-455C-A214-36E803A3A2B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0604"/>
          <a:stretch/>
        </p:blipFill>
        <p:spPr>
          <a:xfrm>
            <a:off x="6096000" y="2803627"/>
            <a:ext cx="7623736" cy="285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693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2925</TotalTime>
  <Words>257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Retrospect</vt:lpstr>
      <vt:lpstr>PE Classes </vt:lpstr>
      <vt:lpstr>Introduction </vt:lpstr>
      <vt:lpstr>Causes </vt:lpstr>
      <vt:lpstr>Advantages</vt:lpstr>
      <vt:lpstr>Consequences</vt:lpstr>
      <vt:lpstr>How will we make this happen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 Classes</dc:title>
  <dc:creator>Rakan nahhas</dc:creator>
  <cp:lastModifiedBy>Rakan nahhas</cp:lastModifiedBy>
  <cp:revision>7</cp:revision>
  <dcterms:created xsi:type="dcterms:W3CDTF">2023-02-28T07:59:33Z</dcterms:created>
  <dcterms:modified xsi:type="dcterms:W3CDTF">2023-03-18T13:34:52Z</dcterms:modified>
</cp:coreProperties>
</file>