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0E7EA22-164E-4059-88E5-E6EA4FA497E9}">
          <p14:sldIdLst>
            <p14:sldId id="256"/>
            <p14:sldId id="257"/>
            <p14:sldId id="258"/>
            <p14:sldId id="259"/>
          </p14:sldIdLst>
        </p14:section>
        <p14:section name="Untitled Section" id="{ED2BAFB3-60D5-4A67-A805-C34BB08E4715}">
          <p14:sldIdLst>
            <p14:sldId id="261"/>
            <p14:sldId id="26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2" d="100"/>
          <a:sy n="72" d="100"/>
        </p:scale>
        <p:origin x="6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3/16/2023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tmp"/><Relationship Id="rId1" Type="http://schemas.openxmlformats.org/officeDocument/2006/relationships/slideLayout" Target="../slideLayouts/slideLayout7.xml"/><Relationship Id="rId4" Type="http://schemas.openxmlformats.org/officeDocument/2006/relationships/image" Target="../media/image8.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2EC0D-0FC3-471E-8772-6D865CE4FECF}"/>
              </a:ext>
            </a:extLst>
          </p:cNvPr>
          <p:cNvSpPr>
            <a:spLocks noGrp="1"/>
          </p:cNvSpPr>
          <p:nvPr>
            <p:ph type="ctrTitle"/>
          </p:nvPr>
        </p:nvSpPr>
        <p:spPr/>
        <p:txBody>
          <a:bodyPr/>
          <a:lstStyle/>
          <a:p>
            <a:r>
              <a:rPr lang="en-US" dirty="0"/>
              <a:t>Making football field bigger</a:t>
            </a:r>
          </a:p>
        </p:txBody>
      </p:sp>
      <p:sp>
        <p:nvSpPr>
          <p:cNvPr id="3" name="Subtitle 2">
            <a:extLst>
              <a:ext uri="{FF2B5EF4-FFF2-40B4-BE49-F238E27FC236}">
                <a16:creationId xmlns:a16="http://schemas.microsoft.com/office/drawing/2014/main" id="{F1761B37-93F2-404C-80DC-9CA15F56A061}"/>
              </a:ext>
            </a:extLst>
          </p:cNvPr>
          <p:cNvSpPr>
            <a:spLocks noGrp="1"/>
          </p:cNvSpPr>
          <p:nvPr>
            <p:ph type="subTitle" idx="1"/>
          </p:nvPr>
        </p:nvSpPr>
        <p:spPr/>
        <p:txBody>
          <a:bodyPr/>
          <a:lstStyle/>
          <a:p>
            <a:r>
              <a:rPr lang="en-US" dirty="0"/>
              <a:t>Done by: </a:t>
            </a:r>
            <a:r>
              <a:rPr lang="en-US" dirty="0" err="1"/>
              <a:t>Saif</a:t>
            </a:r>
            <a:r>
              <a:rPr lang="en-US" dirty="0"/>
              <a:t> </a:t>
            </a:r>
            <a:r>
              <a:rPr lang="en-US" dirty="0" err="1"/>
              <a:t>Jumaian</a:t>
            </a:r>
            <a:r>
              <a:rPr lang="en-US" dirty="0"/>
              <a:t>, </a:t>
            </a:r>
            <a:r>
              <a:rPr lang="en-US" dirty="0" err="1"/>
              <a:t>Jad</a:t>
            </a:r>
            <a:r>
              <a:rPr lang="en-US" dirty="0"/>
              <a:t> </a:t>
            </a:r>
            <a:r>
              <a:rPr lang="en-US" dirty="0" err="1"/>
              <a:t>Gammoh</a:t>
            </a:r>
            <a:endParaRPr lang="en-US" dirty="0"/>
          </a:p>
        </p:txBody>
      </p:sp>
    </p:spTree>
    <p:extLst>
      <p:ext uri="{BB962C8B-B14F-4D97-AF65-F5344CB8AC3E}">
        <p14:creationId xmlns:p14="http://schemas.microsoft.com/office/powerpoint/2010/main" val="3369557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DF839-0F9D-4274-A672-8EB30C900E32}"/>
              </a:ext>
            </a:extLst>
          </p:cNvPr>
          <p:cNvSpPr>
            <a:spLocks noGrp="1"/>
          </p:cNvSpPr>
          <p:nvPr>
            <p:ph type="title"/>
          </p:nvPr>
        </p:nvSpPr>
        <p:spPr>
          <a:xfrm>
            <a:off x="684212" y="1749288"/>
            <a:ext cx="8534400" cy="4245112"/>
          </a:xfrm>
        </p:spPr>
        <p:txBody>
          <a:bodyPr>
            <a:normAutofit/>
          </a:bodyPr>
          <a:lstStyle/>
          <a:p>
            <a:r>
              <a:rPr lang="en-US" sz="1800" dirty="0"/>
              <a:t>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a:t>
            </a:r>
            <a:br>
              <a:rPr lang="en-US" sz="1800" dirty="0"/>
            </a:br>
            <a:br>
              <a:rPr lang="en-US" sz="1800" dirty="0"/>
            </a:br>
            <a:r>
              <a:rPr lang="en-US" sz="1800" dirty="0" err="1"/>
              <a:t>saif</a:t>
            </a:r>
            <a:endParaRPr lang="en-US" sz="1800" dirty="0"/>
          </a:p>
        </p:txBody>
      </p:sp>
      <p:sp>
        <p:nvSpPr>
          <p:cNvPr id="3" name="Content Placeholder 2">
            <a:extLst>
              <a:ext uri="{FF2B5EF4-FFF2-40B4-BE49-F238E27FC236}">
                <a16:creationId xmlns:a16="http://schemas.microsoft.com/office/drawing/2014/main" id="{41F900BF-193D-47D4-8919-2ED656D97A57}"/>
              </a:ext>
            </a:extLst>
          </p:cNvPr>
          <p:cNvSpPr>
            <a:spLocks noGrp="1"/>
          </p:cNvSpPr>
          <p:nvPr>
            <p:ph idx="1"/>
          </p:nvPr>
        </p:nvSpPr>
        <p:spPr>
          <a:xfrm>
            <a:off x="684212" y="685800"/>
            <a:ext cx="8534400" cy="1063487"/>
          </a:xfrm>
        </p:spPr>
        <p:txBody>
          <a:bodyPr/>
          <a:lstStyle/>
          <a:p>
            <a:pPr marL="0" indent="0">
              <a:buNone/>
            </a:pPr>
            <a:r>
              <a:rPr lang="en-US" dirty="0"/>
              <a:t>introduction</a:t>
            </a:r>
          </a:p>
        </p:txBody>
      </p:sp>
      <p:pic>
        <p:nvPicPr>
          <p:cNvPr id="8" name="Picture 7">
            <a:extLst>
              <a:ext uri="{FF2B5EF4-FFF2-40B4-BE49-F238E27FC236}">
                <a16:creationId xmlns:a16="http://schemas.microsoft.com/office/drawing/2014/main" id="{2F3F1168-7CBB-4CCA-BD4B-31607E9E4FC6}"/>
              </a:ext>
            </a:extLst>
          </p:cNvPr>
          <p:cNvPicPr>
            <a:picLocks noChangeAspect="1"/>
          </p:cNvPicPr>
          <p:nvPr/>
        </p:nvPicPr>
        <p:blipFill>
          <a:blip r:embed="rId2"/>
          <a:stretch>
            <a:fillRect/>
          </a:stretch>
        </p:blipFill>
        <p:spPr>
          <a:xfrm>
            <a:off x="8189843" y="4416372"/>
            <a:ext cx="3438517" cy="2441628"/>
          </a:xfrm>
          <a:prstGeom prst="rect">
            <a:avLst/>
          </a:prstGeom>
        </p:spPr>
      </p:pic>
    </p:spTree>
    <p:extLst>
      <p:ext uri="{BB962C8B-B14F-4D97-AF65-F5344CB8AC3E}">
        <p14:creationId xmlns:p14="http://schemas.microsoft.com/office/powerpoint/2010/main" val="2794058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A050F-BEE2-473A-9BE0-66A64CDDA04E}"/>
              </a:ext>
            </a:extLst>
          </p:cNvPr>
          <p:cNvSpPr>
            <a:spLocks noGrp="1"/>
          </p:cNvSpPr>
          <p:nvPr>
            <p:ph type="title"/>
          </p:nvPr>
        </p:nvSpPr>
        <p:spPr>
          <a:xfrm>
            <a:off x="684212" y="925689"/>
            <a:ext cx="7703432" cy="5726903"/>
          </a:xfrm>
        </p:spPr>
        <p:txBody>
          <a:bodyPr>
            <a:normAutofit fontScale="90000"/>
          </a:bodyPr>
          <a:lstStyle/>
          <a:p>
            <a:r>
              <a:rPr lang="en-US" sz="1800" dirty="0"/>
              <a:t>we made a survey asking boys about how this would help the school and most of the results were people saying this would help the school economically in many ways such as making the money back by renting it from 6 until 11 pm. </a:t>
            </a:r>
            <a:r>
              <a:rPr lang="en-US" sz="1800" dirty="0" err="1"/>
              <a:t>jad</a:t>
            </a: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br>
              <a:rPr lang="en-US" sz="1800" dirty="0"/>
            </a:br>
            <a:r>
              <a:rPr lang="en-US" sz="1800" dirty="0"/>
              <a:t>A lot of people also said that this would improve training because if we make the field bigger it could lead to bigger chances of making the football team bigger and also hosting school tournaments in the field </a:t>
            </a:r>
            <a:br>
              <a:rPr lang="en-US" sz="1800" dirty="0"/>
            </a:br>
            <a:br>
              <a:rPr lang="en-US" sz="1800" dirty="0"/>
            </a:br>
            <a:br>
              <a:rPr lang="en-US" sz="1800" dirty="0"/>
            </a:br>
            <a:r>
              <a:rPr lang="en-US" sz="1800" dirty="0" err="1"/>
              <a:t>jad</a:t>
            </a:r>
            <a:br>
              <a:rPr lang="en-US" sz="1800" dirty="0"/>
            </a:br>
            <a:br>
              <a:rPr lang="en-US" sz="1800" dirty="0"/>
            </a:br>
            <a:br>
              <a:rPr lang="en-US" sz="1800" dirty="0"/>
            </a:br>
            <a:br>
              <a:rPr lang="en-US" sz="1800" dirty="0"/>
            </a:br>
            <a:endParaRPr lang="en-US" sz="1800" dirty="0"/>
          </a:p>
        </p:txBody>
      </p:sp>
      <p:sp>
        <p:nvSpPr>
          <p:cNvPr id="3" name="Content Placeholder 2">
            <a:extLst>
              <a:ext uri="{FF2B5EF4-FFF2-40B4-BE49-F238E27FC236}">
                <a16:creationId xmlns:a16="http://schemas.microsoft.com/office/drawing/2014/main" id="{ACB1E0FD-E658-4427-AE5B-0D5945F00220}"/>
              </a:ext>
            </a:extLst>
          </p:cNvPr>
          <p:cNvSpPr>
            <a:spLocks noGrp="1"/>
          </p:cNvSpPr>
          <p:nvPr>
            <p:ph idx="1"/>
          </p:nvPr>
        </p:nvSpPr>
        <p:spPr>
          <a:xfrm>
            <a:off x="684212" y="205408"/>
            <a:ext cx="8534400" cy="720281"/>
          </a:xfrm>
        </p:spPr>
        <p:txBody>
          <a:bodyPr/>
          <a:lstStyle/>
          <a:p>
            <a:pPr marL="0" indent="0">
              <a:buNone/>
            </a:pPr>
            <a:r>
              <a:rPr lang="en-US" dirty="0"/>
              <a:t>Peoples opinions on the project</a:t>
            </a:r>
          </a:p>
        </p:txBody>
      </p:sp>
      <p:pic>
        <p:nvPicPr>
          <p:cNvPr id="5" name="Picture 4">
            <a:extLst>
              <a:ext uri="{FF2B5EF4-FFF2-40B4-BE49-F238E27FC236}">
                <a16:creationId xmlns:a16="http://schemas.microsoft.com/office/drawing/2014/main" id="{26F82489-3853-4333-A741-98C10C0DD36C}"/>
              </a:ext>
            </a:extLst>
          </p:cNvPr>
          <p:cNvPicPr>
            <a:picLocks noChangeAspect="1"/>
          </p:cNvPicPr>
          <p:nvPr/>
        </p:nvPicPr>
        <p:blipFill>
          <a:blip r:embed="rId2"/>
          <a:stretch>
            <a:fillRect/>
          </a:stretch>
        </p:blipFill>
        <p:spPr>
          <a:xfrm>
            <a:off x="3312055" y="2009422"/>
            <a:ext cx="4014434" cy="1896533"/>
          </a:xfrm>
          <a:prstGeom prst="rect">
            <a:avLst/>
          </a:prstGeom>
        </p:spPr>
      </p:pic>
      <p:pic>
        <p:nvPicPr>
          <p:cNvPr id="7" name="Picture 6">
            <a:extLst>
              <a:ext uri="{FF2B5EF4-FFF2-40B4-BE49-F238E27FC236}">
                <a16:creationId xmlns:a16="http://schemas.microsoft.com/office/drawing/2014/main" id="{8EC97DA7-0944-4EA6-95B2-1DF7E7E55955}"/>
              </a:ext>
            </a:extLst>
          </p:cNvPr>
          <p:cNvPicPr>
            <a:picLocks noChangeAspect="1"/>
          </p:cNvPicPr>
          <p:nvPr/>
        </p:nvPicPr>
        <p:blipFill>
          <a:blip r:embed="rId3"/>
          <a:stretch>
            <a:fillRect/>
          </a:stretch>
        </p:blipFill>
        <p:spPr>
          <a:xfrm>
            <a:off x="3510844" y="4637023"/>
            <a:ext cx="4014433" cy="2119376"/>
          </a:xfrm>
          <a:prstGeom prst="rect">
            <a:avLst/>
          </a:prstGeom>
        </p:spPr>
      </p:pic>
    </p:spTree>
    <p:extLst>
      <p:ext uri="{BB962C8B-B14F-4D97-AF65-F5344CB8AC3E}">
        <p14:creationId xmlns:p14="http://schemas.microsoft.com/office/powerpoint/2010/main" val="3602855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6B666-D9AA-4846-9AA4-F5B86312E3A7}"/>
              </a:ext>
            </a:extLst>
          </p:cNvPr>
          <p:cNvSpPr>
            <a:spLocks noGrp="1"/>
          </p:cNvSpPr>
          <p:nvPr>
            <p:ph type="title"/>
          </p:nvPr>
        </p:nvSpPr>
        <p:spPr>
          <a:xfrm>
            <a:off x="684212" y="1921566"/>
            <a:ext cx="8534400" cy="2272386"/>
          </a:xfrm>
        </p:spPr>
        <p:txBody>
          <a:bodyPr>
            <a:normAutofit/>
          </a:bodyPr>
          <a:lstStyle/>
          <a:p>
            <a:r>
              <a:rPr lang="en-US" sz="1800" dirty="0"/>
              <a:t>The school can make profit in many ways to make the money from the cost of expanding in ways such as renting it out(previously mentioned)and also previously mentioned making tournaments and making an entry ticket with the price being about 3 </a:t>
            </a:r>
            <a:r>
              <a:rPr lang="en-US" sz="1800" dirty="0" err="1"/>
              <a:t>jds</a:t>
            </a:r>
            <a:r>
              <a:rPr lang="en-US" sz="1800" dirty="0"/>
              <a:t> per person and the profit from this could go to developing the school or making another field for 1-5</a:t>
            </a:r>
            <a:r>
              <a:rPr lang="en-US" sz="1800" baseline="30000" dirty="0"/>
              <a:t>th</a:t>
            </a:r>
            <a:r>
              <a:rPr lang="en-US" sz="1800" dirty="0"/>
              <a:t> graders     </a:t>
            </a:r>
            <a:r>
              <a:rPr lang="en-US" sz="1800" dirty="0" err="1"/>
              <a:t>saif</a:t>
            </a:r>
            <a:endParaRPr lang="en-US" sz="1800" dirty="0"/>
          </a:p>
        </p:txBody>
      </p:sp>
      <p:sp>
        <p:nvSpPr>
          <p:cNvPr id="3" name="Content Placeholder 2">
            <a:extLst>
              <a:ext uri="{FF2B5EF4-FFF2-40B4-BE49-F238E27FC236}">
                <a16:creationId xmlns:a16="http://schemas.microsoft.com/office/drawing/2014/main" id="{32362509-36AD-42CA-92FB-ACDF0895D7C0}"/>
              </a:ext>
            </a:extLst>
          </p:cNvPr>
          <p:cNvSpPr>
            <a:spLocks noGrp="1"/>
          </p:cNvSpPr>
          <p:nvPr>
            <p:ph idx="1"/>
          </p:nvPr>
        </p:nvSpPr>
        <p:spPr>
          <a:xfrm>
            <a:off x="684212" y="685801"/>
            <a:ext cx="8534400" cy="864704"/>
          </a:xfrm>
        </p:spPr>
        <p:txBody>
          <a:bodyPr/>
          <a:lstStyle/>
          <a:p>
            <a:pPr marL="0" indent="0">
              <a:buNone/>
            </a:pPr>
            <a:r>
              <a:rPr lang="en-US" dirty="0"/>
              <a:t>How the school could profit from this</a:t>
            </a:r>
          </a:p>
        </p:txBody>
      </p:sp>
      <p:pic>
        <p:nvPicPr>
          <p:cNvPr id="5" name="Picture 4">
            <a:extLst>
              <a:ext uri="{FF2B5EF4-FFF2-40B4-BE49-F238E27FC236}">
                <a16:creationId xmlns:a16="http://schemas.microsoft.com/office/drawing/2014/main" id="{0A003260-2ADE-4F65-8B7A-DB45D5635A3D}"/>
              </a:ext>
            </a:extLst>
          </p:cNvPr>
          <p:cNvPicPr>
            <a:picLocks noChangeAspect="1"/>
          </p:cNvPicPr>
          <p:nvPr/>
        </p:nvPicPr>
        <p:blipFill>
          <a:blip r:embed="rId2"/>
          <a:stretch>
            <a:fillRect/>
          </a:stretch>
        </p:blipFill>
        <p:spPr>
          <a:xfrm>
            <a:off x="6904383" y="4406710"/>
            <a:ext cx="3233530" cy="2272386"/>
          </a:xfrm>
          <a:prstGeom prst="rect">
            <a:avLst/>
          </a:prstGeom>
        </p:spPr>
      </p:pic>
    </p:spTree>
    <p:extLst>
      <p:ext uri="{BB962C8B-B14F-4D97-AF65-F5344CB8AC3E}">
        <p14:creationId xmlns:p14="http://schemas.microsoft.com/office/powerpoint/2010/main" val="177162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20971-288D-4B6E-AB1D-CB116CFDB36D}"/>
              </a:ext>
            </a:extLst>
          </p:cNvPr>
          <p:cNvSpPr>
            <a:spLocks noGrp="1"/>
          </p:cNvSpPr>
          <p:nvPr>
            <p:ph type="title"/>
          </p:nvPr>
        </p:nvSpPr>
        <p:spPr>
          <a:xfrm flipV="1">
            <a:off x="684212" y="5994399"/>
            <a:ext cx="8534400" cy="45719"/>
          </a:xfrm>
        </p:spPr>
        <p:txBody>
          <a:bodyPr>
            <a:normAutofit fontScale="90000"/>
          </a:bodyPr>
          <a:lstStyle/>
          <a:p>
            <a:r>
              <a:rPr lang="en-US" dirty="0"/>
              <a:t> </a:t>
            </a:r>
          </a:p>
        </p:txBody>
      </p:sp>
      <p:sp>
        <p:nvSpPr>
          <p:cNvPr id="3" name="Content Placeholder 2">
            <a:extLst>
              <a:ext uri="{FF2B5EF4-FFF2-40B4-BE49-F238E27FC236}">
                <a16:creationId xmlns:a16="http://schemas.microsoft.com/office/drawing/2014/main" id="{F3554867-7BB0-48A7-B84B-71445C37687E}"/>
              </a:ext>
            </a:extLst>
          </p:cNvPr>
          <p:cNvSpPr>
            <a:spLocks noGrp="1"/>
          </p:cNvSpPr>
          <p:nvPr>
            <p:ph sz="half" idx="1"/>
          </p:nvPr>
        </p:nvSpPr>
        <p:spPr/>
        <p:txBody>
          <a:bodyPr/>
          <a:lstStyle/>
          <a:p>
            <a:r>
              <a:rPr lang="en-US" dirty="0"/>
              <a:t>Advantages:</a:t>
            </a:r>
          </a:p>
          <a:p>
            <a:r>
              <a:rPr lang="en-US" dirty="0"/>
              <a:t>More people can play in pe</a:t>
            </a:r>
          </a:p>
          <a:p>
            <a:r>
              <a:rPr lang="en-US" dirty="0"/>
              <a:t>Can be rented out </a:t>
            </a:r>
          </a:p>
          <a:p>
            <a:r>
              <a:rPr lang="en-US" dirty="0"/>
              <a:t>Could be profitable in the long run</a:t>
            </a:r>
          </a:p>
          <a:p>
            <a:r>
              <a:rPr lang="en-US" dirty="0"/>
              <a:t>Better training </a:t>
            </a:r>
          </a:p>
          <a:p>
            <a:r>
              <a:rPr lang="en-US" dirty="0" err="1"/>
              <a:t>jad</a:t>
            </a:r>
            <a:endParaRPr lang="en-US" dirty="0"/>
          </a:p>
        </p:txBody>
      </p:sp>
      <p:sp>
        <p:nvSpPr>
          <p:cNvPr id="4" name="Content Placeholder 3">
            <a:extLst>
              <a:ext uri="{FF2B5EF4-FFF2-40B4-BE49-F238E27FC236}">
                <a16:creationId xmlns:a16="http://schemas.microsoft.com/office/drawing/2014/main" id="{F53FF2CF-F891-4FD8-BF08-EAE0DF36977C}"/>
              </a:ext>
            </a:extLst>
          </p:cNvPr>
          <p:cNvSpPr>
            <a:spLocks noGrp="1"/>
          </p:cNvSpPr>
          <p:nvPr>
            <p:ph sz="half" idx="2"/>
          </p:nvPr>
        </p:nvSpPr>
        <p:spPr/>
        <p:txBody>
          <a:bodyPr/>
          <a:lstStyle/>
          <a:p>
            <a:r>
              <a:rPr lang="en-US" dirty="0"/>
              <a:t>Disadvantages:</a:t>
            </a:r>
          </a:p>
          <a:p>
            <a:r>
              <a:rPr lang="en-US" dirty="0"/>
              <a:t>Renting it out could make it dirtier</a:t>
            </a:r>
          </a:p>
          <a:p>
            <a:r>
              <a:rPr lang="en-US" dirty="0"/>
              <a:t>May not be able to be expanded</a:t>
            </a:r>
          </a:p>
          <a:p>
            <a:r>
              <a:rPr lang="en-US" dirty="0"/>
              <a:t>May not be profitable </a:t>
            </a:r>
          </a:p>
          <a:p>
            <a:pPr marL="0" indent="0">
              <a:buNone/>
            </a:pPr>
            <a:r>
              <a:rPr lang="en-US"/>
              <a:t>saif</a:t>
            </a:r>
            <a:endParaRPr lang="en-US" dirty="0"/>
          </a:p>
          <a:p>
            <a:endParaRPr lang="en-US" dirty="0"/>
          </a:p>
        </p:txBody>
      </p:sp>
      <p:pic>
        <p:nvPicPr>
          <p:cNvPr id="6" name="Picture 5">
            <a:extLst>
              <a:ext uri="{FF2B5EF4-FFF2-40B4-BE49-F238E27FC236}">
                <a16:creationId xmlns:a16="http://schemas.microsoft.com/office/drawing/2014/main" id="{0835CCDD-D019-49C6-97C0-94E5439DA7E0}"/>
              </a:ext>
            </a:extLst>
          </p:cNvPr>
          <p:cNvPicPr>
            <a:picLocks noChangeAspect="1"/>
          </p:cNvPicPr>
          <p:nvPr/>
        </p:nvPicPr>
        <p:blipFill>
          <a:blip r:embed="rId2"/>
          <a:stretch>
            <a:fillRect/>
          </a:stretch>
        </p:blipFill>
        <p:spPr>
          <a:xfrm>
            <a:off x="5517805" y="3336235"/>
            <a:ext cx="6106310" cy="3181185"/>
          </a:xfrm>
          <a:prstGeom prst="rect">
            <a:avLst/>
          </a:prstGeom>
        </p:spPr>
      </p:pic>
    </p:spTree>
    <p:extLst>
      <p:ext uri="{BB962C8B-B14F-4D97-AF65-F5344CB8AC3E}">
        <p14:creationId xmlns:p14="http://schemas.microsoft.com/office/powerpoint/2010/main" val="4273217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F190DDE-81A1-4484-8EBA-A35622A17D9B}"/>
              </a:ext>
            </a:extLst>
          </p:cNvPr>
          <p:cNvPicPr>
            <a:picLocks noChangeAspect="1"/>
          </p:cNvPicPr>
          <p:nvPr/>
        </p:nvPicPr>
        <p:blipFill>
          <a:blip r:embed="rId2"/>
          <a:stretch>
            <a:fillRect/>
          </a:stretch>
        </p:blipFill>
        <p:spPr>
          <a:xfrm>
            <a:off x="3366052" y="874644"/>
            <a:ext cx="4651513" cy="4015408"/>
          </a:xfrm>
          <a:prstGeom prst="rect">
            <a:avLst/>
          </a:prstGeom>
        </p:spPr>
      </p:pic>
      <p:pic>
        <p:nvPicPr>
          <p:cNvPr id="9" name="Picture 8">
            <a:extLst>
              <a:ext uri="{FF2B5EF4-FFF2-40B4-BE49-F238E27FC236}">
                <a16:creationId xmlns:a16="http://schemas.microsoft.com/office/drawing/2014/main" id="{BF33842E-76D5-4291-B043-16FDFA627AC0}"/>
              </a:ext>
            </a:extLst>
          </p:cNvPr>
          <p:cNvPicPr>
            <a:picLocks noChangeAspect="1"/>
          </p:cNvPicPr>
          <p:nvPr/>
        </p:nvPicPr>
        <p:blipFill>
          <a:blip r:embed="rId3"/>
          <a:stretch>
            <a:fillRect/>
          </a:stretch>
        </p:blipFill>
        <p:spPr>
          <a:xfrm>
            <a:off x="6086473" y="3338500"/>
            <a:ext cx="19053" cy="181000"/>
          </a:xfrm>
          <a:prstGeom prst="rect">
            <a:avLst/>
          </a:prstGeom>
        </p:spPr>
      </p:pic>
      <p:pic>
        <p:nvPicPr>
          <p:cNvPr id="11" name="Picture 10">
            <a:extLst>
              <a:ext uri="{FF2B5EF4-FFF2-40B4-BE49-F238E27FC236}">
                <a16:creationId xmlns:a16="http://schemas.microsoft.com/office/drawing/2014/main" id="{05A489CD-07E9-4BB9-9DCF-90175AC56DF0}"/>
              </a:ext>
            </a:extLst>
          </p:cNvPr>
          <p:cNvPicPr>
            <a:picLocks noChangeAspect="1"/>
          </p:cNvPicPr>
          <p:nvPr/>
        </p:nvPicPr>
        <p:blipFill>
          <a:blip r:embed="rId4"/>
          <a:stretch>
            <a:fillRect/>
          </a:stretch>
        </p:blipFill>
        <p:spPr>
          <a:xfrm>
            <a:off x="3366052" y="4927537"/>
            <a:ext cx="4651513" cy="1804567"/>
          </a:xfrm>
          <a:prstGeom prst="rect">
            <a:avLst/>
          </a:prstGeom>
        </p:spPr>
      </p:pic>
    </p:spTree>
    <p:extLst>
      <p:ext uri="{BB962C8B-B14F-4D97-AF65-F5344CB8AC3E}">
        <p14:creationId xmlns:p14="http://schemas.microsoft.com/office/powerpoint/2010/main" val="356896247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65</TotalTime>
  <Words>298</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Slice</vt:lpstr>
      <vt:lpstr>Making football field bigger</vt:lpstr>
      <vt:lpstr>Many people enjoy playing football during physical education class, but occasionally there isn't enough space for everyone to play because it is too small, so Making the football field bigger could help the school in many ways, benefiting everyone and a lot of other things that we will be discussing in the following slides.  saif</vt:lpstr>
      <vt:lpstr>we made a survey asking boys about how this would help the school and most of the results were people saying this would help the school economically in many ways such as making the money back by renting it from 6 until 11 pm. jad         A lot of people also said that this would improve training because if we make the field bigger it could lead to bigger chances of making the football team bigger and also hosting school tournaments in the field    jad    </vt:lpstr>
      <vt:lpstr>The school can make profit in many ways to make the money from the cost of expanding in ways such as renting it out(previously mentioned)and also previously mentioned making tournaments and making an entry ticket with the price being about 3 jds per person and the profit from this could go to developing the school or making another field for 1-5th graders     saif</vt:lpstr>
      <vt:lpst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football field bigger</dc:title>
  <dc:creator>J.AlSawalha</dc:creator>
  <cp:lastModifiedBy>J.AlSawalha</cp:lastModifiedBy>
  <cp:revision>13</cp:revision>
  <dcterms:created xsi:type="dcterms:W3CDTF">2023-02-16T09:40:57Z</dcterms:created>
  <dcterms:modified xsi:type="dcterms:W3CDTF">2023-03-16T05:24:07Z</dcterms:modified>
</cp:coreProperties>
</file>