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7" r:id="rId3"/>
    <p:sldId id="258" r:id="rId4"/>
    <p:sldId id="260" r:id="rId5"/>
    <p:sldId id="261" r:id="rId6"/>
    <p:sldId id="259" r:id="rId7"/>
    <p:sldId id="274" r:id="rId8"/>
    <p:sldId id="271" r:id="rId9"/>
    <p:sldId id="262" r:id="rId10"/>
    <p:sldId id="265" r:id="rId11"/>
    <p:sldId id="266" r:id="rId12"/>
    <p:sldId id="267" r:id="rId13"/>
    <p:sldId id="269" r:id="rId14"/>
    <p:sldId id="272" r:id="rId15"/>
    <p:sldId id="273"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74"/>
    <p:restoredTop sz="94593"/>
  </p:normalViewPr>
  <p:slideViewPr>
    <p:cSldViewPr snapToGrid="0">
      <p:cViewPr varScale="1">
        <p:scale>
          <a:sx n="79" d="100"/>
          <a:sy n="79" d="100"/>
        </p:scale>
        <p:origin x="2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B0413FB-7A6F-A242-8E43-DA0A7F0FAB96}" type="datetimeFigureOut">
              <a:rPr lang="en-JO" smtClean="0"/>
              <a:t>03/16/2023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234605301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413FB-7A6F-A242-8E43-DA0A7F0FAB96}" type="datetimeFigureOut">
              <a:rPr lang="en-JO" smtClean="0"/>
              <a:t>03/16/2023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158957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413FB-7A6F-A242-8E43-DA0A7F0FAB96}" type="datetimeFigureOut">
              <a:rPr lang="en-JO" smtClean="0"/>
              <a:t>03/16/2023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862846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0413FB-7A6F-A242-8E43-DA0A7F0FAB96}" type="datetimeFigureOut">
              <a:rPr lang="en-JO" smtClean="0"/>
              <a:t>03/16/2023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4285144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FB0413FB-7A6F-A242-8E43-DA0A7F0FAB96}" type="datetimeFigureOut">
              <a:rPr lang="en-JO" smtClean="0"/>
              <a:t>03/16/2023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51746976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FB0413FB-7A6F-A242-8E43-DA0A7F0FAB96}" type="datetimeFigureOut">
              <a:rPr lang="en-JO" smtClean="0"/>
              <a:t>03/16/2023</a:t>
            </a:fld>
            <a:endParaRPr lang="en-JO"/>
          </a:p>
        </p:txBody>
      </p:sp>
      <p:sp>
        <p:nvSpPr>
          <p:cNvPr id="9" name="Footer Placeholder 8"/>
          <p:cNvSpPr>
            <a:spLocks noGrp="1"/>
          </p:cNvSpPr>
          <p:nvPr>
            <p:ph type="ftr" sz="quarter" idx="11"/>
          </p:nvPr>
        </p:nvSpPr>
        <p:spPr/>
        <p:txBody>
          <a:bodyPr/>
          <a:lstStyle/>
          <a:p>
            <a:endParaRPr lang="en-JO"/>
          </a:p>
        </p:txBody>
      </p:sp>
      <p:sp>
        <p:nvSpPr>
          <p:cNvPr id="10" name="Slide Number Placeholder 9"/>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3511982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FB0413FB-7A6F-A242-8E43-DA0A7F0FAB96}" type="datetimeFigureOut">
              <a:rPr lang="en-JO" smtClean="0"/>
              <a:t>03/16/2023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F1D8C0EF-33C4-A44F-8053-A10EBC0DC847}" type="slidenum">
              <a:rPr lang="en-JO" smtClean="0"/>
              <a:t>‹#›</a:t>
            </a:fld>
            <a:endParaRPr lang="en-JO"/>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630327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0413FB-7A6F-A242-8E43-DA0A7F0FAB96}" type="datetimeFigureOut">
              <a:rPr lang="en-JO" smtClean="0"/>
              <a:t>03/16/2023</a:t>
            </a:fld>
            <a:endParaRPr lang="en-JO"/>
          </a:p>
        </p:txBody>
      </p:sp>
      <p:sp>
        <p:nvSpPr>
          <p:cNvPr id="4" name="Footer Placeholder 3"/>
          <p:cNvSpPr>
            <a:spLocks noGrp="1"/>
          </p:cNvSpPr>
          <p:nvPr>
            <p:ph type="ftr" sz="quarter" idx="11"/>
          </p:nvPr>
        </p:nvSpPr>
        <p:spPr/>
        <p:txBody>
          <a:bodyPr/>
          <a:lstStyle/>
          <a:p>
            <a:endParaRPr lang="en-JO"/>
          </a:p>
        </p:txBody>
      </p:sp>
      <p:sp>
        <p:nvSpPr>
          <p:cNvPr id="5" name="Slide Number Placeholder 4"/>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3216545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413FB-7A6F-A242-8E43-DA0A7F0FAB96}" type="datetimeFigureOut">
              <a:rPr lang="en-JO" smtClean="0"/>
              <a:t>03/16/2023</a:t>
            </a:fld>
            <a:endParaRPr lang="en-JO"/>
          </a:p>
        </p:txBody>
      </p:sp>
      <p:sp>
        <p:nvSpPr>
          <p:cNvPr id="3" name="Footer Placeholder 2"/>
          <p:cNvSpPr>
            <a:spLocks noGrp="1"/>
          </p:cNvSpPr>
          <p:nvPr>
            <p:ph type="ftr" sz="quarter" idx="11"/>
          </p:nvPr>
        </p:nvSpPr>
        <p:spPr/>
        <p:txBody>
          <a:bodyPr/>
          <a:lstStyle/>
          <a:p>
            <a:endParaRPr lang="en-JO"/>
          </a:p>
        </p:txBody>
      </p:sp>
      <p:sp>
        <p:nvSpPr>
          <p:cNvPr id="4" name="Slide Number Placeholder 3"/>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387581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FB0413FB-7A6F-A242-8E43-DA0A7F0FAB96}" type="datetimeFigureOut">
              <a:rPr lang="en-JO" smtClean="0"/>
              <a:t>03/16/2023</a:t>
            </a:fld>
            <a:endParaRPr lang="en-JO"/>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JO"/>
          </a:p>
        </p:txBody>
      </p:sp>
      <p:sp>
        <p:nvSpPr>
          <p:cNvPr id="11" name="Slide Number Placeholder 10"/>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3692923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B0413FB-7A6F-A242-8E43-DA0A7F0FAB96}" type="datetimeFigureOut">
              <a:rPr lang="en-JO" smtClean="0"/>
              <a:t>03/16/2023</a:t>
            </a:fld>
            <a:endParaRPr lang="en-JO"/>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JO"/>
          </a:p>
        </p:txBody>
      </p:sp>
      <p:sp>
        <p:nvSpPr>
          <p:cNvPr id="10" name="Slide Number Placeholder 9"/>
          <p:cNvSpPr>
            <a:spLocks noGrp="1"/>
          </p:cNvSpPr>
          <p:nvPr>
            <p:ph type="sldNum" sz="quarter" idx="12"/>
          </p:nvPr>
        </p:nvSpPr>
        <p:spPr/>
        <p:txBody>
          <a:bodyPr/>
          <a:lstStyle/>
          <a:p>
            <a:fld id="{F1D8C0EF-33C4-A44F-8053-A10EBC0DC847}" type="slidenum">
              <a:rPr lang="en-JO" smtClean="0"/>
              <a:t>‹#›</a:t>
            </a:fld>
            <a:endParaRPr lang="en-JO"/>
          </a:p>
        </p:txBody>
      </p:sp>
    </p:spTree>
    <p:extLst>
      <p:ext uri="{BB962C8B-B14F-4D97-AF65-F5344CB8AC3E}">
        <p14:creationId xmlns:p14="http://schemas.microsoft.com/office/powerpoint/2010/main" val="3582993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B0413FB-7A6F-A242-8E43-DA0A7F0FAB96}" type="datetimeFigureOut">
              <a:rPr lang="en-JO" smtClean="0"/>
              <a:t>03/16/2023</a:t>
            </a:fld>
            <a:endParaRPr lang="en-JO"/>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JO"/>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1D8C0EF-33C4-A44F-8053-A10EBC0DC847}" type="slidenum">
              <a:rPr lang="en-JO" smtClean="0"/>
              <a:t>‹#›</a:t>
            </a:fld>
            <a:endParaRPr lang="en-JO"/>
          </a:p>
        </p:txBody>
      </p:sp>
    </p:spTree>
    <p:extLst>
      <p:ext uri="{BB962C8B-B14F-4D97-AF65-F5344CB8AC3E}">
        <p14:creationId xmlns:p14="http://schemas.microsoft.com/office/powerpoint/2010/main" val="24270514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portsver.com/15-disadvantages-and-risks-of-swimming-stay-informed/" TargetMode="External"/><Relationship Id="rId2" Type="http://schemas.openxmlformats.org/officeDocument/2006/relationships/hyperlink" Target="https://www.healthline.com/health/benefits-of-swimming" TargetMode="External"/><Relationship Id="rId1" Type="http://schemas.openxmlformats.org/officeDocument/2006/relationships/slideLayout" Target="../slideLayouts/slideLayout2.xml"/><Relationship Id="rId4" Type="http://schemas.openxmlformats.org/officeDocument/2006/relationships/hyperlink" Target="https://www.forbes.com/home-improvement/pool/inground-pool-cost/"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6F59B-9544-BFEA-4D44-FE70F1E783DD}"/>
              </a:ext>
            </a:extLst>
          </p:cNvPr>
          <p:cNvSpPr>
            <a:spLocks noGrp="1"/>
          </p:cNvSpPr>
          <p:nvPr>
            <p:ph type="ctrTitle"/>
          </p:nvPr>
        </p:nvSpPr>
        <p:spPr/>
        <p:txBody>
          <a:bodyPr>
            <a:normAutofit/>
          </a:bodyPr>
          <a:lstStyle/>
          <a:p>
            <a:r>
              <a:rPr lang="en-JO" dirty="0"/>
              <a:t>Adding swimming pools to NOS</a:t>
            </a:r>
          </a:p>
        </p:txBody>
      </p:sp>
      <p:sp>
        <p:nvSpPr>
          <p:cNvPr id="3" name="Subtitle 2">
            <a:extLst>
              <a:ext uri="{FF2B5EF4-FFF2-40B4-BE49-F238E27FC236}">
                <a16:creationId xmlns:a16="http://schemas.microsoft.com/office/drawing/2014/main" id="{B6B4E66C-F456-F618-5748-14FF0E3F9B12}"/>
              </a:ext>
            </a:extLst>
          </p:cNvPr>
          <p:cNvSpPr>
            <a:spLocks noGrp="1"/>
          </p:cNvSpPr>
          <p:nvPr>
            <p:ph type="subTitle" idx="1"/>
          </p:nvPr>
        </p:nvSpPr>
        <p:spPr/>
        <p:txBody>
          <a:bodyPr/>
          <a:lstStyle/>
          <a:p>
            <a:r>
              <a:rPr lang="en-JO" dirty="0"/>
              <a:t>By: Jana Haddad, Mario</a:t>
            </a:r>
          </a:p>
        </p:txBody>
      </p:sp>
    </p:spTree>
    <p:extLst>
      <p:ext uri="{BB962C8B-B14F-4D97-AF65-F5344CB8AC3E}">
        <p14:creationId xmlns:p14="http://schemas.microsoft.com/office/powerpoint/2010/main" val="3671715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91A4A-9F92-8A52-6311-E1509CC80667}"/>
              </a:ext>
            </a:extLst>
          </p:cNvPr>
          <p:cNvSpPr>
            <a:spLocks noGrp="1"/>
          </p:cNvSpPr>
          <p:nvPr>
            <p:ph type="title"/>
          </p:nvPr>
        </p:nvSpPr>
        <p:spPr/>
        <p:txBody>
          <a:bodyPr/>
          <a:lstStyle/>
          <a:p>
            <a:endParaRPr lang="en-JO" dirty="0"/>
          </a:p>
        </p:txBody>
      </p:sp>
      <p:pic>
        <p:nvPicPr>
          <p:cNvPr id="4098" name="Picture 2" descr="Forms response chart. Question title: do u think swimming is important ?&#10;&#10;. Number of responses: 11 responses.">
            <a:extLst>
              <a:ext uri="{FF2B5EF4-FFF2-40B4-BE49-F238E27FC236}">
                <a16:creationId xmlns:a16="http://schemas.microsoft.com/office/drawing/2014/main" id="{017540D0-8043-59AF-DA49-A0E82F9AF4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1811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2E0AC-89E8-2096-B13A-12D7509CD86A}"/>
              </a:ext>
            </a:extLst>
          </p:cNvPr>
          <p:cNvSpPr>
            <a:spLocks noGrp="1"/>
          </p:cNvSpPr>
          <p:nvPr>
            <p:ph type="title"/>
          </p:nvPr>
        </p:nvSpPr>
        <p:spPr/>
        <p:txBody>
          <a:bodyPr/>
          <a:lstStyle/>
          <a:p>
            <a:endParaRPr lang="en-JO" dirty="0"/>
          </a:p>
        </p:txBody>
      </p:sp>
      <p:pic>
        <p:nvPicPr>
          <p:cNvPr id="5122" name="Picture 2" descr="Forms response chart. Question title: would u pay to have swimming lessons after school?&#10;&#10;. Number of responses: 11 responses.">
            <a:extLst>
              <a:ext uri="{FF2B5EF4-FFF2-40B4-BE49-F238E27FC236}">
                <a16:creationId xmlns:a16="http://schemas.microsoft.com/office/drawing/2014/main" id="{A7ABEA62-4EEC-F5DD-46E5-93995EBD05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893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04A17-13E4-B09B-D392-F741A706FA8F}"/>
              </a:ext>
            </a:extLst>
          </p:cNvPr>
          <p:cNvSpPr>
            <a:spLocks noGrp="1"/>
          </p:cNvSpPr>
          <p:nvPr>
            <p:ph type="title"/>
          </p:nvPr>
        </p:nvSpPr>
        <p:spPr/>
        <p:txBody>
          <a:bodyPr/>
          <a:lstStyle/>
          <a:p>
            <a:endParaRPr lang="en-JO"/>
          </a:p>
        </p:txBody>
      </p:sp>
      <p:pic>
        <p:nvPicPr>
          <p:cNvPr id="6146" name="Picture 2" descr="Forms response chart. Question title: would u want swimming lessons to be during school hours ?. Number of responses: 11 responses.">
            <a:extLst>
              <a:ext uri="{FF2B5EF4-FFF2-40B4-BE49-F238E27FC236}">
                <a16:creationId xmlns:a16="http://schemas.microsoft.com/office/drawing/2014/main" id="{A3F5FDDA-C7AC-393D-74B6-CBC4FA8EF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100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52BDD-4B61-AC35-9BC8-509173451E09}"/>
              </a:ext>
            </a:extLst>
          </p:cNvPr>
          <p:cNvSpPr>
            <a:spLocks noGrp="1"/>
          </p:cNvSpPr>
          <p:nvPr>
            <p:ph type="title"/>
          </p:nvPr>
        </p:nvSpPr>
        <p:spPr/>
        <p:txBody>
          <a:bodyPr/>
          <a:lstStyle/>
          <a:p>
            <a:endParaRPr lang="en-JO" dirty="0"/>
          </a:p>
        </p:txBody>
      </p:sp>
      <p:pic>
        <p:nvPicPr>
          <p:cNvPr id="8194" name="Picture 2" descr="Forms response chart. Question title: did u know that swimming can improve students health?. Number of responses: 11 responses.">
            <a:extLst>
              <a:ext uri="{FF2B5EF4-FFF2-40B4-BE49-F238E27FC236}">
                <a16:creationId xmlns:a16="http://schemas.microsoft.com/office/drawing/2014/main" id="{9C19D15D-522D-ECDB-D27C-89B0F893C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3127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ECEDD-9A24-F7C4-9F37-7CAE4392C984}"/>
              </a:ext>
            </a:extLst>
          </p:cNvPr>
          <p:cNvSpPr>
            <a:spLocks noGrp="1"/>
          </p:cNvSpPr>
          <p:nvPr>
            <p:ph type="title"/>
          </p:nvPr>
        </p:nvSpPr>
        <p:spPr/>
        <p:txBody>
          <a:bodyPr/>
          <a:lstStyle/>
          <a:p>
            <a:r>
              <a:rPr lang="en-US" dirty="0"/>
              <a:t>C</a:t>
            </a:r>
            <a:r>
              <a:rPr lang="en-JO" dirty="0"/>
              <a:t>onclusion </a:t>
            </a:r>
          </a:p>
        </p:txBody>
      </p:sp>
      <p:sp>
        <p:nvSpPr>
          <p:cNvPr id="3" name="Content Placeholder 2">
            <a:extLst>
              <a:ext uri="{FF2B5EF4-FFF2-40B4-BE49-F238E27FC236}">
                <a16:creationId xmlns:a16="http://schemas.microsoft.com/office/drawing/2014/main" id="{E56C3A9A-5720-70C7-FF15-1DDDD4E09671}"/>
              </a:ext>
            </a:extLst>
          </p:cNvPr>
          <p:cNvSpPr>
            <a:spLocks noGrp="1"/>
          </p:cNvSpPr>
          <p:nvPr>
            <p:ph idx="1"/>
          </p:nvPr>
        </p:nvSpPr>
        <p:spPr/>
        <p:txBody>
          <a:bodyPr/>
          <a:lstStyle/>
          <a:p>
            <a:r>
              <a:rPr lang="en-US" dirty="0"/>
              <a:t>A</a:t>
            </a:r>
            <a:r>
              <a:rPr lang="en-JO" dirty="0"/>
              <a:t>fter all this information </a:t>
            </a:r>
            <a:r>
              <a:rPr lang="en-US" dirty="0"/>
              <a:t>I</a:t>
            </a:r>
            <a:r>
              <a:rPr lang="en-JO" dirty="0"/>
              <a:t> think it is really important to add a pool in national orthodox school, the pool will be for all ages ,it will be used during school hours and after school hours to train the students, improove their health,</a:t>
            </a:r>
            <a:r>
              <a:rPr lang="en-US" dirty="0"/>
              <a:t> Strengthen your muscles , and many more .</a:t>
            </a:r>
          </a:p>
          <a:p>
            <a:endParaRPr lang="en-JO" dirty="0"/>
          </a:p>
        </p:txBody>
      </p:sp>
    </p:spTree>
    <p:extLst>
      <p:ext uri="{BB962C8B-B14F-4D97-AF65-F5344CB8AC3E}">
        <p14:creationId xmlns:p14="http://schemas.microsoft.com/office/powerpoint/2010/main" val="3875938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A1D16-375B-88BC-9403-12A62BB6D8AD}"/>
              </a:ext>
            </a:extLst>
          </p:cNvPr>
          <p:cNvSpPr>
            <a:spLocks noGrp="1"/>
          </p:cNvSpPr>
          <p:nvPr>
            <p:ph type="title"/>
          </p:nvPr>
        </p:nvSpPr>
        <p:spPr/>
        <p:txBody>
          <a:bodyPr/>
          <a:lstStyle/>
          <a:p>
            <a:r>
              <a:rPr lang="en-US" dirty="0"/>
              <a:t>Resou</a:t>
            </a:r>
            <a:r>
              <a:rPr lang="en-JO" dirty="0"/>
              <a:t>rces </a:t>
            </a:r>
          </a:p>
        </p:txBody>
      </p:sp>
      <p:sp>
        <p:nvSpPr>
          <p:cNvPr id="3" name="Content Placeholder 2">
            <a:extLst>
              <a:ext uri="{FF2B5EF4-FFF2-40B4-BE49-F238E27FC236}">
                <a16:creationId xmlns:a16="http://schemas.microsoft.com/office/drawing/2014/main" id="{C037989B-6885-619C-8C62-B6C6FB0BC2BB}"/>
              </a:ext>
            </a:extLst>
          </p:cNvPr>
          <p:cNvSpPr>
            <a:spLocks noGrp="1"/>
          </p:cNvSpPr>
          <p:nvPr>
            <p:ph idx="1"/>
          </p:nvPr>
        </p:nvSpPr>
        <p:spPr/>
        <p:txBody>
          <a:bodyPr/>
          <a:lstStyle/>
          <a:p>
            <a:r>
              <a:rPr lang="en-US" dirty="0">
                <a:hlinkClick r:id="rId2"/>
              </a:rPr>
              <a:t>https://www.healthline.com/health/benefits-of-swimming</a:t>
            </a:r>
            <a:endParaRPr lang="en-US" dirty="0"/>
          </a:p>
          <a:p>
            <a:r>
              <a:rPr lang="en-US" dirty="0">
                <a:hlinkClick r:id="rId3"/>
              </a:rPr>
              <a:t>https://www.sportsver.com/15-disadvantages-and-risks-of-swimming-stay-informed/</a:t>
            </a:r>
            <a:endParaRPr lang="en-US" dirty="0"/>
          </a:p>
          <a:p>
            <a:r>
              <a:rPr lang="en-US" dirty="0">
                <a:hlinkClick r:id="rId4"/>
              </a:rPr>
              <a:t>https://www.forbes.com/home-improvement/pool/inground-pool-cost/</a:t>
            </a:r>
            <a:endParaRPr lang="en-US" dirty="0"/>
          </a:p>
          <a:p>
            <a:r>
              <a:rPr lang="en-US" dirty="0">
                <a:hlinkClick r:id="rId3"/>
              </a:rPr>
              <a:t>https://www.sportsver.com/15-disadvantages-and-risks-of-swimming-stay-informed/</a:t>
            </a:r>
            <a:endParaRPr lang="en-US" dirty="0"/>
          </a:p>
          <a:p>
            <a:endParaRPr lang="en-JO" dirty="0"/>
          </a:p>
        </p:txBody>
      </p:sp>
    </p:spTree>
    <p:extLst>
      <p:ext uri="{BB962C8B-B14F-4D97-AF65-F5344CB8AC3E}">
        <p14:creationId xmlns:p14="http://schemas.microsoft.com/office/powerpoint/2010/main" val="302046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BD654-67B6-4E1A-BA48-11C223E1F125}"/>
              </a:ext>
            </a:extLst>
          </p:cNvPr>
          <p:cNvSpPr>
            <a:spLocks noGrp="1"/>
          </p:cNvSpPr>
          <p:nvPr>
            <p:ph type="ctrTitle"/>
          </p:nvPr>
        </p:nvSpPr>
        <p:spPr>
          <a:xfrm>
            <a:off x="1126065" y="2517847"/>
            <a:ext cx="8991600" cy="1645920"/>
          </a:xfrm>
        </p:spPr>
        <p:txBody>
          <a:bodyPr/>
          <a:lstStyle/>
          <a:p>
            <a:r>
              <a:rPr lang="en-US" dirty="0"/>
              <a:t>Thank you for listening</a:t>
            </a:r>
          </a:p>
        </p:txBody>
      </p:sp>
      <p:sp>
        <p:nvSpPr>
          <p:cNvPr id="3" name="Subtitle 2">
            <a:extLst>
              <a:ext uri="{FF2B5EF4-FFF2-40B4-BE49-F238E27FC236}">
                <a16:creationId xmlns:a16="http://schemas.microsoft.com/office/drawing/2014/main" id="{DEAE10E0-E047-46F3-9058-38D9B5D6BB92}"/>
              </a:ext>
            </a:extLst>
          </p:cNvPr>
          <p:cNvSpPr>
            <a:spLocks noGrp="1"/>
          </p:cNvSpPr>
          <p:nvPr>
            <p:ph type="subTitle" idx="1"/>
          </p:nvPr>
        </p:nvSpPr>
        <p:spPr>
          <a:xfrm>
            <a:off x="-1328928" y="4870063"/>
            <a:ext cx="6801612" cy="1239894"/>
          </a:xfrm>
        </p:spPr>
        <p:txBody>
          <a:bodyPr/>
          <a:lstStyle/>
          <a:p>
            <a:endParaRPr lang="en-US" dirty="0"/>
          </a:p>
        </p:txBody>
      </p:sp>
      <p:pic>
        <p:nvPicPr>
          <p:cNvPr id="1026" name="Picture 2" descr="Johnny Sins - BiographON">
            <a:extLst>
              <a:ext uri="{FF2B5EF4-FFF2-40B4-BE49-F238E27FC236}">
                <a16:creationId xmlns:a16="http://schemas.microsoft.com/office/drawing/2014/main" id="{CD95A901-3E79-4A48-AEE6-ECCBE316DD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86264"/>
            <a:ext cx="2668043" cy="245880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wimming With Epilepsy | Health Benefits of Swimming">
            <a:extLst>
              <a:ext uri="{FF2B5EF4-FFF2-40B4-BE49-F238E27FC236}">
                <a16:creationId xmlns:a16="http://schemas.microsoft.com/office/drawing/2014/main" id="{91FCE60B-4018-4ABB-9E71-A2A52F7C98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6144" y="0"/>
            <a:ext cx="4975720" cy="234543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Lava Hot Springs Indoor Swimming Pool open year-round - Indoor Aquatic  Center">
            <a:extLst>
              <a:ext uri="{FF2B5EF4-FFF2-40B4-BE49-F238E27FC236}">
                <a16:creationId xmlns:a16="http://schemas.microsoft.com/office/drawing/2014/main" id="{2615358A-05CD-428E-8836-5DB30601EB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6307"/>
            <a:ext cx="4290164" cy="234543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9 Best Indoor Swimming Pools NYC Families Must Visit This Summer">
            <a:extLst>
              <a:ext uri="{FF2B5EF4-FFF2-40B4-BE49-F238E27FC236}">
                <a16:creationId xmlns:a16="http://schemas.microsoft.com/office/drawing/2014/main" id="{7819B22F-347F-4162-B18B-FE1F4DD36AC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3333" y="-26307"/>
            <a:ext cx="4148665" cy="232664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Kids Having a Swimming Lesson in Indoor Pool Stock Vector - Illustration of  drawing, lifestyle: 36537528">
            <a:extLst>
              <a:ext uri="{FF2B5EF4-FFF2-40B4-BE49-F238E27FC236}">
                <a16:creationId xmlns:a16="http://schemas.microsoft.com/office/drawing/2014/main" id="{A831F6F6-0FD2-49A3-A123-478C46FE42D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8043" y="4399199"/>
            <a:ext cx="9523955" cy="2458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495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DEEED26-96FA-13D9-BF8F-5275E2DBB3F0}"/>
              </a:ext>
            </a:extLst>
          </p:cNvPr>
          <p:cNvSpPr>
            <a:spLocks noGrp="1"/>
          </p:cNvSpPr>
          <p:nvPr>
            <p:ph type="title"/>
          </p:nvPr>
        </p:nvSpPr>
        <p:spPr/>
        <p:txBody>
          <a:bodyPr>
            <a:normAutofit/>
          </a:bodyPr>
          <a:lstStyle/>
          <a:p>
            <a:r>
              <a:rPr lang="en-US" sz="4800" dirty="0"/>
              <a:t>I</a:t>
            </a:r>
            <a:r>
              <a:rPr lang="en-JO" sz="4800" dirty="0"/>
              <a:t>ntroduction </a:t>
            </a:r>
          </a:p>
        </p:txBody>
      </p:sp>
      <p:sp>
        <p:nvSpPr>
          <p:cNvPr id="8" name="Content Placeholder 7">
            <a:extLst>
              <a:ext uri="{FF2B5EF4-FFF2-40B4-BE49-F238E27FC236}">
                <a16:creationId xmlns:a16="http://schemas.microsoft.com/office/drawing/2014/main" id="{8E414C51-CC7C-849A-E599-31A2495685BB}"/>
              </a:ext>
            </a:extLst>
          </p:cNvPr>
          <p:cNvSpPr>
            <a:spLocks noGrp="1"/>
          </p:cNvSpPr>
          <p:nvPr>
            <p:ph idx="1"/>
          </p:nvPr>
        </p:nvSpPr>
        <p:spPr>
          <a:xfrm>
            <a:off x="2231136" y="2638044"/>
            <a:ext cx="8034528" cy="3101983"/>
          </a:xfrm>
        </p:spPr>
        <p:txBody>
          <a:bodyPr>
            <a:normAutofit fontScale="77500" lnSpcReduction="20000"/>
          </a:bodyPr>
          <a:lstStyle/>
          <a:p>
            <a:r>
              <a:rPr lang="en-US" sz="3200" dirty="0"/>
              <a:t>Stay chill and take a swim </a:t>
            </a:r>
          </a:p>
          <a:p>
            <a:r>
              <a:rPr lang="en-US" sz="3200" dirty="0"/>
              <a:t>We concluded from our extensive research that the majority of pupils would favor having a swimming pool and an after-school training club. We are here to make sure that after hearing about this idea to build a swimming pool to aid in student entertainment and boost their hobbies, after seeing the pool and safety you will 100% be convinced. We will provide life guards any many other help to assure everyone will swim without any risks.</a:t>
            </a:r>
            <a:endParaRPr lang="en-JO" sz="3200" dirty="0"/>
          </a:p>
        </p:txBody>
      </p:sp>
    </p:spTree>
    <p:extLst>
      <p:ext uri="{BB962C8B-B14F-4D97-AF65-F5344CB8AC3E}">
        <p14:creationId xmlns:p14="http://schemas.microsoft.com/office/powerpoint/2010/main" val="1214678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A38FA-F4C4-573E-F428-E4E997ECFB27}"/>
              </a:ext>
            </a:extLst>
          </p:cNvPr>
          <p:cNvSpPr>
            <a:spLocks noGrp="1"/>
          </p:cNvSpPr>
          <p:nvPr>
            <p:ph type="title"/>
          </p:nvPr>
        </p:nvSpPr>
        <p:spPr/>
        <p:txBody>
          <a:bodyPr/>
          <a:lstStyle/>
          <a:p>
            <a:r>
              <a:rPr lang="en-US" dirty="0"/>
              <a:t>Advantages and I</a:t>
            </a:r>
            <a:r>
              <a:rPr lang="en-JO" dirty="0"/>
              <a:t>mportance of swimming</a:t>
            </a:r>
          </a:p>
        </p:txBody>
      </p:sp>
      <p:sp>
        <p:nvSpPr>
          <p:cNvPr id="3" name="Content Placeholder 2">
            <a:extLst>
              <a:ext uri="{FF2B5EF4-FFF2-40B4-BE49-F238E27FC236}">
                <a16:creationId xmlns:a16="http://schemas.microsoft.com/office/drawing/2014/main" id="{5D84B3A4-8A1C-5062-9C90-B04E5AB42759}"/>
              </a:ext>
            </a:extLst>
          </p:cNvPr>
          <p:cNvSpPr>
            <a:spLocks noGrp="1"/>
          </p:cNvSpPr>
          <p:nvPr>
            <p:ph idx="1"/>
          </p:nvPr>
        </p:nvSpPr>
        <p:spPr>
          <a:xfrm>
            <a:off x="1438656" y="2421636"/>
            <a:ext cx="8680704" cy="4235196"/>
          </a:xfrm>
        </p:spPr>
        <p:txBody>
          <a:bodyPr>
            <a:normAutofit/>
          </a:bodyPr>
          <a:lstStyle/>
          <a:p>
            <a:r>
              <a:rPr lang="en-US" dirty="0"/>
              <a:t>Boost your cardiovascular system. </a:t>
            </a:r>
          </a:p>
          <a:p>
            <a:r>
              <a:rPr lang="en-US" dirty="0"/>
              <a:t>Take care of your health. </a:t>
            </a:r>
          </a:p>
          <a:p>
            <a:r>
              <a:rPr lang="en-US" dirty="0"/>
              <a:t>Strengthen your muscles. </a:t>
            </a:r>
          </a:p>
          <a:p>
            <a:r>
              <a:rPr lang="en-US" dirty="0"/>
              <a:t>High health impact, low body impact. </a:t>
            </a:r>
          </a:p>
          <a:p>
            <a:r>
              <a:rPr lang="en-US" dirty="0"/>
              <a:t>Increase your flexibility. </a:t>
            </a:r>
          </a:p>
          <a:p>
            <a:r>
              <a:rPr lang="en-US" dirty="0"/>
              <a:t>Boost your mood and relieve stress.</a:t>
            </a:r>
          </a:p>
          <a:p>
            <a:r>
              <a:rPr lang="en-US" dirty="0"/>
              <a:t>Get a better night's sleep.</a:t>
            </a:r>
          </a:p>
          <a:p>
            <a:r>
              <a:rPr lang="en-US" dirty="0"/>
              <a:t>Work out without being out of pocket.</a:t>
            </a:r>
          </a:p>
          <a:p>
            <a:endParaRPr lang="en-JO" dirty="0"/>
          </a:p>
        </p:txBody>
      </p:sp>
    </p:spTree>
    <p:extLst>
      <p:ext uri="{BB962C8B-B14F-4D97-AF65-F5344CB8AC3E}">
        <p14:creationId xmlns:p14="http://schemas.microsoft.com/office/powerpoint/2010/main" val="743200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F4587-F23E-2899-CAC3-83C8A5957330}"/>
              </a:ext>
            </a:extLst>
          </p:cNvPr>
          <p:cNvSpPr>
            <a:spLocks noGrp="1"/>
          </p:cNvSpPr>
          <p:nvPr>
            <p:ph type="title"/>
          </p:nvPr>
        </p:nvSpPr>
        <p:spPr/>
        <p:txBody>
          <a:bodyPr/>
          <a:lstStyle/>
          <a:p>
            <a:r>
              <a:rPr lang="en-US" dirty="0"/>
              <a:t>D</a:t>
            </a:r>
            <a:r>
              <a:rPr lang="en-JO" dirty="0"/>
              <a:t>isadvantages of swimming </a:t>
            </a:r>
          </a:p>
        </p:txBody>
      </p:sp>
      <p:sp>
        <p:nvSpPr>
          <p:cNvPr id="3" name="Content Placeholder 2">
            <a:extLst>
              <a:ext uri="{FF2B5EF4-FFF2-40B4-BE49-F238E27FC236}">
                <a16:creationId xmlns:a16="http://schemas.microsoft.com/office/drawing/2014/main" id="{7C9D9E5A-36AC-B1BC-94D8-EE7B2F30C8D9}"/>
              </a:ext>
            </a:extLst>
          </p:cNvPr>
          <p:cNvSpPr>
            <a:spLocks noGrp="1"/>
          </p:cNvSpPr>
          <p:nvPr>
            <p:ph idx="1"/>
          </p:nvPr>
        </p:nvSpPr>
        <p:spPr/>
        <p:txBody>
          <a:bodyPr/>
          <a:lstStyle/>
          <a:p>
            <a:r>
              <a:rPr lang="en-US" dirty="0"/>
              <a:t>N</a:t>
            </a:r>
            <a:r>
              <a:rPr lang="en-JO" dirty="0"/>
              <a:t>ot everyone knows how to swim </a:t>
            </a:r>
          </a:p>
          <a:p>
            <a:r>
              <a:rPr lang="en-US" dirty="0"/>
              <a:t>N</a:t>
            </a:r>
            <a:r>
              <a:rPr lang="en-JO" dirty="0"/>
              <a:t>ot 100% sanitary</a:t>
            </a:r>
          </a:p>
          <a:p>
            <a:r>
              <a:rPr lang="en-US" dirty="0"/>
              <a:t>C</a:t>
            </a:r>
            <a:r>
              <a:rPr lang="en-JO" dirty="0"/>
              <a:t>ould be dangerous </a:t>
            </a:r>
          </a:p>
          <a:p>
            <a:r>
              <a:rPr lang="en-US" dirty="0"/>
              <a:t>People with special diseases could drown, get injured.</a:t>
            </a:r>
          </a:p>
          <a:p>
            <a:r>
              <a:rPr lang="en-US" dirty="0"/>
              <a:t>Injuries could happen to students</a:t>
            </a:r>
            <a:endParaRPr lang="en-JO" dirty="0"/>
          </a:p>
        </p:txBody>
      </p:sp>
      <p:sp>
        <p:nvSpPr>
          <p:cNvPr id="4" name="TextBox 3">
            <a:extLst>
              <a:ext uri="{FF2B5EF4-FFF2-40B4-BE49-F238E27FC236}">
                <a16:creationId xmlns:a16="http://schemas.microsoft.com/office/drawing/2014/main" id="{EA436155-6C8E-3514-7E9E-2A5F264627E0}"/>
              </a:ext>
            </a:extLst>
          </p:cNvPr>
          <p:cNvSpPr txBox="1"/>
          <p:nvPr/>
        </p:nvSpPr>
        <p:spPr>
          <a:xfrm>
            <a:off x="5856790" y="1018572"/>
            <a:ext cx="184731" cy="369332"/>
          </a:xfrm>
          <a:prstGeom prst="rect">
            <a:avLst/>
          </a:prstGeom>
          <a:noFill/>
        </p:spPr>
        <p:txBody>
          <a:bodyPr wrap="none" rtlCol="0">
            <a:spAutoFit/>
          </a:bodyPr>
          <a:lstStyle/>
          <a:p>
            <a:endParaRPr lang="en-JO" dirty="0"/>
          </a:p>
        </p:txBody>
      </p:sp>
    </p:spTree>
    <p:extLst>
      <p:ext uri="{BB962C8B-B14F-4D97-AF65-F5344CB8AC3E}">
        <p14:creationId xmlns:p14="http://schemas.microsoft.com/office/powerpoint/2010/main" val="2555090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8CE1D-4252-A97B-D456-8A094594C16A}"/>
              </a:ext>
            </a:extLst>
          </p:cNvPr>
          <p:cNvSpPr>
            <a:spLocks noGrp="1"/>
          </p:cNvSpPr>
          <p:nvPr>
            <p:ph type="title"/>
          </p:nvPr>
        </p:nvSpPr>
        <p:spPr/>
        <p:txBody>
          <a:bodyPr/>
          <a:lstStyle/>
          <a:p>
            <a:r>
              <a:rPr lang="en-US" dirty="0"/>
              <a:t>W</a:t>
            </a:r>
            <a:r>
              <a:rPr lang="en-JO" dirty="0"/>
              <a:t>ays of over comming any disadvantages  </a:t>
            </a:r>
          </a:p>
        </p:txBody>
      </p:sp>
      <p:sp>
        <p:nvSpPr>
          <p:cNvPr id="3" name="Content Placeholder 2">
            <a:extLst>
              <a:ext uri="{FF2B5EF4-FFF2-40B4-BE49-F238E27FC236}">
                <a16:creationId xmlns:a16="http://schemas.microsoft.com/office/drawing/2014/main" id="{96656C46-3386-E02A-00DB-255063B707F6}"/>
              </a:ext>
            </a:extLst>
          </p:cNvPr>
          <p:cNvSpPr>
            <a:spLocks noGrp="1"/>
          </p:cNvSpPr>
          <p:nvPr>
            <p:ph idx="1"/>
          </p:nvPr>
        </p:nvSpPr>
        <p:spPr/>
        <p:txBody>
          <a:bodyPr/>
          <a:lstStyle/>
          <a:p>
            <a:r>
              <a:rPr lang="en-US" dirty="0"/>
              <a:t>W</a:t>
            </a:r>
            <a:r>
              <a:rPr lang="en-JO" dirty="0"/>
              <a:t>e will provide lessons and floaties </a:t>
            </a:r>
          </a:p>
          <a:p>
            <a:r>
              <a:rPr lang="en-US" dirty="0"/>
              <a:t>W</a:t>
            </a:r>
            <a:r>
              <a:rPr lang="en-JO" dirty="0"/>
              <a:t>e will add chlorine every 2 days to assure the pool is as sanitary it could get without causing skin irration because of too much chlorine.</a:t>
            </a:r>
          </a:p>
          <a:p>
            <a:r>
              <a:rPr lang="en-US" dirty="0"/>
              <a:t>W</a:t>
            </a:r>
            <a:r>
              <a:rPr lang="en-JO" dirty="0"/>
              <a:t>e will hire a life g</a:t>
            </a:r>
            <a:r>
              <a:rPr lang="en-US" dirty="0" err="1"/>
              <a:t>ua</a:t>
            </a:r>
            <a:r>
              <a:rPr lang="en-JO" dirty="0"/>
              <a:t>rd to assure no</a:t>
            </a:r>
            <a:r>
              <a:rPr lang="en-US" dirty="0"/>
              <a:t> </a:t>
            </a:r>
            <a:r>
              <a:rPr lang="en-JO" dirty="0"/>
              <a:t>one gets hurt.</a:t>
            </a:r>
          </a:p>
          <a:p>
            <a:r>
              <a:rPr lang="en-US" dirty="0"/>
              <a:t>P</a:t>
            </a:r>
            <a:r>
              <a:rPr lang="en-JO" dirty="0"/>
              <a:t>eople with special diseases can take 5 minuets or longer to rest to assure all students swim without any risks.</a:t>
            </a:r>
          </a:p>
          <a:p>
            <a:endParaRPr lang="en-JO" dirty="0"/>
          </a:p>
        </p:txBody>
      </p:sp>
    </p:spTree>
    <p:extLst>
      <p:ext uri="{BB962C8B-B14F-4D97-AF65-F5344CB8AC3E}">
        <p14:creationId xmlns:p14="http://schemas.microsoft.com/office/powerpoint/2010/main" val="3339845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747E-6497-198F-8F4B-42B5EF949E67}"/>
              </a:ext>
            </a:extLst>
          </p:cNvPr>
          <p:cNvSpPr>
            <a:spLocks noGrp="1"/>
          </p:cNvSpPr>
          <p:nvPr>
            <p:ph type="title"/>
          </p:nvPr>
        </p:nvSpPr>
        <p:spPr/>
        <p:txBody>
          <a:bodyPr/>
          <a:lstStyle/>
          <a:p>
            <a:r>
              <a:rPr lang="en-US" dirty="0"/>
              <a:t>H</a:t>
            </a:r>
            <a:r>
              <a:rPr lang="en-JO" dirty="0"/>
              <a:t>ow much it will cost</a:t>
            </a:r>
          </a:p>
        </p:txBody>
      </p:sp>
      <p:sp>
        <p:nvSpPr>
          <p:cNvPr id="3" name="Content Placeholder 2">
            <a:extLst>
              <a:ext uri="{FF2B5EF4-FFF2-40B4-BE49-F238E27FC236}">
                <a16:creationId xmlns:a16="http://schemas.microsoft.com/office/drawing/2014/main" id="{F9B77B3D-45E3-7773-1727-861BD8AE98F8}"/>
              </a:ext>
            </a:extLst>
          </p:cNvPr>
          <p:cNvSpPr>
            <a:spLocks noGrp="1"/>
          </p:cNvSpPr>
          <p:nvPr>
            <p:ph idx="1"/>
          </p:nvPr>
        </p:nvSpPr>
        <p:spPr/>
        <p:txBody>
          <a:bodyPr>
            <a:normAutofit/>
          </a:bodyPr>
          <a:lstStyle/>
          <a:p>
            <a:r>
              <a:rPr lang="en-US" sz="2000" dirty="0"/>
              <a:t>The cost will between $40,000 and $200,000 to build an indoor pool and if u want to hire someone to clean it every month it will cost 90-170$ a month</a:t>
            </a:r>
          </a:p>
          <a:p>
            <a:r>
              <a:rPr lang="en-US" sz="2000" dirty="0"/>
              <a:t>we will raise money in bake sales ,fundraiser, and after school activities</a:t>
            </a:r>
            <a:endParaRPr lang="en-JO" sz="2000" dirty="0"/>
          </a:p>
        </p:txBody>
      </p:sp>
    </p:spTree>
    <p:extLst>
      <p:ext uri="{BB962C8B-B14F-4D97-AF65-F5344CB8AC3E}">
        <p14:creationId xmlns:p14="http://schemas.microsoft.com/office/powerpoint/2010/main" val="1763800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1D877-22F1-47F3-88BF-7DD68544EF80}"/>
              </a:ext>
            </a:extLst>
          </p:cNvPr>
          <p:cNvSpPr>
            <a:spLocks noGrp="1"/>
          </p:cNvSpPr>
          <p:nvPr>
            <p:ph type="title"/>
          </p:nvPr>
        </p:nvSpPr>
        <p:spPr/>
        <p:txBody>
          <a:bodyPr/>
          <a:lstStyle/>
          <a:p>
            <a:r>
              <a:rPr lang="en-US" dirty="0"/>
              <a:t>location</a:t>
            </a:r>
          </a:p>
        </p:txBody>
      </p:sp>
      <p:sp>
        <p:nvSpPr>
          <p:cNvPr id="3" name="Content Placeholder 2">
            <a:extLst>
              <a:ext uri="{FF2B5EF4-FFF2-40B4-BE49-F238E27FC236}">
                <a16:creationId xmlns:a16="http://schemas.microsoft.com/office/drawing/2014/main" id="{921FE4EB-3623-4F53-8402-AA209107040F}"/>
              </a:ext>
            </a:extLst>
          </p:cNvPr>
          <p:cNvSpPr>
            <a:spLocks noGrp="1"/>
          </p:cNvSpPr>
          <p:nvPr>
            <p:ph idx="1"/>
          </p:nvPr>
        </p:nvSpPr>
        <p:spPr>
          <a:xfrm>
            <a:off x="2231136" y="2601468"/>
            <a:ext cx="7729728" cy="3101983"/>
          </a:xfrm>
        </p:spPr>
        <p:txBody>
          <a:bodyPr>
            <a:normAutofit/>
          </a:bodyPr>
          <a:lstStyle/>
          <a:p>
            <a:pPr marL="0" indent="0">
              <a:buNone/>
            </a:pPr>
            <a:r>
              <a:rPr lang="en-US" sz="2400" dirty="0"/>
              <a:t>We think that the best location for the pool would be under the basket ball arena and it would be better and it will be indoor so its suitable for all weathers and everyone would be comfortable swimming there</a:t>
            </a:r>
          </a:p>
        </p:txBody>
      </p:sp>
    </p:spTree>
    <p:extLst>
      <p:ext uri="{BB962C8B-B14F-4D97-AF65-F5344CB8AC3E}">
        <p14:creationId xmlns:p14="http://schemas.microsoft.com/office/powerpoint/2010/main" val="2403449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85F173-FF59-272D-451E-81BB8F251217}"/>
              </a:ext>
            </a:extLst>
          </p:cNvPr>
          <p:cNvSpPr>
            <a:spLocks noGrp="1"/>
          </p:cNvSpPr>
          <p:nvPr>
            <p:ph type="title"/>
          </p:nvPr>
        </p:nvSpPr>
        <p:spPr>
          <a:xfrm>
            <a:off x="297873" y="2175165"/>
            <a:ext cx="11596254" cy="1981632"/>
          </a:xfrm>
        </p:spPr>
        <p:txBody>
          <a:bodyPr>
            <a:normAutofit fontScale="90000"/>
          </a:bodyPr>
          <a:lstStyle/>
          <a:p>
            <a:r>
              <a:rPr lang="en-US" sz="6000" dirty="0"/>
              <a:t>H</a:t>
            </a:r>
            <a:r>
              <a:rPr lang="en-JO" sz="6000" dirty="0"/>
              <a:t>ere are the results for the servey </a:t>
            </a:r>
          </a:p>
        </p:txBody>
      </p:sp>
    </p:spTree>
    <p:extLst>
      <p:ext uri="{BB962C8B-B14F-4D97-AF65-F5344CB8AC3E}">
        <p14:creationId xmlns:p14="http://schemas.microsoft.com/office/powerpoint/2010/main" val="3724248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6656152-E15F-B29C-E118-8281018F1E71}"/>
              </a:ext>
            </a:extLst>
          </p:cNvPr>
          <p:cNvSpPr txBox="1"/>
          <p:nvPr/>
        </p:nvSpPr>
        <p:spPr>
          <a:xfrm>
            <a:off x="2893671" y="2384385"/>
            <a:ext cx="428263" cy="369332"/>
          </a:xfrm>
          <a:prstGeom prst="rect">
            <a:avLst/>
          </a:prstGeom>
          <a:noFill/>
        </p:spPr>
        <p:txBody>
          <a:bodyPr wrap="square" rtlCol="0">
            <a:spAutoFit/>
          </a:bodyPr>
          <a:lstStyle/>
          <a:p>
            <a:endParaRPr lang="en-JO" dirty="0"/>
          </a:p>
        </p:txBody>
      </p:sp>
      <p:sp>
        <p:nvSpPr>
          <p:cNvPr id="6" name="Title 5">
            <a:extLst>
              <a:ext uri="{FF2B5EF4-FFF2-40B4-BE49-F238E27FC236}">
                <a16:creationId xmlns:a16="http://schemas.microsoft.com/office/drawing/2014/main" id="{6EBC3606-0424-EAD9-D421-02D080BEC37A}"/>
              </a:ext>
            </a:extLst>
          </p:cNvPr>
          <p:cNvSpPr>
            <a:spLocks noGrp="1"/>
          </p:cNvSpPr>
          <p:nvPr>
            <p:ph type="title"/>
          </p:nvPr>
        </p:nvSpPr>
        <p:spPr/>
        <p:txBody>
          <a:bodyPr/>
          <a:lstStyle/>
          <a:p>
            <a:endParaRPr lang="en-JO" dirty="0"/>
          </a:p>
        </p:txBody>
      </p:sp>
      <p:pic>
        <p:nvPicPr>
          <p:cNvPr id="1028" name="Picture 4" descr="Forms response chart. Question title: do u think we should add a pool to NOS?. Number of responses: 11 responses.">
            <a:extLst>
              <a:ext uri="{FF2B5EF4-FFF2-40B4-BE49-F238E27FC236}">
                <a16:creationId xmlns:a16="http://schemas.microsoft.com/office/drawing/2014/main" id="{26BB9775-0714-64C4-1333-54E35F7C9C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600"/>
            <a:ext cx="12192000" cy="5129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03073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{B837EE45-0D9D-4349-BDF9-6E52916897C7}tf10001120</Template>
  <TotalTime>332</TotalTime>
  <Words>480</Words>
  <Application>Microsoft Office PowerPoint</Application>
  <PresentationFormat>Widescreen</PresentationFormat>
  <Paragraphs>39</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Gill Sans MT</vt:lpstr>
      <vt:lpstr>Parcel</vt:lpstr>
      <vt:lpstr>Adding swimming pools to NOS</vt:lpstr>
      <vt:lpstr>Introduction </vt:lpstr>
      <vt:lpstr>Advantages and Importance of swimming</vt:lpstr>
      <vt:lpstr>Disadvantages of swimming </vt:lpstr>
      <vt:lpstr>Ways of over comming any disadvantages  </vt:lpstr>
      <vt:lpstr>How much it will cost</vt:lpstr>
      <vt:lpstr>location</vt:lpstr>
      <vt:lpstr>Here are the results for the servey </vt:lpstr>
      <vt:lpstr>PowerPoint Presentation</vt:lpstr>
      <vt:lpstr>PowerPoint Presentation</vt:lpstr>
      <vt:lpstr>PowerPoint Presentation</vt:lpstr>
      <vt:lpstr>PowerPoint Presentation</vt:lpstr>
      <vt:lpstr>PowerPoint Presentation</vt:lpstr>
      <vt:lpstr>Conclusion </vt:lpstr>
      <vt:lpstr>Resources </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Adding swimming pools to NOS</dc:title>
  <dc:creator>Jana Haddad</dc:creator>
  <cp:lastModifiedBy>Rajaei Haddad</cp:lastModifiedBy>
  <cp:revision>11</cp:revision>
  <cp:lastPrinted>2023-03-02T11:40:31Z</cp:lastPrinted>
  <dcterms:created xsi:type="dcterms:W3CDTF">2023-03-02T11:23:38Z</dcterms:created>
  <dcterms:modified xsi:type="dcterms:W3CDTF">2023-03-16T09:31:09Z</dcterms:modified>
</cp:coreProperties>
</file>