
<file path=[Content_Types].xml><?xml version="1.0" encoding="utf-8"?>
<Types xmlns="http://schemas.openxmlformats.org/package/2006/content-types">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0"/>
  </p:notesMasterIdLst>
  <p:handoutMasterIdLst>
    <p:handoutMasterId r:id="rId11"/>
  </p:handoutMasterIdLst>
  <p:sldIdLst>
    <p:sldId id="256" r:id="rId5"/>
    <p:sldId id="257" r:id="rId6"/>
    <p:sldId id="258" r:id="rId7"/>
    <p:sldId id="259" r:id="rId8"/>
    <p:sldId id="260" r:id="rId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36" userDrawn="1">
          <p15:clr>
            <a:srgbClr val="A4A3A4"/>
          </p15:clr>
        </p15:guide>
        <p15:guide id="2" orient="horz" pos="2376" userDrawn="1">
          <p15:clr>
            <a:srgbClr val="A4A3A4"/>
          </p15:clr>
        </p15:guide>
        <p15:guide id="3" orient="horz" pos="2976"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660" autoAdjust="0"/>
    <p:restoredTop sz="94495" autoAdjust="0"/>
  </p:normalViewPr>
  <p:slideViewPr>
    <p:cSldViewPr snapToGrid="0">
      <p:cViewPr>
        <p:scale>
          <a:sx n="100" d="100"/>
          <a:sy n="100" d="100"/>
        </p:scale>
        <p:origin x="96" y="-139"/>
      </p:cViewPr>
      <p:guideLst>
        <p:guide orient="horz" pos="2736"/>
        <p:guide orient="horz" pos="2376"/>
        <p:guide orient="horz" pos="2976"/>
        <p:guide pos="3840"/>
      </p:guideLst>
    </p:cSldViewPr>
  </p:slideViewPr>
  <p:outlineViewPr>
    <p:cViewPr>
      <p:scale>
        <a:sx n="33" d="100"/>
        <a:sy n="33" d="100"/>
      </p:scale>
      <p:origin x="0" y="-9960"/>
    </p:cViewPr>
  </p:outlineViewPr>
  <p:notesTextViewPr>
    <p:cViewPr>
      <p:scale>
        <a:sx n="1" d="1"/>
        <a:sy n="1" d="1"/>
      </p:scale>
      <p:origin x="0" y="0"/>
    </p:cViewPr>
  </p:notesTextViewPr>
  <p:sorterViewPr>
    <p:cViewPr>
      <p:scale>
        <a:sx n="60" d="100"/>
        <a:sy n="60" d="100"/>
      </p:scale>
      <p:origin x="0" y="0"/>
    </p:cViewPr>
  </p:sorterViewPr>
  <p:notesViewPr>
    <p:cSldViewPr snapToGrid="0">
      <p:cViewPr varScale="1">
        <p:scale>
          <a:sx n="65" d="100"/>
          <a:sy n="65" d="100"/>
        </p:scale>
        <p:origin x="2299" y="43"/>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presProps" Target="presProp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commentAuthors" Target="commentAuthors.xml"/><Relationship Id="rId17" Type="http://schemas.microsoft.com/office/2018/10/relationships/authors" Target="authors.xml"/><Relationship Id="rId2" Type="http://schemas.openxmlformats.org/officeDocument/2006/relationships/customXml" Target="../customXml/item2.xml"/><Relationship Id="rId16"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handoutMaster" Target="handoutMasters/handoutMaster1.xml"/><Relationship Id="rId5" Type="http://schemas.openxmlformats.org/officeDocument/2006/relationships/slide" Target="slides/slide1.xml"/><Relationship Id="rId15" Type="http://schemas.openxmlformats.org/officeDocument/2006/relationships/theme" Target="theme/theme1.xml"/><Relationship Id="rId10"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E68E44-E8EF-4F2A-A0E9-11169C92E8DE}"/>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04D294D8-20C0-4177-B5D2-B811252AC86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5205D04-F2FE-4800-9F83-C1B55869FD57}" type="datetimeFigureOut">
              <a:rPr lang="en-US" smtClean="0"/>
              <a:t>3/16/23</a:t>
            </a:fld>
            <a:endParaRPr lang="en-US" dirty="0"/>
          </a:p>
        </p:txBody>
      </p:sp>
      <p:sp>
        <p:nvSpPr>
          <p:cNvPr id="4" name="Footer Placeholder 3">
            <a:extLst>
              <a:ext uri="{FF2B5EF4-FFF2-40B4-BE49-F238E27FC236}">
                <a16:creationId xmlns:a16="http://schemas.microsoft.com/office/drawing/2014/main" id="{162B7C44-5052-4D11-A243-B61035A604D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E6BDAFA5-39BA-4BA3-9724-3099737B9B3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F8E25BC-CF5C-46DD-9507-39926BD44EF0}" type="slidenum">
              <a:rPr lang="en-US" smtClean="0"/>
              <a:t>‹#›</a:t>
            </a:fld>
            <a:endParaRPr lang="en-US" dirty="0"/>
          </a:p>
        </p:txBody>
      </p:sp>
    </p:spTree>
    <p:extLst>
      <p:ext uri="{BB962C8B-B14F-4D97-AF65-F5344CB8AC3E}">
        <p14:creationId xmlns:p14="http://schemas.microsoft.com/office/powerpoint/2010/main" val="65759650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42E5EE-F6BA-47CB-80D3-F51D9054775F}" type="datetimeFigureOut">
              <a:rPr lang="en-US" smtClean="0"/>
              <a:t>3/16/23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1945DD-FB71-4009-A20E-2BAF030D7630}" type="slidenum">
              <a:rPr lang="en-US" smtClean="0"/>
              <a:t>‹#›</a:t>
            </a:fld>
            <a:endParaRPr lang="en-US" dirty="0"/>
          </a:p>
        </p:txBody>
      </p:sp>
    </p:spTree>
    <p:extLst>
      <p:ext uri="{BB962C8B-B14F-4D97-AF65-F5344CB8AC3E}">
        <p14:creationId xmlns:p14="http://schemas.microsoft.com/office/powerpoint/2010/main" val="292039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8395834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r>
              <a:rPr lang="en-US"/>
              <a:t>Click icon to add picture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311240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2437582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a:t>Click to edit Master title style</a:t>
            </a:r>
            <a:endParaRPr lang="en-US" dirty="0"/>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985967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r>
              <a:rPr lang="en-US"/>
              <a:t>Click icon to add picture</a:t>
            </a:r>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8022968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dirty="0"/>
          </a:p>
        </p:txBody>
      </p:sp>
    </p:spTree>
    <p:extLst>
      <p:ext uri="{BB962C8B-B14F-4D97-AF65-F5344CB8AC3E}">
        <p14:creationId xmlns:p14="http://schemas.microsoft.com/office/powerpoint/2010/main" val="4894937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41523766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dirty="0"/>
          </a:p>
        </p:txBody>
      </p:sp>
    </p:spTree>
    <p:extLst>
      <p:ext uri="{BB962C8B-B14F-4D97-AF65-F5344CB8AC3E}">
        <p14:creationId xmlns:p14="http://schemas.microsoft.com/office/powerpoint/2010/main" val="42357339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Team Layout option 1">
    <p:bg>
      <p:bgPr>
        <a:solidFill>
          <a:schemeClr val="accent1"/>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095B4A4-A005-46DB-8819-84E84C02887A}"/>
              </a:ext>
              <a:ext uri="{C183D7F6-B498-43B3-948B-1728B52AA6E4}">
                <adec:decorative xmlns:adec="http://schemas.microsoft.com/office/drawing/2017/decorative" val="1"/>
              </a:ext>
            </a:extLst>
          </p:cNvPr>
          <p:cNvSpPr/>
          <p:nvPr userDrawn="1"/>
        </p:nvSpPr>
        <p:spPr>
          <a:xfrm rot="5400000">
            <a:off x="4721218" y="-1751535"/>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30" name="Title 1">
            <a:extLst>
              <a:ext uri="{FF2B5EF4-FFF2-40B4-BE49-F238E27FC236}">
                <a16:creationId xmlns:a16="http://schemas.microsoft.com/office/drawing/2014/main" id="{23EE5F20-9AEC-4AAA-82D8-717565F7D917}"/>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1487181" y="2769176"/>
            <a:ext cx="1845511" cy="2151820"/>
          </a:xfrm>
          <a:solidFill>
            <a:schemeClr val="bg1">
              <a:lumMod val="95000"/>
            </a:schemeClr>
          </a:solidFill>
        </p:spPr>
        <p:txBody>
          <a:bodyPr/>
          <a:lstStyle/>
          <a:p>
            <a:r>
              <a:rPr lang="en-US"/>
              <a:t>Click icon to add picture</a:t>
            </a:r>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487181" y="5121535"/>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487181" y="5409685"/>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3836914" y="2769176"/>
            <a:ext cx="1845511" cy="2151820"/>
          </a:xfrm>
          <a:solidFill>
            <a:schemeClr val="bg1">
              <a:lumMod val="95000"/>
            </a:schemeClr>
          </a:solidFill>
        </p:spPr>
        <p:txBody>
          <a:bodyPr/>
          <a:lstStyle/>
          <a:p>
            <a:r>
              <a:rPr lang="en-US"/>
              <a:t>Click icon to add picture</a:t>
            </a:r>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836913" y="5136217"/>
            <a:ext cx="1855949"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836913" y="5424367"/>
            <a:ext cx="1855949"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327578" y="2769176"/>
            <a:ext cx="1845511" cy="2151820"/>
          </a:xfrm>
          <a:solidFill>
            <a:schemeClr val="bg1">
              <a:lumMod val="95000"/>
            </a:schemeClr>
          </a:solidFill>
        </p:spPr>
        <p:txBody>
          <a:bodyPr/>
          <a:lstStyle/>
          <a:p>
            <a:pPr lvl="1"/>
            <a:r>
              <a:rPr lang="en-US"/>
              <a:t>Click icon to add picture</a:t>
            </a:r>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327577" y="5136217"/>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327577" y="5424367"/>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747458" y="2769176"/>
            <a:ext cx="1845511" cy="2151820"/>
          </a:xfrm>
          <a:solidFill>
            <a:schemeClr val="bg1">
              <a:lumMod val="95000"/>
            </a:schemeClr>
          </a:solidFill>
        </p:spPr>
        <p:txBody>
          <a:bodyPr/>
          <a:lstStyle/>
          <a:p>
            <a:r>
              <a:rPr lang="en-US"/>
              <a:t>Click icon to add picture</a:t>
            </a:r>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747458" y="5121535"/>
            <a:ext cx="1845510"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747458" y="5409685"/>
            <a:ext cx="1845510"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1">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1">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1">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284156073"/>
      </p:ext>
    </p:extLst>
  </p:cSld>
  <p:clrMapOvr>
    <a:overrideClrMapping bg1="lt1" tx1="dk1" bg2="lt2" tx2="dk2" accent1="accent1" accent2="accent2" accent3="accent3" accent4="accent4" accent5="accent5" accent6="accent6" hlink="hlink" folHlink="folHlink"/>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Layout 2">
    <p:bg>
      <p:bgPr>
        <a:solidFill>
          <a:schemeClr val="accent2"/>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D7DB290B-1F5B-490E-B40F-0D4B1036425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36" name="Title 1">
            <a:extLst>
              <a:ext uri="{FF2B5EF4-FFF2-40B4-BE49-F238E27FC236}">
                <a16:creationId xmlns:a16="http://schemas.microsoft.com/office/drawing/2014/main" id="{9B5FE4D7-8B32-4396-B59C-B5E5C8168D0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2192870" y="2428875"/>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645267" y="3654378"/>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645267" y="3810614"/>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4449459" y="2428875"/>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920123"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920123"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706048" y="2428875"/>
            <a:ext cx="1066800" cy="1066800"/>
          </a:xfrm>
          <a:solidFill>
            <a:schemeClr val="tx1"/>
          </a:solidFill>
        </p:spPr>
        <p:txBody>
          <a:bodyPr>
            <a:normAutofit/>
          </a:bodyPr>
          <a:lstStyle>
            <a:lvl2pPr>
              <a:defRPr sz="900"/>
            </a:lvl2pPr>
          </a:lstStyle>
          <a:p>
            <a:pPr lvl="1"/>
            <a:r>
              <a:rPr lang="en-US"/>
              <a:t>Click icon to add picture</a:t>
            </a:r>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186201"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186201"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962638" y="2428875"/>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443613" y="3663903"/>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447337" y="3820139"/>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5" name="Picture Placeholder 10">
            <a:extLst>
              <a:ext uri="{FF2B5EF4-FFF2-40B4-BE49-F238E27FC236}">
                <a16:creationId xmlns:a16="http://schemas.microsoft.com/office/drawing/2014/main" id="{1EBAEB1D-A7F9-4F90-B642-4277D3802BAB}"/>
              </a:ext>
            </a:extLst>
          </p:cNvPr>
          <p:cNvSpPr>
            <a:spLocks noGrp="1"/>
          </p:cNvSpPr>
          <p:nvPr>
            <p:ph type="pic" sz="quarter" idx="26"/>
          </p:nvPr>
        </p:nvSpPr>
        <p:spPr>
          <a:xfrm>
            <a:off x="2192870" y="4287711"/>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54" name="Text Placeholder 2">
            <a:extLst>
              <a:ext uri="{FF2B5EF4-FFF2-40B4-BE49-F238E27FC236}">
                <a16:creationId xmlns:a16="http://schemas.microsoft.com/office/drawing/2014/main" id="{22930C5B-603C-494E-A467-8B394D01D406}"/>
              </a:ext>
            </a:extLst>
          </p:cNvPr>
          <p:cNvSpPr>
            <a:spLocks noGrp="1"/>
          </p:cNvSpPr>
          <p:nvPr>
            <p:ph type="body" idx="25"/>
          </p:nvPr>
        </p:nvSpPr>
        <p:spPr>
          <a:xfrm>
            <a:off x="1645267" y="5513214"/>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2" name="Text Placeholder 2">
            <a:extLst>
              <a:ext uri="{FF2B5EF4-FFF2-40B4-BE49-F238E27FC236}">
                <a16:creationId xmlns:a16="http://schemas.microsoft.com/office/drawing/2014/main" id="{540C455F-A23B-493F-B95E-AB485D91DA6A}"/>
              </a:ext>
            </a:extLst>
          </p:cNvPr>
          <p:cNvSpPr>
            <a:spLocks noGrp="1"/>
          </p:cNvSpPr>
          <p:nvPr>
            <p:ph type="body" idx="33"/>
          </p:nvPr>
        </p:nvSpPr>
        <p:spPr>
          <a:xfrm>
            <a:off x="1645267" y="5669450"/>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6" name="Picture Placeholder 10">
            <a:extLst>
              <a:ext uri="{FF2B5EF4-FFF2-40B4-BE49-F238E27FC236}">
                <a16:creationId xmlns:a16="http://schemas.microsoft.com/office/drawing/2014/main" id="{9461A69E-14C8-4325-89AF-D4257C1C05BA}"/>
              </a:ext>
            </a:extLst>
          </p:cNvPr>
          <p:cNvSpPr>
            <a:spLocks noGrp="1"/>
          </p:cNvSpPr>
          <p:nvPr>
            <p:ph type="pic" sz="quarter" idx="27"/>
          </p:nvPr>
        </p:nvSpPr>
        <p:spPr>
          <a:xfrm>
            <a:off x="4449459" y="4287711"/>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59" name="Text Placeholder 2">
            <a:extLst>
              <a:ext uri="{FF2B5EF4-FFF2-40B4-BE49-F238E27FC236}">
                <a16:creationId xmlns:a16="http://schemas.microsoft.com/office/drawing/2014/main" id="{6D1C374C-DAF7-40EF-B279-4EC7A2AFE6A2}"/>
              </a:ext>
            </a:extLst>
          </p:cNvPr>
          <p:cNvSpPr>
            <a:spLocks noGrp="1"/>
          </p:cNvSpPr>
          <p:nvPr>
            <p:ph type="body" idx="30"/>
          </p:nvPr>
        </p:nvSpPr>
        <p:spPr>
          <a:xfrm>
            <a:off x="3920123"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3" name="Text Placeholder 2">
            <a:extLst>
              <a:ext uri="{FF2B5EF4-FFF2-40B4-BE49-F238E27FC236}">
                <a16:creationId xmlns:a16="http://schemas.microsoft.com/office/drawing/2014/main" id="{421FF438-E4E8-4643-BCB3-4A1C12429042}"/>
              </a:ext>
            </a:extLst>
          </p:cNvPr>
          <p:cNvSpPr>
            <a:spLocks noGrp="1"/>
          </p:cNvSpPr>
          <p:nvPr>
            <p:ph type="body" idx="34"/>
          </p:nvPr>
        </p:nvSpPr>
        <p:spPr>
          <a:xfrm>
            <a:off x="3920123"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7" name="Picture Placeholder 10">
            <a:extLst>
              <a:ext uri="{FF2B5EF4-FFF2-40B4-BE49-F238E27FC236}">
                <a16:creationId xmlns:a16="http://schemas.microsoft.com/office/drawing/2014/main" id="{0FB38616-82FB-4DAD-A82E-3777ACB41148}"/>
              </a:ext>
            </a:extLst>
          </p:cNvPr>
          <p:cNvSpPr>
            <a:spLocks noGrp="1"/>
          </p:cNvSpPr>
          <p:nvPr>
            <p:ph type="pic" sz="quarter" idx="28"/>
          </p:nvPr>
        </p:nvSpPr>
        <p:spPr>
          <a:xfrm>
            <a:off x="6706048" y="4287711"/>
            <a:ext cx="1066800" cy="1066800"/>
          </a:xfrm>
          <a:solidFill>
            <a:schemeClr val="tx1"/>
          </a:solidFill>
        </p:spPr>
        <p:txBody>
          <a:bodyPr>
            <a:normAutofit/>
          </a:bodyPr>
          <a:lstStyle>
            <a:lvl2pPr>
              <a:defRPr sz="900"/>
            </a:lvl2pPr>
          </a:lstStyle>
          <a:p>
            <a:pPr lvl="1"/>
            <a:r>
              <a:rPr lang="en-US"/>
              <a:t>Click icon to add picture</a:t>
            </a:r>
            <a:endParaRPr lang="en-US" dirty="0"/>
          </a:p>
        </p:txBody>
      </p:sp>
      <p:sp>
        <p:nvSpPr>
          <p:cNvPr id="60" name="Text Placeholder 2">
            <a:extLst>
              <a:ext uri="{FF2B5EF4-FFF2-40B4-BE49-F238E27FC236}">
                <a16:creationId xmlns:a16="http://schemas.microsoft.com/office/drawing/2014/main" id="{D4FEDD19-A7BA-45BB-93A0-F1E896C9F26D}"/>
              </a:ext>
            </a:extLst>
          </p:cNvPr>
          <p:cNvSpPr>
            <a:spLocks noGrp="1"/>
          </p:cNvSpPr>
          <p:nvPr>
            <p:ph type="body" idx="31"/>
          </p:nvPr>
        </p:nvSpPr>
        <p:spPr>
          <a:xfrm>
            <a:off x="6186201"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4" name="Text Placeholder 2">
            <a:extLst>
              <a:ext uri="{FF2B5EF4-FFF2-40B4-BE49-F238E27FC236}">
                <a16:creationId xmlns:a16="http://schemas.microsoft.com/office/drawing/2014/main" id="{A12F0175-7AEE-46B1-9590-D4A427680DC7}"/>
              </a:ext>
            </a:extLst>
          </p:cNvPr>
          <p:cNvSpPr>
            <a:spLocks noGrp="1"/>
          </p:cNvSpPr>
          <p:nvPr>
            <p:ph type="body" idx="35"/>
          </p:nvPr>
        </p:nvSpPr>
        <p:spPr>
          <a:xfrm>
            <a:off x="6186201"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58" name="Picture Placeholder 10">
            <a:extLst>
              <a:ext uri="{FF2B5EF4-FFF2-40B4-BE49-F238E27FC236}">
                <a16:creationId xmlns:a16="http://schemas.microsoft.com/office/drawing/2014/main" id="{622ED9F4-EB9B-4588-8501-BFECB846EE73}"/>
              </a:ext>
            </a:extLst>
          </p:cNvPr>
          <p:cNvSpPr>
            <a:spLocks noGrp="1"/>
          </p:cNvSpPr>
          <p:nvPr>
            <p:ph type="pic" sz="quarter" idx="29"/>
          </p:nvPr>
        </p:nvSpPr>
        <p:spPr>
          <a:xfrm>
            <a:off x="8962638" y="4287711"/>
            <a:ext cx="1066800" cy="1066800"/>
          </a:xfrm>
          <a:solidFill>
            <a:schemeClr val="tx1"/>
          </a:solidFill>
        </p:spPr>
        <p:txBody>
          <a:bodyPr>
            <a:normAutofit/>
          </a:bodyPr>
          <a:lstStyle>
            <a:lvl1pPr>
              <a:defRPr sz="900"/>
            </a:lvl1pPr>
          </a:lstStyle>
          <a:p>
            <a:r>
              <a:rPr lang="en-US"/>
              <a:t>Click icon to add picture</a:t>
            </a:r>
            <a:endParaRPr lang="en-US" dirty="0"/>
          </a:p>
        </p:txBody>
      </p:sp>
      <p:sp>
        <p:nvSpPr>
          <p:cNvPr id="61" name="Text Placeholder 2">
            <a:extLst>
              <a:ext uri="{FF2B5EF4-FFF2-40B4-BE49-F238E27FC236}">
                <a16:creationId xmlns:a16="http://schemas.microsoft.com/office/drawing/2014/main" id="{5026D39F-46AB-4680-9A52-F367344A3531}"/>
              </a:ext>
            </a:extLst>
          </p:cNvPr>
          <p:cNvSpPr>
            <a:spLocks noGrp="1"/>
          </p:cNvSpPr>
          <p:nvPr>
            <p:ph type="body" idx="32"/>
          </p:nvPr>
        </p:nvSpPr>
        <p:spPr>
          <a:xfrm>
            <a:off x="8443613" y="5522739"/>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5" name="Text Placeholder 2">
            <a:extLst>
              <a:ext uri="{FF2B5EF4-FFF2-40B4-BE49-F238E27FC236}">
                <a16:creationId xmlns:a16="http://schemas.microsoft.com/office/drawing/2014/main" id="{04E11FE2-6320-4E8C-A5B3-8104AF329ADA}"/>
              </a:ext>
            </a:extLst>
          </p:cNvPr>
          <p:cNvSpPr>
            <a:spLocks noGrp="1"/>
          </p:cNvSpPr>
          <p:nvPr>
            <p:ph type="body" idx="36"/>
          </p:nvPr>
        </p:nvSpPr>
        <p:spPr>
          <a:xfrm>
            <a:off x="8447337" y="5678975"/>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126725866"/>
      </p:ext>
    </p:extLst>
  </p:cSld>
  <p:clrMapOvr>
    <a:overrideClrMapping bg1="dk1" tx1="lt1" bg2="dk2" tx2="lt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a:t>Click to edit Master text styles</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a:t>Click to edit Master text styles</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a:t>Click to edit Master text styles</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a:t>Click to edit Master text styles</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a:t>Click to edit Master text styles</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a:t>Click to edit Master text styles</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a:t>Click to edit Master text styles</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a:t>Click to edit Master text styles</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837999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r>
              <a:rPr lang="en-US"/>
              <a:t>Click icon to add picture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a:t>Click to edit Master text styles</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r>
              <a:rPr lang="en-US"/>
              <a:t>Click icon to add picture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6226984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r>
              <a:rPr lang="en-US"/>
              <a:t>Click icon to add picture</a:t>
            </a:r>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r>
              <a:rPr lang="en-US"/>
              <a:t>Click icon to add picture</a:t>
            </a:r>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r>
              <a:rPr lang="en-US"/>
              <a:t>Click icon to add picture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dirty="0"/>
          </a:p>
        </p:txBody>
      </p:sp>
    </p:spTree>
    <p:extLst>
      <p:ext uri="{BB962C8B-B14F-4D97-AF65-F5344CB8AC3E}">
        <p14:creationId xmlns:p14="http://schemas.microsoft.com/office/powerpoint/2010/main" val="39566992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a:t>Click to edit Master title style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4666501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4680186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r>
              <a:rPr lang="en-US"/>
              <a:t>Click icon to add picture</a:t>
            </a:r>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19214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r>
              <a:rPr lang="en-US"/>
              <a:t>Click icon to add picture</a:t>
            </a:r>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595039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a:t>Click to edit Master title style</a:t>
            </a:r>
            <a:endParaRPr lang="en-US" dirty="0"/>
          </a:p>
        </p:txBody>
      </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r>
              <a:rPr lang="en-US"/>
              <a:t>Click icon to add picture</a:t>
            </a:r>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79303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742825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77" r:id="rId2"/>
    <p:sldLayoutId id="2147483676" r:id="rId3"/>
    <p:sldLayoutId id="2147483675" r:id="rId4"/>
    <p:sldLayoutId id="2147483665" r:id="rId5"/>
    <p:sldLayoutId id="2147483666" r:id="rId6"/>
    <p:sldLayoutId id="2147483651" r:id="rId7"/>
    <p:sldLayoutId id="2147483667" r:id="rId8"/>
    <p:sldLayoutId id="2147483680" r:id="rId9"/>
    <p:sldLayoutId id="2147483678" r:id="rId10"/>
    <p:sldLayoutId id="2147483679" r:id="rId11"/>
    <p:sldLayoutId id="2147483673" r:id="rId12"/>
    <p:sldLayoutId id="2147483682" r:id="rId13"/>
    <p:sldLayoutId id="2147483652" r:id="rId14"/>
    <p:sldLayoutId id="2147483664" r:id="rId15"/>
    <p:sldLayoutId id="2147483672" r:id="rId16"/>
    <p:sldLayoutId id="2147483669" r:id="rId17"/>
    <p:sldLayoutId id="2147483670" r:id="rId18"/>
    <p:sldLayoutId id="2147483681" r:id="rId19"/>
    <p:sldLayoutId id="2147483654" r:id="rId20"/>
    <p:sldLayoutId id="2147483650" r:id="rId21"/>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825680" y="2957867"/>
            <a:ext cx="4236720" cy="1356360"/>
          </a:xfrm>
        </p:spPr>
        <p:txBody>
          <a:bodyPr/>
          <a:lstStyle/>
          <a:p>
            <a:r>
              <a:rPr lang="en-US" dirty="0"/>
              <a:t>Sports For All</a:t>
            </a:r>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825680" y="4512347"/>
            <a:ext cx="4876800" cy="701040"/>
          </a:xfrm>
        </p:spPr>
        <p:txBody>
          <a:bodyPr>
            <a:normAutofit fontScale="92500" lnSpcReduction="10000"/>
          </a:bodyPr>
          <a:lstStyle/>
          <a:p>
            <a:r>
              <a:rPr lang="en-US" dirty="0"/>
              <a:t>Tania samara and Juan Eyad </a:t>
            </a:r>
          </a:p>
          <a:p>
            <a:r>
              <a:rPr lang="en-US" dirty="0"/>
              <a:t>8-A</a:t>
            </a:r>
          </a:p>
        </p:txBody>
      </p:sp>
    </p:spTree>
    <p:extLst>
      <p:ext uri="{BB962C8B-B14F-4D97-AF65-F5344CB8AC3E}">
        <p14:creationId xmlns:p14="http://schemas.microsoft.com/office/powerpoint/2010/main" val="164242537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1BC769-4CBC-38B9-0BF9-5CAD61F9007E}"/>
              </a:ext>
            </a:extLst>
          </p:cNvPr>
          <p:cNvSpPr>
            <a:spLocks noGrp="1"/>
          </p:cNvSpPr>
          <p:nvPr>
            <p:ph type="title"/>
          </p:nvPr>
        </p:nvSpPr>
        <p:spPr/>
        <p:txBody>
          <a:bodyPr/>
          <a:lstStyle/>
          <a:p>
            <a:r>
              <a:rPr lang="en-US" dirty="0"/>
              <a:t>Introduction</a:t>
            </a:r>
            <a:endParaRPr lang="en-SA" dirty="0"/>
          </a:p>
        </p:txBody>
      </p:sp>
      <p:sp>
        <p:nvSpPr>
          <p:cNvPr id="4" name="Text Placeholder 3">
            <a:extLst>
              <a:ext uri="{FF2B5EF4-FFF2-40B4-BE49-F238E27FC236}">
                <a16:creationId xmlns:a16="http://schemas.microsoft.com/office/drawing/2014/main" id="{354EB76D-1448-1308-15B9-FB4C48DB6E48}"/>
              </a:ext>
            </a:extLst>
          </p:cNvPr>
          <p:cNvSpPr>
            <a:spLocks noGrp="1"/>
          </p:cNvSpPr>
          <p:nvPr>
            <p:ph sz="quarter" idx="13"/>
          </p:nvPr>
        </p:nvSpPr>
        <p:spPr/>
        <p:txBody>
          <a:bodyPr>
            <a:normAutofit lnSpcReduction="10000"/>
          </a:bodyPr>
          <a:lstStyle/>
          <a:p>
            <a:pPr marL="514350" indent="-514350">
              <a:buFont typeface="+mj-lt"/>
              <a:buAutoNum type="arabicPeriod"/>
            </a:pPr>
            <a:r>
              <a:rPr lang="en-US" dirty="0"/>
              <a:t>Today I’m going to talk  about what we have done for our global project . First of all we wrote down the questions, after that we wrote down the survey’s on Google forms and sent the link to our friends on Instagram . Second of all we did an interview for some students in our school.last but not least we’re gonna do a power point on what we did till how we ended it.</a:t>
            </a:r>
          </a:p>
        </p:txBody>
      </p:sp>
      <p:sp>
        <p:nvSpPr>
          <p:cNvPr id="6" name="Date Placeholder 5">
            <a:extLst>
              <a:ext uri="{FF2B5EF4-FFF2-40B4-BE49-F238E27FC236}">
                <a16:creationId xmlns:a16="http://schemas.microsoft.com/office/drawing/2014/main" id="{D1710C15-CB1B-0DA7-8B0A-BD30D5887049}"/>
              </a:ext>
            </a:extLst>
          </p:cNvPr>
          <p:cNvSpPr>
            <a:spLocks noGrp="1"/>
          </p:cNvSpPr>
          <p:nvPr>
            <p:ph type="dt" sz="half" idx="10"/>
          </p:nvPr>
        </p:nvSpPr>
        <p:spPr/>
        <p:txBody>
          <a:bodyPr/>
          <a:lstStyle/>
          <a:p>
            <a:r>
              <a:rPr lang="en-US"/>
              <a:t>20XX</a:t>
            </a:r>
            <a:endParaRPr lang="en-US" dirty="0"/>
          </a:p>
        </p:txBody>
      </p:sp>
      <p:sp>
        <p:nvSpPr>
          <p:cNvPr id="8" name="Slide Number Placeholder 7">
            <a:extLst>
              <a:ext uri="{FF2B5EF4-FFF2-40B4-BE49-F238E27FC236}">
                <a16:creationId xmlns:a16="http://schemas.microsoft.com/office/drawing/2014/main" id="{983A4566-554F-CC90-9B04-23F48241A2D4}"/>
              </a:ext>
            </a:extLst>
          </p:cNvPr>
          <p:cNvSpPr>
            <a:spLocks noGrp="1"/>
          </p:cNvSpPr>
          <p:nvPr>
            <p:ph type="sldNum" sz="quarter" idx="12"/>
          </p:nvPr>
        </p:nvSpPr>
        <p:spPr/>
        <p:txBody>
          <a:bodyPr/>
          <a:lstStyle/>
          <a:p>
            <a:fld id="{B5CEABB6-07DC-46E8-9B57-56EC44A396E5}" type="slidenum">
              <a:rPr lang="en-US" smtClean="0"/>
              <a:t>2</a:t>
            </a:fld>
            <a:endParaRPr lang="en-US" dirty="0"/>
          </a:p>
        </p:txBody>
      </p:sp>
      <p:pic>
        <p:nvPicPr>
          <p:cNvPr id="7" name="Picture 8">
            <a:extLst>
              <a:ext uri="{FF2B5EF4-FFF2-40B4-BE49-F238E27FC236}">
                <a16:creationId xmlns:a16="http://schemas.microsoft.com/office/drawing/2014/main" id="{6AF4FB9D-0FED-B955-1F0A-84A3D0249F08}"/>
              </a:ext>
            </a:extLst>
          </p:cNvPr>
          <p:cNvPicPr>
            <a:picLocks noChangeAspect="1"/>
          </p:cNvPicPr>
          <p:nvPr/>
        </p:nvPicPr>
        <p:blipFill>
          <a:blip r:embed="rId2"/>
          <a:stretch>
            <a:fillRect/>
          </a:stretch>
        </p:blipFill>
        <p:spPr>
          <a:xfrm>
            <a:off x="8153398" y="3351562"/>
            <a:ext cx="2000684" cy="2151126"/>
          </a:xfrm>
          <a:prstGeom prst="rect">
            <a:avLst/>
          </a:prstGeom>
          <a:ln>
            <a:noFill/>
          </a:ln>
          <a:effectLst>
            <a:softEdge rad="112500"/>
          </a:effectLst>
        </p:spPr>
      </p:pic>
    </p:spTree>
    <p:extLst>
      <p:ext uri="{BB962C8B-B14F-4D97-AF65-F5344CB8AC3E}">
        <p14:creationId xmlns:p14="http://schemas.microsoft.com/office/powerpoint/2010/main" val="212997244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94F654-B1C4-884C-23D1-56B252043C4A}"/>
              </a:ext>
            </a:extLst>
          </p:cNvPr>
          <p:cNvSpPr>
            <a:spLocks noGrp="1"/>
          </p:cNvSpPr>
          <p:nvPr>
            <p:ph type="title"/>
          </p:nvPr>
        </p:nvSpPr>
        <p:spPr/>
        <p:txBody>
          <a:bodyPr/>
          <a:lstStyle/>
          <a:p>
            <a:r>
              <a:rPr lang="en-US" dirty="0"/>
              <a:t>Causes</a:t>
            </a:r>
            <a:endParaRPr lang="en-SA" dirty="0"/>
          </a:p>
        </p:txBody>
      </p:sp>
      <p:sp>
        <p:nvSpPr>
          <p:cNvPr id="3" name="Content Placeholder 2">
            <a:extLst>
              <a:ext uri="{FF2B5EF4-FFF2-40B4-BE49-F238E27FC236}">
                <a16:creationId xmlns:a16="http://schemas.microsoft.com/office/drawing/2014/main" id="{A47E8227-2D1E-1B33-3B24-0FB93A7CC9CB}"/>
              </a:ext>
            </a:extLst>
          </p:cNvPr>
          <p:cNvSpPr>
            <a:spLocks noGrp="1"/>
          </p:cNvSpPr>
          <p:nvPr>
            <p:ph sz="quarter" idx="13"/>
          </p:nvPr>
        </p:nvSpPr>
        <p:spPr/>
        <p:txBody>
          <a:bodyPr/>
          <a:lstStyle/>
          <a:p>
            <a:r>
              <a:rPr lang="en-US" dirty="0"/>
              <a:t>Now we are going to talk about the causes, First of All, how students doesn’t enter the school sports, when we asked in the survey. “Do you enter the school sports club. if no why?” , which half of them said no and one of the main reason was because of the schools gym of how it doesn’t have a locker room so you can keep your clothes in or your backpacks.</a:t>
            </a:r>
          </a:p>
        </p:txBody>
      </p:sp>
      <p:sp>
        <p:nvSpPr>
          <p:cNvPr id="4" name="Date Placeholder 3">
            <a:extLst>
              <a:ext uri="{FF2B5EF4-FFF2-40B4-BE49-F238E27FC236}">
                <a16:creationId xmlns:a16="http://schemas.microsoft.com/office/drawing/2014/main" id="{D1A5A7FB-0196-2389-816A-0BFEB80AC1DA}"/>
              </a:ext>
            </a:extLst>
          </p:cNvPr>
          <p:cNvSpPr>
            <a:spLocks noGrp="1"/>
          </p:cNvSpPr>
          <p:nvPr>
            <p:ph type="dt" sz="half" idx="10"/>
          </p:nvPr>
        </p:nvSpPr>
        <p:spPr/>
        <p:txBody>
          <a:bodyPr/>
          <a:lstStyle/>
          <a:p>
            <a:r>
              <a:rPr lang="en-US"/>
              <a:t>20XX</a:t>
            </a:r>
            <a:endParaRPr lang="en-US" dirty="0"/>
          </a:p>
        </p:txBody>
      </p:sp>
      <p:sp>
        <p:nvSpPr>
          <p:cNvPr id="5" name="Footer Placeholder 4">
            <a:extLst>
              <a:ext uri="{FF2B5EF4-FFF2-40B4-BE49-F238E27FC236}">
                <a16:creationId xmlns:a16="http://schemas.microsoft.com/office/drawing/2014/main" id="{4A5F8956-E854-362D-5208-59693ED191E4}"/>
              </a:ext>
            </a:extLst>
          </p:cNvPr>
          <p:cNvSpPr>
            <a:spLocks noGrp="1"/>
          </p:cNvSpPr>
          <p:nvPr>
            <p:ph type="ftr" sz="quarter" idx="11"/>
          </p:nvPr>
        </p:nvSpPr>
        <p:spPr>
          <a:xfrm>
            <a:off x="4963298" y="11080556"/>
            <a:ext cx="4114800" cy="365125"/>
          </a:xfrm>
        </p:spPr>
        <p:txBody>
          <a:bodyPr/>
          <a:lstStyle/>
          <a:p>
            <a:endParaRPr lang="en-US" dirty="0"/>
          </a:p>
        </p:txBody>
      </p:sp>
      <p:sp>
        <p:nvSpPr>
          <p:cNvPr id="6" name="Slide Number Placeholder 5">
            <a:extLst>
              <a:ext uri="{FF2B5EF4-FFF2-40B4-BE49-F238E27FC236}">
                <a16:creationId xmlns:a16="http://schemas.microsoft.com/office/drawing/2014/main" id="{50C10226-7C7B-D770-BDF1-33A8D20EF72B}"/>
              </a:ext>
            </a:extLst>
          </p:cNvPr>
          <p:cNvSpPr>
            <a:spLocks noGrp="1"/>
          </p:cNvSpPr>
          <p:nvPr>
            <p:ph type="sldNum" sz="quarter" idx="12"/>
          </p:nvPr>
        </p:nvSpPr>
        <p:spPr/>
        <p:txBody>
          <a:bodyPr/>
          <a:lstStyle/>
          <a:p>
            <a:fld id="{B5CEABB6-07DC-46E8-9B57-56EC44A396E5}" type="slidenum">
              <a:rPr lang="en-US" smtClean="0"/>
              <a:t>3</a:t>
            </a:fld>
            <a:endParaRPr lang="en-US" dirty="0"/>
          </a:p>
        </p:txBody>
      </p:sp>
      <p:pic>
        <p:nvPicPr>
          <p:cNvPr id="7" name="Picture 7">
            <a:extLst>
              <a:ext uri="{FF2B5EF4-FFF2-40B4-BE49-F238E27FC236}">
                <a16:creationId xmlns:a16="http://schemas.microsoft.com/office/drawing/2014/main" id="{0B05F2FA-3B70-5928-A7CA-C5642630D541}"/>
              </a:ext>
            </a:extLst>
          </p:cNvPr>
          <p:cNvPicPr>
            <a:picLocks noChangeAspect="1"/>
          </p:cNvPicPr>
          <p:nvPr/>
        </p:nvPicPr>
        <p:blipFill>
          <a:blip r:embed="rId2"/>
          <a:stretch>
            <a:fillRect/>
          </a:stretch>
        </p:blipFill>
        <p:spPr>
          <a:xfrm>
            <a:off x="8153398" y="2610157"/>
            <a:ext cx="2128118" cy="2126832"/>
          </a:xfrm>
          <a:prstGeom prst="rect">
            <a:avLst/>
          </a:prstGeom>
          <a:ln>
            <a:noFill/>
          </a:ln>
          <a:effectLst>
            <a:softEdge rad="112500"/>
          </a:effectLst>
        </p:spPr>
      </p:pic>
    </p:spTree>
    <p:extLst>
      <p:ext uri="{BB962C8B-B14F-4D97-AF65-F5344CB8AC3E}">
        <p14:creationId xmlns:p14="http://schemas.microsoft.com/office/powerpoint/2010/main" val="14322124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6841E4-B107-0560-B5B2-0C8042B377B5}"/>
              </a:ext>
            </a:extLst>
          </p:cNvPr>
          <p:cNvSpPr>
            <a:spLocks noGrp="1"/>
          </p:cNvSpPr>
          <p:nvPr>
            <p:ph type="title"/>
          </p:nvPr>
        </p:nvSpPr>
        <p:spPr/>
        <p:txBody>
          <a:bodyPr/>
          <a:lstStyle/>
          <a:p>
            <a:r>
              <a:rPr lang="en-US" dirty="0"/>
              <a:t>Solutions and some suggestions </a:t>
            </a:r>
            <a:endParaRPr lang="en-SA" dirty="0"/>
          </a:p>
        </p:txBody>
      </p:sp>
      <p:sp>
        <p:nvSpPr>
          <p:cNvPr id="3" name="Content Placeholder 2">
            <a:extLst>
              <a:ext uri="{FF2B5EF4-FFF2-40B4-BE49-F238E27FC236}">
                <a16:creationId xmlns:a16="http://schemas.microsoft.com/office/drawing/2014/main" id="{72F57C6C-0F85-0CF7-392D-A8240F61FD25}"/>
              </a:ext>
            </a:extLst>
          </p:cNvPr>
          <p:cNvSpPr>
            <a:spLocks noGrp="1"/>
          </p:cNvSpPr>
          <p:nvPr>
            <p:ph sz="quarter" idx="13"/>
          </p:nvPr>
        </p:nvSpPr>
        <p:spPr/>
        <p:txBody>
          <a:bodyPr/>
          <a:lstStyle/>
          <a:p>
            <a:r>
              <a:rPr lang="en-US" dirty="0"/>
              <a:t>In my opinion, school should get a locker room and each student who has a team could get a locker key so they can keep they’re private stuff in , plus how they need more than a one team.</a:t>
            </a:r>
            <a:endParaRPr lang="en-SA" dirty="0"/>
          </a:p>
        </p:txBody>
      </p:sp>
      <p:sp>
        <p:nvSpPr>
          <p:cNvPr id="4" name="Date Placeholder 3">
            <a:extLst>
              <a:ext uri="{FF2B5EF4-FFF2-40B4-BE49-F238E27FC236}">
                <a16:creationId xmlns:a16="http://schemas.microsoft.com/office/drawing/2014/main" id="{D5CCB2B1-3646-5CD3-9177-419B5D8439A7}"/>
              </a:ext>
            </a:extLst>
          </p:cNvPr>
          <p:cNvSpPr>
            <a:spLocks noGrp="1"/>
          </p:cNvSpPr>
          <p:nvPr>
            <p:ph type="dt" sz="half" idx="10"/>
          </p:nvPr>
        </p:nvSpPr>
        <p:spPr/>
        <p:txBody>
          <a:bodyPr/>
          <a:lstStyle/>
          <a:p>
            <a:r>
              <a:rPr lang="en-US"/>
              <a:t>20XX</a:t>
            </a:r>
            <a:endParaRPr lang="en-US" dirty="0"/>
          </a:p>
        </p:txBody>
      </p:sp>
      <p:sp>
        <p:nvSpPr>
          <p:cNvPr id="5" name="Footer Placeholder 4">
            <a:extLst>
              <a:ext uri="{FF2B5EF4-FFF2-40B4-BE49-F238E27FC236}">
                <a16:creationId xmlns:a16="http://schemas.microsoft.com/office/drawing/2014/main" id="{4C672D41-FF77-3CC2-F8EC-11184FF858FF}"/>
              </a:ext>
            </a:extLst>
          </p:cNvPr>
          <p:cNvSpPr>
            <a:spLocks noGrp="1"/>
          </p:cNvSpPr>
          <p:nvPr>
            <p:ph type="ftr" sz="quarter" idx="11"/>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6826338F-1D10-C1A6-0E69-2163D8FFBD32}"/>
              </a:ext>
            </a:extLst>
          </p:cNvPr>
          <p:cNvSpPr>
            <a:spLocks noGrp="1"/>
          </p:cNvSpPr>
          <p:nvPr>
            <p:ph type="sldNum" sz="quarter" idx="12"/>
          </p:nvPr>
        </p:nvSpPr>
        <p:spPr/>
        <p:txBody>
          <a:bodyPr/>
          <a:lstStyle/>
          <a:p>
            <a:fld id="{B5CEABB6-07DC-46E8-9B57-56EC44A396E5}" type="slidenum">
              <a:rPr lang="en-US" smtClean="0"/>
              <a:t>4</a:t>
            </a:fld>
            <a:endParaRPr lang="en-US" dirty="0"/>
          </a:p>
        </p:txBody>
      </p:sp>
      <p:pic>
        <p:nvPicPr>
          <p:cNvPr id="7" name="Picture 7">
            <a:extLst>
              <a:ext uri="{FF2B5EF4-FFF2-40B4-BE49-F238E27FC236}">
                <a16:creationId xmlns:a16="http://schemas.microsoft.com/office/drawing/2014/main" id="{7B4F7214-DD57-CB1C-3535-8F42F603116A}"/>
              </a:ext>
            </a:extLst>
          </p:cNvPr>
          <p:cNvPicPr>
            <a:picLocks noChangeAspect="1"/>
          </p:cNvPicPr>
          <p:nvPr/>
        </p:nvPicPr>
        <p:blipFill>
          <a:blip r:embed="rId2"/>
          <a:stretch>
            <a:fillRect/>
          </a:stretch>
        </p:blipFill>
        <p:spPr>
          <a:xfrm>
            <a:off x="5031653" y="3587598"/>
            <a:ext cx="2343135" cy="2341716"/>
          </a:xfrm>
          <a:prstGeom prst="rect">
            <a:avLst/>
          </a:prstGeom>
          <a:ln>
            <a:noFill/>
          </a:ln>
          <a:effectLst>
            <a:softEdge rad="112500"/>
          </a:effectLst>
        </p:spPr>
      </p:pic>
    </p:spTree>
    <p:extLst>
      <p:ext uri="{BB962C8B-B14F-4D97-AF65-F5344CB8AC3E}">
        <p14:creationId xmlns:p14="http://schemas.microsoft.com/office/powerpoint/2010/main" val="349884845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447837-81A4-F5D5-7DC0-23A3EDEF1493}"/>
              </a:ext>
            </a:extLst>
          </p:cNvPr>
          <p:cNvSpPr>
            <a:spLocks noGrp="1"/>
          </p:cNvSpPr>
          <p:nvPr>
            <p:ph type="title"/>
          </p:nvPr>
        </p:nvSpPr>
        <p:spPr/>
        <p:txBody>
          <a:bodyPr/>
          <a:lstStyle/>
          <a:p>
            <a:r>
              <a:rPr lang="en-US" dirty="0"/>
              <a:t>Thank you </a:t>
            </a:r>
            <a:endParaRPr lang="en-SA" dirty="0"/>
          </a:p>
        </p:txBody>
      </p:sp>
      <p:sp>
        <p:nvSpPr>
          <p:cNvPr id="3" name="Content Placeholder 2">
            <a:extLst>
              <a:ext uri="{FF2B5EF4-FFF2-40B4-BE49-F238E27FC236}">
                <a16:creationId xmlns:a16="http://schemas.microsoft.com/office/drawing/2014/main" id="{0091B826-3CAA-4648-9F7E-097A89271A76}"/>
              </a:ext>
            </a:extLst>
          </p:cNvPr>
          <p:cNvSpPr>
            <a:spLocks noGrp="1"/>
          </p:cNvSpPr>
          <p:nvPr>
            <p:ph type="body" sz="quarter" idx="17"/>
          </p:nvPr>
        </p:nvSpPr>
        <p:spPr/>
        <p:txBody>
          <a:bodyPr/>
          <a:lstStyle/>
          <a:p>
            <a:r>
              <a:rPr lang="en-US" dirty="0"/>
              <a:t>Made by : Juan </a:t>
            </a:r>
            <a:r>
              <a:rPr lang="en-US" dirty="0" err="1"/>
              <a:t>Abdallah</a:t>
            </a:r>
            <a:endParaRPr lang="en-SA" dirty="0"/>
          </a:p>
        </p:txBody>
      </p:sp>
      <p:sp>
        <p:nvSpPr>
          <p:cNvPr id="7" name="Text Placeholder 6">
            <a:extLst>
              <a:ext uri="{FF2B5EF4-FFF2-40B4-BE49-F238E27FC236}">
                <a16:creationId xmlns:a16="http://schemas.microsoft.com/office/drawing/2014/main" id="{AB813014-4BD9-D2AF-FD24-4FB8E37547EB}"/>
              </a:ext>
            </a:extLst>
          </p:cNvPr>
          <p:cNvSpPr>
            <a:spLocks noGrp="1"/>
          </p:cNvSpPr>
          <p:nvPr>
            <p:ph type="body" sz="quarter" idx="18"/>
          </p:nvPr>
        </p:nvSpPr>
        <p:spPr/>
        <p:txBody>
          <a:bodyPr/>
          <a:lstStyle/>
          <a:p>
            <a:r>
              <a:rPr lang="en-US" dirty="0"/>
              <a:t>And Tania Samara from 8-A</a:t>
            </a:r>
            <a:endParaRPr lang="en-SA" dirty="0"/>
          </a:p>
        </p:txBody>
      </p:sp>
      <p:sp>
        <p:nvSpPr>
          <p:cNvPr id="4" name="Date Placeholder 3">
            <a:extLst>
              <a:ext uri="{FF2B5EF4-FFF2-40B4-BE49-F238E27FC236}">
                <a16:creationId xmlns:a16="http://schemas.microsoft.com/office/drawing/2014/main" id="{A02E14BB-67FE-EC77-CCCA-E8C97C345F09}"/>
              </a:ext>
            </a:extLst>
          </p:cNvPr>
          <p:cNvSpPr>
            <a:spLocks noGrp="1"/>
          </p:cNvSpPr>
          <p:nvPr>
            <p:ph type="dt" sz="half" idx="10"/>
          </p:nvPr>
        </p:nvSpPr>
        <p:spPr/>
        <p:txBody>
          <a:bodyPr/>
          <a:lstStyle/>
          <a:p>
            <a:r>
              <a:rPr lang="en-US"/>
              <a:t>20XX</a:t>
            </a:r>
            <a:endParaRPr lang="en-US" dirty="0"/>
          </a:p>
        </p:txBody>
      </p:sp>
      <p:sp>
        <p:nvSpPr>
          <p:cNvPr id="5" name="Footer Placeholder 4">
            <a:extLst>
              <a:ext uri="{FF2B5EF4-FFF2-40B4-BE49-F238E27FC236}">
                <a16:creationId xmlns:a16="http://schemas.microsoft.com/office/drawing/2014/main" id="{3AF8D38B-A1FD-2326-693E-1077438A71C4}"/>
              </a:ext>
            </a:extLst>
          </p:cNvPr>
          <p:cNvSpPr>
            <a:spLocks noGrp="1"/>
          </p:cNvSpPr>
          <p:nvPr>
            <p:ph type="ftr" sz="quarter" idx="11"/>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105E2AF8-BFAA-0E9B-3A9F-A5599AE6D17C}"/>
              </a:ext>
            </a:extLst>
          </p:cNvPr>
          <p:cNvSpPr>
            <a:spLocks noGrp="1"/>
          </p:cNvSpPr>
          <p:nvPr>
            <p:ph type="sldNum" sz="quarter" idx="12"/>
          </p:nvPr>
        </p:nvSpPr>
        <p:spPr/>
        <p:txBody>
          <a:bodyPr/>
          <a:lstStyle/>
          <a:p>
            <a:fld id="{B5CEABB6-07DC-46E8-9B57-56EC44A396E5}" type="slidenum">
              <a:rPr lang="en-US" smtClean="0"/>
              <a:t>5</a:t>
            </a:fld>
            <a:endParaRPr lang="en-US" dirty="0"/>
          </a:p>
        </p:txBody>
      </p:sp>
    </p:spTree>
    <p:extLst>
      <p:ext uri="{BB962C8B-B14F-4D97-AF65-F5344CB8AC3E}">
        <p14:creationId xmlns:p14="http://schemas.microsoft.com/office/powerpoint/2010/main" val="11311871"/>
      </p:ext>
    </p:extLst>
  </p:cSld>
  <p:clrMapOvr>
    <a:masterClrMapping/>
  </p:clrMapOvr>
</p:sld>
</file>

<file path=ppt/theme/theme1.xml><?xml version="1.0" encoding="utf-8"?>
<a:theme xmlns:a="http://schemas.openxmlformats.org/drawingml/2006/main" name="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D517AF28-3AE7-4783-9F5D-33E354C4965B}" vid="{10077450-8D78-498D-896F-B87C8E8E6BCF}"/>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0" ma:contentTypeDescription="Create a new document." ma:contentTypeScope="" ma:versionID="1267097ee5f5874adfcc408041ae252e">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395891a93df65b14727750f2c06c306c"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Props1.xml><?xml version="1.0" encoding="utf-8"?>
<ds:datastoreItem xmlns:ds="http://schemas.openxmlformats.org/officeDocument/2006/customXml" ds:itemID="{7D7AD63E-21C5-4BDF-A0FA-A2AD672B55C9}">
  <ds:schemaRefs>
    <ds:schemaRef ds:uri="http://schemas.microsoft.com/office/2006/metadata/contentType"/>
    <ds:schemaRef ds:uri="http://schemas.microsoft.com/office/2006/metadata/properties/metaAttributes"/>
    <ds:schemaRef ds:uri="http://www.w3.org/2000/xmlns/"/>
    <ds:schemaRef ds:uri="http://www.w3.org/2001/XMLSchema"/>
    <ds:schemaRef ds:uri="http://schemas.microsoft.com/sharepoint/v3"/>
    <ds:schemaRef ds:uri="71af3243-3dd4-4a8d-8c0d-dd76da1f02a5"/>
    <ds:schemaRef ds:uri="16c05727-aa75-4e4a-9b5f-8a80a1165891"/>
    <ds:schemaRef ds:uri="230e9df3-be65-4c73-a93b-d1236ebd677e"/>
  </ds:schemaRefs>
</ds:datastoreItem>
</file>

<file path=customXml/itemProps2.xml><?xml version="1.0" encoding="utf-8"?>
<ds:datastoreItem xmlns:ds="http://schemas.openxmlformats.org/officeDocument/2006/customXml" ds:itemID="{E38612B0-484D-43EC-BFF0-034DF82E508A}">
  <ds:schemaRefs>
    <ds:schemaRef ds:uri="http://schemas.microsoft.com/sharepoint/v3/contenttype/forms"/>
  </ds:schemaRefs>
</ds:datastoreItem>
</file>

<file path=customXml/itemProps3.xml><?xml version="1.0" encoding="utf-8"?>
<ds:datastoreItem xmlns:ds="http://schemas.openxmlformats.org/officeDocument/2006/customXml" ds:itemID="{BA4540F8-4AB0-4B8E-9D80-DBBF6B688A1C}">
  <ds:schemaRefs>
    <ds:schemaRef ds:uri="http://schemas.microsoft.com/office/2006/metadata/properties"/>
    <ds:schemaRef ds:uri="http://www.w3.org/2000/xmlns/"/>
    <ds:schemaRef ds:uri="http://schemas.microsoft.com/sharepoint/v3"/>
    <ds:schemaRef ds:uri="http://www.w3.org/2001/XMLSchema-instance"/>
    <ds:schemaRef ds:uri="71af3243-3dd4-4a8d-8c0d-dd76da1f02a5"/>
    <ds:schemaRef ds:uri="http://schemas.microsoft.com/office/infopath/2007/PartnerControls"/>
    <ds:schemaRef ds:uri="230e9df3-be65-4c73-a93b-d1236ebd677e"/>
  </ds:schemaRefs>
</ds:datastoreItem>
</file>

<file path=docProps/app.xml><?xml version="1.0" encoding="utf-8"?>
<Properties xmlns="http://schemas.openxmlformats.org/officeDocument/2006/extended-properties" xmlns:vt="http://schemas.openxmlformats.org/officeDocument/2006/docPropsVTypes">
  <Template/>
  <TotalTime>0</TotalTime>
  <Words>913</Words>
  <Application>Microsoft Office PowerPoint</Application>
  <PresentationFormat>Widescreen</PresentationFormat>
  <Paragraphs>335</Paragraphs>
  <Slides>5</Slides>
  <Notes>0</Notes>
  <HiddenSlides>0</HiddenSlides>
  <MMClips>0</MMClips>
  <ScaleCrop>false</ScaleCrop>
  <HeadingPairs>
    <vt:vector size="4" baseType="variant">
      <vt:variant>
        <vt:lpstr>Theme</vt:lpstr>
      </vt:variant>
      <vt:variant>
        <vt:i4>1</vt:i4>
      </vt:variant>
      <vt:variant>
        <vt:lpstr>Slide Titles</vt:lpstr>
      </vt:variant>
      <vt:variant>
        <vt:i4>5</vt:i4>
      </vt:variant>
    </vt:vector>
  </HeadingPairs>
  <TitlesOfParts>
    <vt:vector size="6" baseType="lpstr">
      <vt:lpstr>Office Theme</vt:lpstr>
      <vt:lpstr>Sports For All</vt:lpstr>
      <vt:lpstr>Introduction</vt:lpstr>
      <vt:lpstr>Causes</vt:lpstr>
      <vt:lpstr>Solutions and some suggestions </vt:lpstr>
      <vt:lpstr>Thank you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Sports For All</dc:title>
  <dc:creator>juan Abdallah</dc:creator>
  <cp:lastModifiedBy>tania juan</cp:lastModifiedBy>
  <cp:revision>7</cp:revision>
  <dcterms:created xsi:type="dcterms:W3CDTF">2023-03-02T06:55:16Z</dcterms:created>
  <dcterms:modified xsi:type="dcterms:W3CDTF">2023-03-16T07:26:32Z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