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7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78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4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36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26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00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0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3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6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0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0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9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7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5F39FFA-9320-41AA-A270-11CA52932CE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D7EC355-A8CE-48E3-953D-1C7CAB0F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ahnschrift Condensed" panose="020B0502040204020203" pitchFamily="34" charset="0"/>
              </a:rPr>
              <a:t>SPORTS FOR ALL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BY: </a:t>
            </a:r>
            <a:r>
              <a:rPr lang="en-US" sz="1800" u="sng" dirty="0" smtClean="0"/>
              <a:t>meera wardat / Jessica azrai / natalie zabaneh</a:t>
            </a:r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7388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hnschrift Condensed" panose="020B0502040204020203" pitchFamily="34" charset="0"/>
              </a:rPr>
              <a:t>CHALLENGE 3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</a:t>
            </a:r>
            <a:r>
              <a:rPr lang="en-US" sz="2000" dirty="0" smtClean="0"/>
              <a:t>e interviewed students and inquired them about sports,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to observe their interests and opinions about it and count among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suggestions to improve sports at school.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Last but not least we created a google survey that students responded to reasons about the causes of lacking accuses to sports and suggestions to better 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262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70339"/>
              </p:ext>
            </p:extLst>
          </p:nvPr>
        </p:nvGraphicFramePr>
        <p:xfrm>
          <a:off x="1893452" y="2115126"/>
          <a:ext cx="8146474" cy="2867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237">
                  <a:extLst>
                    <a:ext uri="{9D8B030D-6E8A-4147-A177-3AD203B41FA5}">
                      <a16:colId xmlns:a16="http://schemas.microsoft.com/office/drawing/2014/main" val="1115541666"/>
                    </a:ext>
                  </a:extLst>
                </a:gridCol>
                <a:gridCol w="4073237">
                  <a:extLst>
                    <a:ext uri="{9D8B030D-6E8A-4147-A177-3AD203B41FA5}">
                      <a16:colId xmlns:a16="http://schemas.microsoft.com/office/drawing/2014/main" val="3410611441"/>
                    </a:ext>
                  </a:extLst>
                </a:gridCol>
              </a:tblGrid>
              <a:tr h="5957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PROBLEMS/CAUSES</a:t>
                      </a:r>
                      <a:endParaRPr lang="en-US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SOLUTIONS/SUGGESTIONS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04351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r>
                        <a:rPr lang="en-US" dirty="0" smtClean="0"/>
                        <a:t>1- not</a:t>
                      </a:r>
                      <a:r>
                        <a:rPr lang="en-US" baseline="0" dirty="0" smtClean="0"/>
                        <a:t> all sports are avalible at school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 include</a:t>
                      </a:r>
                      <a:r>
                        <a:rPr lang="en-US" baseline="0" dirty="0" smtClean="0"/>
                        <a:t> varieties of sports at school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33761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r>
                        <a:rPr lang="en-US" dirty="0" smtClean="0"/>
                        <a:t>2-  bad equipment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 purchase new equipment that are high</a:t>
                      </a:r>
                      <a:r>
                        <a:rPr lang="en-US" baseline="0" dirty="0" smtClean="0"/>
                        <a:t> quality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11178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r>
                        <a:rPr lang="en-US" dirty="0" smtClean="0"/>
                        <a:t>3- the fields and sports room are not equal to size with the right measurements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 revamp</a:t>
                      </a:r>
                      <a:r>
                        <a:rPr lang="en-US" baseline="0" dirty="0" smtClean="0"/>
                        <a:t> the fields and secure them equally to the real measurements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3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4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918" y="1019850"/>
            <a:ext cx="8761413" cy="706964"/>
          </a:xfrm>
        </p:spPr>
        <p:txBody>
          <a:bodyPr/>
          <a:lstStyle/>
          <a:p>
            <a:pPr algn="ctr"/>
            <a:r>
              <a:rPr lang="en-US" dirty="0" smtClean="0">
                <a:latin typeface="Bahnschrift Condensed" panose="020B0502040204020203" pitchFamily="34" charset="0"/>
              </a:rPr>
              <a:t>THE SERVEY 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968" y="2603500"/>
            <a:ext cx="2394023" cy="34163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032" y="2603499"/>
            <a:ext cx="2661459" cy="3547919"/>
          </a:xfrm>
        </p:spPr>
      </p:pic>
      <p:sp>
        <p:nvSpPr>
          <p:cNvPr id="7" name="Rectangle 6"/>
          <p:cNvSpPr/>
          <p:nvPr/>
        </p:nvSpPr>
        <p:spPr>
          <a:xfrm>
            <a:off x="6871161" y="3740727"/>
            <a:ext cx="1117600" cy="147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meera wardat / natalie zabaneh / Jessica azrai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57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</TotalTime>
  <Words>141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Bahnschrift Condensed</vt:lpstr>
      <vt:lpstr>Century Gothic</vt:lpstr>
      <vt:lpstr>Wingdings 3</vt:lpstr>
      <vt:lpstr>Ion Boardroom</vt:lpstr>
      <vt:lpstr>SPORTS FOR ALL</vt:lpstr>
      <vt:lpstr>CHALLENGE 3</vt:lpstr>
      <vt:lpstr>PowerPoint Presentation</vt:lpstr>
      <vt:lpstr>THE SERVEY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FOR ALL</dc:title>
  <dc:creator>Edu1</dc:creator>
  <cp:lastModifiedBy>Edu1</cp:lastModifiedBy>
  <cp:revision>8</cp:revision>
  <dcterms:created xsi:type="dcterms:W3CDTF">2023-03-02T14:19:54Z</dcterms:created>
  <dcterms:modified xsi:type="dcterms:W3CDTF">2023-03-02T15:25:03Z</dcterms:modified>
</cp:coreProperties>
</file>