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17"/>
  </p:notesMasterIdLst>
  <p:sldIdLst>
    <p:sldId id="256" r:id="rId2"/>
    <p:sldId id="260" r:id="rId3"/>
    <p:sldId id="262" r:id="rId4"/>
    <p:sldId id="272" r:id="rId5"/>
    <p:sldId id="264" r:id="rId6"/>
    <p:sldId id="287" r:id="rId7"/>
    <p:sldId id="268" r:id="rId8"/>
    <p:sldId id="265" r:id="rId9"/>
    <p:sldId id="275" r:id="rId10"/>
    <p:sldId id="257" r:id="rId11"/>
    <p:sldId id="270" r:id="rId12"/>
    <p:sldId id="263" r:id="rId13"/>
    <p:sldId id="286" r:id="rId14"/>
    <p:sldId id="284" r:id="rId15"/>
    <p:sldId id="269" r:id="rId16"/>
  </p:sldIdLst>
  <p:sldSz cx="9144000" cy="5143500" type="screen16x9"/>
  <p:notesSz cx="6858000" cy="9144000"/>
  <p:embeddedFontLst>
    <p:embeddedFont>
      <p:font typeface="Lucida Handwriting" panose="03010101010101010101" pitchFamily="66" charset="0"/>
      <p:regular r:id="rId18"/>
    </p:embeddedFont>
    <p:embeddedFont>
      <p:font typeface="Ingrid Darling" panose="020B0604020202020204" charset="0"/>
      <p:regular r:id="rId19"/>
    </p:embeddedFont>
    <p:embeddedFont>
      <p:font typeface="Quicksand" panose="020B0604020202020204" charset="0"/>
      <p:regular r:id="rId20"/>
      <p:bold r:id="rId21"/>
    </p:embeddedFont>
    <p:embeddedFont>
      <p:font typeface="Fahkwang" panose="020B0604020202020204" charset="-34"/>
      <p:regular r:id="rId22"/>
      <p:bold r:id="rId23"/>
      <p:italic r:id="rId24"/>
      <p:boldItalic r:id="rId25"/>
    </p:embeddedFont>
    <p:embeddedFont>
      <p:font typeface="Bebas Neue" panose="020B0604020202020204" charset="0"/>
      <p:regular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89C56BE-416B-456D-B684-FA6EC97AA6C0}">
  <a:tblStyle styleId="{889C56BE-416B-456D-B684-FA6EC97AA6C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078a0c099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078a0c099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ge4b7ac326b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6" name="Google Shape;606;ge4b7ac326b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e4b7ac326b_0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e4b7ac326b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e4b7ac326b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e4b7ac326b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ge4b7ac326b_0_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9" name="Google Shape;939;ge4b7ac326b_0_7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e4b7ac326b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0" name="Google Shape;600;ge4b7ac326b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e4b7ac326b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e4b7ac326b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e4b7ac326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e4b7ac326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e4b7ac326b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e4b7ac326b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e4b7ac326b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e4b7ac326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e4b7ac326b_0_2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1" name="Google Shape;591;ge4b7ac326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e4b7ac326b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e4b7ac326b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e4b7ac326b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e4b7ac326b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e4b7ac326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e4b7ac326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29150" y="755925"/>
            <a:ext cx="7085700" cy="222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8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957350" y="3164625"/>
            <a:ext cx="52293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mt="42000"/>
          </a:blip>
          <a:stretch>
            <a:fillRect/>
          </a:stretch>
        </p:blipFill>
        <p:spPr>
          <a:xfrm rot="-1572134">
            <a:off x="-977539" y="-1819598"/>
            <a:ext cx="4266901" cy="2787647"/>
          </a:xfrm>
          <a:prstGeom prst="rect">
            <a:avLst/>
          </a:prstGeom>
          <a:noFill/>
          <a:ln>
            <a:noFill/>
          </a:ln>
        </p:spPr>
      </p:pic>
      <p:pic>
        <p:nvPicPr>
          <p:cNvPr id="12" name="Google Shape;12;p2"/>
          <p:cNvPicPr preferRelativeResize="0"/>
          <p:nvPr/>
        </p:nvPicPr>
        <p:blipFill>
          <a:blip r:embed="rId3">
            <a:alphaModFix amt="42000"/>
          </a:blip>
          <a:stretch>
            <a:fillRect/>
          </a:stretch>
        </p:blipFill>
        <p:spPr>
          <a:xfrm rot="4438950">
            <a:off x="6721798" y="-512024"/>
            <a:ext cx="4266900" cy="2787649"/>
          </a:xfrm>
          <a:prstGeom prst="rect">
            <a:avLst/>
          </a:prstGeom>
          <a:noFill/>
          <a:ln>
            <a:noFill/>
          </a:ln>
        </p:spPr>
      </p:pic>
      <p:pic>
        <p:nvPicPr>
          <p:cNvPr id="13" name="Google Shape;13;p2"/>
          <p:cNvPicPr preferRelativeResize="0"/>
          <p:nvPr/>
        </p:nvPicPr>
        <p:blipFill>
          <a:blip r:embed="rId4">
            <a:alphaModFix/>
          </a:blip>
          <a:stretch>
            <a:fillRect/>
          </a:stretch>
        </p:blipFill>
        <p:spPr>
          <a:xfrm>
            <a:off x="6440572" y="-1983575"/>
            <a:ext cx="4231199" cy="2764325"/>
          </a:xfrm>
          <a:prstGeom prst="rect">
            <a:avLst/>
          </a:prstGeom>
          <a:noFill/>
          <a:ln>
            <a:noFill/>
          </a:ln>
        </p:spPr>
      </p:pic>
      <p:pic>
        <p:nvPicPr>
          <p:cNvPr id="14" name="Google Shape;14;p2"/>
          <p:cNvPicPr preferRelativeResize="0"/>
          <p:nvPr/>
        </p:nvPicPr>
        <p:blipFill>
          <a:blip r:embed="rId5">
            <a:alphaModFix/>
          </a:blip>
          <a:stretch>
            <a:fillRect/>
          </a:stretch>
        </p:blipFill>
        <p:spPr>
          <a:xfrm rot="-7430136">
            <a:off x="8261682" y="-367601"/>
            <a:ext cx="951395" cy="1528698"/>
          </a:xfrm>
          <a:prstGeom prst="rect">
            <a:avLst/>
          </a:prstGeom>
          <a:noFill/>
          <a:ln>
            <a:noFill/>
          </a:ln>
        </p:spPr>
      </p:pic>
      <p:pic>
        <p:nvPicPr>
          <p:cNvPr id="15" name="Google Shape;15;p2"/>
          <p:cNvPicPr preferRelativeResize="0"/>
          <p:nvPr/>
        </p:nvPicPr>
        <p:blipFill>
          <a:blip r:embed="rId3">
            <a:alphaModFix amt="42000"/>
          </a:blip>
          <a:stretch>
            <a:fillRect/>
          </a:stretch>
        </p:blipFill>
        <p:spPr>
          <a:xfrm rot="-4438950" flipH="1">
            <a:off x="-2132827" y="235076"/>
            <a:ext cx="4266900" cy="2787649"/>
          </a:xfrm>
          <a:prstGeom prst="rect">
            <a:avLst/>
          </a:prstGeom>
          <a:noFill/>
          <a:ln>
            <a:noFill/>
          </a:ln>
        </p:spPr>
      </p:pic>
      <p:pic>
        <p:nvPicPr>
          <p:cNvPr id="16" name="Google Shape;16;p2"/>
          <p:cNvPicPr preferRelativeResize="0"/>
          <p:nvPr/>
        </p:nvPicPr>
        <p:blipFill>
          <a:blip r:embed="rId2">
            <a:alphaModFix amt="42000"/>
          </a:blip>
          <a:stretch>
            <a:fillRect/>
          </a:stretch>
        </p:blipFill>
        <p:spPr>
          <a:xfrm rot="6361050" flipH="1">
            <a:off x="6552735" y="3857383"/>
            <a:ext cx="4266900" cy="2787649"/>
          </a:xfrm>
          <a:prstGeom prst="rect">
            <a:avLst/>
          </a:prstGeom>
          <a:noFill/>
          <a:ln>
            <a:noFill/>
          </a:ln>
        </p:spPr>
      </p:pic>
      <p:pic>
        <p:nvPicPr>
          <p:cNvPr id="17" name="Google Shape;17;p2"/>
          <p:cNvPicPr preferRelativeResize="0"/>
          <p:nvPr/>
        </p:nvPicPr>
        <p:blipFill>
          <a:blip r:embed="rId3">
            <a:alphaModFix amt="42000"/>
          </a:blip>
          <a:stretch>
            <a:fillRect/>
          </a:stretch>
        </p:blipFill>
        <p:spPr>
          <a:xfrm rot="9802557">
            <a:off x="-2285232" y="3652449"/>
            <a:ext cx="4266901" cy="2787650"/>
          </a:xfrm>
          <a:prstGeom prst="rect">
            <a:avLst/>
          </a:prstGeom>
          <a:noFill/>
          <a:ln>
            <a:noFill/>
          </a:ln>
        </p:spPr>
      </p:pic>
      <p:pic>
        <p:nvPicPr>
          <p:cNvPr id="18" name="Google Shape;18;p2"/>
          <p:cNvPicPr preferRelativeResize="0"/>
          <p:nvPr/>
        </p:nvPicPr>
        <p:blipFill>
          <a:blip r:embed="rId4">
            <a:alphaModFix/>
          </a:blip>
          <a:stretch>
            <a:fillRect/>
          </a:stretch>
        </p:blipFill>
        <p:spPr>
          <a:xfrm rot="-9178279">
            <a:off x="-958790" y="4452876"/>
            <a:ext cx="4231198" cy="2764324"/>
          </a:xfrm>
          <a:prstGeom prst="rect">
            <a:avLst/>
          </a:prstGeom>
          <a:noFill/>
          <a:ln>
            <a:noFill/>
          </a:ln>
        </p:spPr>
      </p:pic>
      <p:pic>
        <p:nvPicPr>
          <p:cNvPr id="19" name="Google Shape;19;p2"/>
          <p:cNvPicPr preferRelativeResize="0"/>
          <p:nvPr/>
        </p:nvPicPr>
        <p:blipFill>
          <a:blip r:embed="rId5">
            <a:alphaModFix/>
          </a:blip>
          <a:stretch>
            <a:fillRect/>
          </a:stretch>
        </p:blipFill>
        <p:spPr>
          <a:xfrm rot="4500004">
            <a:off x="-293115" y="4251617"/>
            <a:ext cx="953651" cy="1532316"/>
          </a:xfrm>
          <a:prstGeom prst="rect">
            <a:avLst/>
          </a:prstGeom>
          <a:noFill/>
          <a:ln>
            <a:noFill/>
          </a:ln>
        </p:spPr>
      </p:pic>
      <p:pic>
        <p:nvPicPr>
          <p:cNvPr id="20" name="Google Shape;20;p2"/>
          <p:cNvPicPr preferRelativeResize="0"/>
          <p:nvPr/>
        </p:nvPicPr>
        <p:blipFill>
          <a:blip r:embed="rId3">
            <a:alphaModFix amt="42000"/>
          </a:blip>
          <a:stretch>
            <a:fillRect/>
          </a:stretch>
        </p:blipFill>
        <p:spPr>
          <a:xfrm rot="9921072">
            <a:off x="5460261" y="4517658"/>
            <a:ext cx="4266899" cy="27876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58"/>
        <p:cNvGrpSpPr/>
        <p:nvPr/>
      </p:nvGrpSpPr>
      <p:grpSpPr>
        <a:xfrm>
          <a:off x="0" y="0"/>
          <a:ext cx="0" cy="0"/>
          <a:chOff x="0" y="0"/>
          <a:chExt cx="0" cy="0"/>
        </a:xfrm>
      </p:grpSpPr>
      <p:sp>
        <p:nvSpPr>
          <p:cNvPr id="159" name="Google Shape;159;p1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0" name="Google Shape;160;p16"/>
          <p:cNvSpPr txBox="1">
            <a:spLocks noGrp="1"/>
          </p:cNvSpPr>
          <p:nvPr>
            <p:ph type="title" idx="2"/>
          </p:nvPr>
        </p:nvSpPr>
        <p:spPr>
          <a:xfrm>
            <a:off x="720000" y="2616688"/>
            <a:ext cx="23364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61" name="Google Shape;161;p16"/>
          <p:cNvSpPr txBox="1">
            <a:spLocks noGrp="1"/>
          </p:cNvSpPr>
          <p:nvPr>
            <p:ph type="subTitle" idx="1"/>
          </p:nvPr>
        </p:nvSpPr>
        <p:spPr>
          <a:xfrm>
            <a:off x="720000" y="2907950"/>
            <a:ext cx="2336400" cy="696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6"/>
          <p:cNvSpPr txBox="1">
            <a:spLocks noGrp="1"/>
          </p:cNvSpPr>
          <p:nvPr>
            <p:ph type="title" idx="3"/>
          </p:nvPr>
        </p:nvSpPr>
        <p:spPr>
          <a:xfrm>
            <a:off x="3403800" y="2616688"/>
            <a:ext cx="23364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63" name="Google Shape;163;p16"/>
          <p:cNvSpPr txBox="1">
            <a:spLocks noGrp="1"/>
          </p:cNvSpPr>
          <p:nvPr>
            <p:ph type="subTitle" idx="4"/>
          </p:nvPr>
        </p:nvSpPr>
        <p:spPr>
          <a:xfrm>
            <a:off x="3403800" y="2907950"/>
            <a:ext cx="2336400" cy="696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6"/>
          <p:cNvSpPr txBox="1">
            <a:spLocks noGrp="1"/>
          </p:cNvSpPr>
          <p:nvPr>
            <p:ph type="title" idx="5"/>
          </p:nvPr>
        </p:nvSpPr>
        <p:spPr>
          <a:xfrm>
            <a:off x="6087600" y="2616688"/>
            <a:ext cx="2336400" cy="255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65" name="Google Shape;165;p16"/>
          <p:cNvSpPr txBox="1">
            <a:spLocks noGrp="1"/>
          </p:cNvSpPr>
          <p:nvPr>
            <p:ph type="subTitle" idx="6"/>
          </p:nvPr>
        </p:nvSpPr>
        <p:spPr>
          <a:xfrm>
            <a:off x="6087600" y="2907950"/>
            <a:ext cx="2336400" cy="696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66" name="Google Shape;166;p16"/>
          <p:cNvPicPr preferRelativeResize="0"/>
          <p:nvPr/>
        </p:nvPicPr>
        <p:blipFill>
          <a:blip r:embed="rId2">
            <a:alphaModFix amt="42000"/>
          </a:blip>
          <a:stretch>
            <a:fillRect/>
          </a:stretch>
        </p:blipFill>
        <p:spPr>
          <a:xfrm rot="10098492" flipH="1">
            <a:off x="5371422" y="4434649"/>
            <a:ext cx="4266901" cy="2787650"/>
          </a:xfrm>
          <a:prstGeom prst="rect">
            <a:avLst/>
          </a:prstGeom>
          <a:noFill/>
          <a:ln>
            <a:noFill/>
          </a:ln>
        </p:spPr>
      </p:pic>
      <p:pic>
        <p:nvPicPr>
          <p:cNvPr id="167" name="Google Shape;167;p16"/>
          <p:cNvPicPr preferRelativeResize="0"/>
          <p:nvPr/>
        </p:nvPicPr>
        <p:blipFill>
          <a:blip r:embed="rId3">
            <a:alphaModFix amt="42000"/>
          </a:blip>
          <a:stretch>
            <a:fillRect/>
          </a:stretch>
        </p:blipFill>
        <p:spPr>
          <a:xfrm rot="-10456230">
            <a:off x="2313934" y="4434659"/>
            <a:ext cx="4266902" cy="2787647"/>
          </a:xfrm>
          <a:prstGeom prst="rect">
            <a:avLst/>
          </a:prstGeom>
          <a:noFill/>
          <a:ln>
            <a:noFill/>
          </a:ln>
        </p:spPr>
      </p:pic>
      <p:pic>
        <p:nvPicPr>
          <p:cNvPr id="168" name="Google Shape;168;p16"/>
          <p:cNvPicPr preferRelativeResize="0"/>
          <p:nvPr/>
        </p:nvPicPr>
        <p:blipFill>
          <a:blip r:embed="rId3">
            <a:alphaModFix amt="42000"/>
          </a:blip>
          <a:stretch>
            <a:fillRect/>
          </a:stretch>
        </p:blipFill>
        <p:spPr>
          <a:xfrm rot="1723993" flipH="1">
            <a:off x="7116685" y="-1531242"/>
            <a:ext cx="4266900" cy="2787648"/>
          </a:xfrm>
          <a:prstGeom prst="rect">
            <a:avLst/>
          </a:prstGeom>
          <a:noFill/>
          <a:ln>
            <a:noFill/>
          </a:ln>
        </p:spPr>
      </p:pic>
      <p:pic>
        <p:nvPicPr>
          <p:cNvPr id="169" name="Google Shape;169;p16"/>
          <p:cNvPicPr preferRelativeResize="0"/>
          <p:nvPr/>
        </p:nvPicPr>
        <p:blipFill>
          <a:blip r:embed="rId2">
            <a:alphaModFix amt="42000"/>
          </a:blip>
          <a:stretch>
            <a:fillRect/>
          </a:stretch>
        </p:blipFill>
        <p:spPr>
          <a:xfrm rot="10098492" flipH="1">
            <a:off x="-1423453" y="4541549"/>
            <a:ext cx="4266901" cy="2787650"/>
          </a:xfrm>
          <a:prstGeom prst="rect">
            <a:avLst/>
          </a:prstGeom>
          <a:noFill/>
          <a:ln>
            <a:noFill/>
          </a:ln>
        </p:spPr>
      </p:pic>
      <p:pic>
        <p:nvPicPr>
          <p:cNvPr id="170" name="Google Shape;170;p16"/>
          <p:cNvPicPr preferRelativeResize="0"/>
          <p:nvPr/>
        </p:nvPicPr>
        <p:blipFill>
          <a:blip r:embed="rId4">
            <a:alphaModFix amt="42000"/>
          </a:blip>
          <a:stretch>
            <a:fillRect/>
          </a:stretch>
        </p:blipFill>
        <p:spPr>
          <a:xfrm rot="-2700000" flipH="1">
            <a:off x="-2210501" y="-1960430"/>
            <a:ext cx="4266901" cy="2787648"/>
          </a:xfrm>
          <a:prstGeom prst="rect">
            <a:avLst/>
          </a:prstGeom>
          <a:noFill/>
          <a:ln>
            <a:noFill/>
          </a:ln>
        </p:spPr>
      </p:pic>
      <p:pic>
        <p:nvPicPr>
          <p:cNvPr id="171" name="Google Shape;171;p16"/>
          <p:cNvPicPr preferRelativeResize="0"/>
          <p:nvPr/>
        </p:nvPicPr>
        <p:blipFill>
          <a:blip r:embed="rId5">
            <a:alphaModFix/>
          </a:blip>
          <a:stretch>
            <a:fillRect/>
          </a:stretch>
        </p:blipFill>
        <p:spPr>
          <a:xfrm rot="7430136" flipH="1">
            <a:off x="-552754" y="-1029295"/>
            <a:ext cx="951395" cy="152869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86"/>
        <p:cNvGrpSpPr/>
        <p:nvPr/>
      </p:nvGrpSpPr>
      <p:grpSpPr>
        <a:xfrm>
          <a:off x="0" y="0"/>
          <a:ext cx="0" cy="0"/>
          <a:chOff x="0" y="0"/>
          <a:chExt cx="0" cy="0"/>
        </a:xfrm>
      </p:grpSpPr>
      <p:sp>
        <p:nvSpPr>
          <p:cNvPr id="187" name="Google Shape;187;p18"/>
          <p:cNvSpPr txBox="1">
            <a:spLocks noGrp="1"/>
          </p:cNvSpPr>
          <p:nvPr>
            <p:ph type="title"/>
          </p:nvPr>
        </p:nvSpPr>
        <p:spPr>
          <a:xfrm>
            <a:off x="1910627" y="1650750"/>
            <a:ext cx="2310600" cy="347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88" name="Google Shape;188;p18"/>
          <p:cNvSpPr txBox="1">
            <a:spLocks noGrp="1"/>
          </p:cNvSpPr>
          <p:nvPr>
            <p:ph type="subTitle" idx="1"/>
          </p:nvPr>
        </p:nvSpPr>
        <p:spPr>
          <a:xfrm>
            <a:off x="1910627" y="1975344"/>
            <a:ext cx="2310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9" name="Google Shape;189;p18"/>
          <p:cNvSpPr txBox="1">
            <a:spLocks noGrp="1"/>
          </p:cNvSpPr>
          <p:nvPr>
            <p:ph type="title" idx="2"/>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0" name="Google Shape;190;p18"/>
          <p:cNvSpPr txBox="1">
            <a:spLocks noGrp="1"/>
          </p:cNvSpPr>
          <p:nvPr>
            <p:ph type="title" idx="3"/>
          </p:nvPr>
        </p:nvSpPr>
        <p:spPr>
          <a:xfrm>
            <a:off x="1910627" y="3155705"/>
            <a:ext cx="2310600" cy="347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91" name="Google Shape;191;p18"/>
          <p:cNvSpPr txBox="1">
            <a:spLocks noGrp="1"/>
          </p:cNvSpPr>
          <p:nvPr>
            <p:ph type="subTitle" idx="4"/>
          </p:nvPr>
        </p:nvSpPr>
        <p:spPr>
          <a:xfrm>
            <a:off x="1910627" y="3480298"/>
            <a:ext cx="2310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2" name="Google Shape;192;p18"/>
          <p:cNvSpPr txBox="1">
            <a:spLocks noGrp="1"/>
          </p:cNvSpPr>
          <p:nvPr>
            <p:ph type="title" idx="5"/>
          </p:nvPr>
        </p:nvSpPr>
        <p:spPr>
          <a:xfrm>
            <a:off x="5644427" y="1650750"/>
            <a:ext cx="2310600" cy="347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93" name="Google Shape;193;p18"/>
          <p:cNvSpPr txBox="1">
            <a:spLocks noGrp="1"/>
          </p:cNvSpPr>
          <p:nvPr>
            <p:ph type="subTitle" idx="6"/>
          </p:nvPr>
        </p:nvSpPr>
        <p:spPr>
          <a:xfrm>
            <a:off x="5644427" y="1975344"/>
            <a:ext cx="2310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4" name="Google Shape;194;p18"/>
          <p:cNvSpPr txBox="1">
            <a:spLocks noGrp="1"/>
          </p:cNvSpPr>
          <p:nvPr>
            <p:ph type="title" idx="7"/>
          </p:nvPr>
        </p:nvSpPr>
        <p:spPr>
          <a:xfrm>
            <a:off x="5644427" y="3155706"/>
            <a:ext cx="2310600" cy="347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2100"/>
              <a:buNone/>
              <a:defRPr sz="2100">
                <a:solidFill>
                  <a:schemeClr val="accent3"/>
                </a:solidFill>
              </a:defRPr>
            </a:lvl1pPr>
            <a:lvl2pPr lvl="1" algn="ctr" rtl="0">
              <a:spcBef>
                <a:spcPts val="0"/>
              </a:spcBef>
              <a:spcAft>
                <a:spcPts val="0"/>
              </a:spcAft>
              <a:buClr>
                <a:schemeClr val="accent3"/>
              </a:buClr>
              <a:buSzPts val="2100"/>
              <a:buNone/>
              <a:defRPr sz="2100">
                <a:solidFill>
                  <a:schemeClr val="accent3"/>
                </a:solidFill>
              </a:defRPr>
            </a:lvl2pPr>
            <a:lvl3pPr lvl="2" algn="ctr" rtl="0">
              <a:spcBef>
                <a:spcPts val="0"/>
              </a:spcBef>
              <a:spcAft>
                <a:spcPts val="0"/>
              </a:spcAft>
              <a:buClr>
                <a:schemeClr val="accent3"/>
              </a:buClr>
              <a:buSzPts val="2100"/>
              <a:buNone/>
              <a:defRPr sz="2100">
                <a:solidFill>
                  <a:schemeClr val="accent3"/>
                </a:solidFill>
              </a:defRPr>
            </a:lvl3pPr>
            <a:lvl4pPr lvl="3" algn="ctr" rtl="0">
              <a:spcBef>
                <a:spcPts val="0"/>
              </a:spcBef>
              <a:spcAft>
                <a:spcPts val="0"/>
              </a:spcAft>
              <a:buClr>
                <a:schemeClr val="accent3"/>
              </a:buClr>
              <a:buSzPts val="2100"/>
              <a:buNone/>
              <a:defRPr sz="2100">
                <a:solidFill>
                  <a:schemeClr val="accent3"/>
                </a:solidFill>
              </a:defRPr>
            </a:lvl4pPr>
            <a:lvl5pPr lvl="4" algn="ctr" rtl="0">
              <a:spcBef>
                <a:spcPts val="0"/>
              </a:spcBef>
              <a:spcAft>
                <a:spcPts val="0"/>
              </a:spcAft>
              <a:buClr>
                <a:schemeClr val="accent3"/>
              </a:buClr>
              <a:buSzPts val="2100"/>
              <a:buNone/>
              <a:defRPr sz="2100">
                <a:solidFill>
                  <a:schemeClr val="accent3"/>
                </a:solidFill>
              </a:defRPr>
            </a:lvl5pPr>
            <a:lvl6pPr lvl="5" algn="ctr" rtl="0">
              <a:spcBef>
                <a:spcPts val="0"/>
              </a:spcBef>
              <a:spcAft>
                <a:spcPts val="0"/>
              </a:spcAft>
              <a:buClr>
                <a:schemeClr val="accent3"/>
              </a:buClr>
              <a:buSzPts val="2100"/>
              <a:buNone/>
              <a:defRPr sz="2100">
                <a:solidFill>
                  <a:schemeClr val="accent3"/>
                </a:solidFill>
              </a:defRPr>
            </a:lvl6pPr>
            <a:lvl7pPr lvl="6" algn="ctr" rtl="0">
              <a:spcBef>
                <a:spcPts val="0"/>
              </a:spcBef>
              <a:spcAft>
                <a:spcPts val="0"/>
              </a:spcAft>
              <a:buClr>
                <a:schemeClr val="accent3"/>
              </a:buClr>
              <a:buSzPts val="2100"/>
              <a:buNone/>
              <a:defRPr sz="2100">
                <a:solidFill>
                  <a:schemeClr val="accent3"/>
                </a:solidFill>
              </a:defRPr>
            </a:lvl7pPr>
            <a:lvl8pPr lvl="7" algn="ctr" rtl="0">
              <a:spcBef>
                <a:spcPts val="0"/>
              </a:spcBef>
              <a:spcAft>
                <a:spcPts val="0"/>
              </a:spcAft>
              <a:buClr>
                <a:schemeClr val="accent3"/>
              </a:buClr>
              <a:buSzPts val="2100"/>
              <a:buNone/>
              <a:defRPr sz="2100">
                <a:solidFill>
                  <a:schemeClr val="accent3"/>
                </a:solidFill>
              </a:defRPr>
            </a:lvl8pPr>
            <a:lvl9pPr lvl="8" algn="ctr" rtl="0">
              <a:spcBef>
                <a:spcPts val="0"/>
              </a:spcBef>
              <a:spcAft>
                <a:spcPts val="0"/>
              </a:spcAft>
              <a:buClr>
                <a:schemeClr val="accent3"/>
              </a:buClr>
              <a:buSzPts val="2100"/>
              <a:buNone/>
              <a:defRPr sz="2100">
                <a:solidFill>
                  <a:schemeClr val="accent3"/>
                </a:solidFill>
              </a:defRPr>
            </a:lvl9pPr>
          </a:lstStyle>
          <a:p>
            <a:endParaRPr/>
          </a:p>
        </p:txBody>
      </p:sp>
      <p:sp>
        <p:nvSpPr>
          <p:cNvPr id="195" name="Google Shape;195;p18"/>
          <p:cNvSpPr txBox="1">
            <a:spLocks noGrp="1"/>
          </p:cNvSpPr>
          <p:nvPr>
            <p:ph type="subTitle" idx="8"/>
          </p:nvPr>
        </p:nvSpPr>
        <p:spPr>
          <a:xfrm>
            <a:off x="5644427" y="3480300"/>
            <a:ext cx="2310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96" name="Google Shape;196;p18"/>
          <p:cNvPicPr preferRelativeResize="0"/>
          <p:nvPr/>
        </p:nvPicPr>
        <p:blipFill>
          <a:blip r:embed="rId2">
            <a:alphaModFix amt="63000"/>
          </a:blip>
          <a:stretch>
            <a:fillRect/>
          </a:stretch>
        </p:blipFill>
        <p:spPr>
          <a:xfrm rot="3918722">
            <a:off x="7568989" y="-1293835"/>
            <a:ext cx="4231198" cy="2764324"/>
          </a:xfrm>
          <a:prstGeom prst="rect">
            <a:avLst/>
          </a:prstGeom>
          <a:noFill/>
          <a:ln>
            <a:noFill/>
          </a:ln>
        </p:spPr>
      </p:pic>
      <p:pic>
        <p:nvPicPr>
          <p:cNvPr id="197" name="Google Shape;197;p18"/>
          <p:cNvPicPr preferRelativeResize="0"/>
          <p:nvPr/>
        </p:nvPicPr>
        <p:blipFill>
          <a:blip r:embed="rId3">
            <a:alphaModFix/>
          </a:blip>
          <a:stretch>
            <a:fillRect/>
          </a:stretch>
        </p:blipFill>
        <p:spPr>
          <a:xfrm rot="-3736557">
            <a:off x="8625221" y="-394062"/>
            <a:ext cx="1578641" cy="1687022"/>
          </a:xfrm>
          <a:prstGeom prst="rect">
            <a:avLst/>
          </a:prstGeom>
          <a:noFill/>
          <a:ln>
            <a:noFill/>
          </a:ln>
        </p:spPr>
      </p:pic>
      <p:pic>
        <p:nvPicPr>
          <p:cNvPr id="198" name="Google Shape;198;p18"/>
          <p:cNvPicPr preferRelativeResize="0"/>
          <p:nvPr/>
        </p:nvPicPr>
        <p:blipFill>
          <a:blip r:embed="rId4">
            <a:alphaModFix amt="42000"/>
          </a:blip>
          <a:stretch>
            <a:fillRect/>
          </a:stretch>
        </p:blipFill>
        <p:spPr>
          <a:xfrm rot="8591293" flipH="1">
            <a:off x="6809902" y="4051609"/>
            <a:ext cx="4266901" cy="2787648"/>
          </a:xfrm>
          <a:prstGeom prst="rect">
            <a:avLst/>
          </a:prstGeom>
          <a:noFill/>
          <a:ln>
            <a:noFill/>
          </a:ln>
        </p:spPr>
      </p:pic>
      <p:pic>
        <p:nvPicPr>
          <p:cNvPr id="199" name="Google Shape;199;p18"/>
          <p:cNvPicPr preferRelativeResize="0"/>
          <p:nvPr/>
        </p:nvPicPr>
        <p:blipFill>
          <a:blip r:embed="rId5">
            <a:alphaModFix amt="42000"/>
          </a:blip>
          <a:stretch>
            <a:fillRect/>
          </a:stretch>
        </p:blipFill>
        <p:spPr>
          <a:xfrm rot="-3095686" flipH="1">
            <a:off x="-2379808" y="-1787149"/>
            <a:ext cx="4266898" cy="2787649"/>
          </a:xfrm>
          <a:prstGeom prst="rect">
            <a:avLst/>
          </a:prstGeom>
          <a:noFill/>
          <a:ln>
            <a:noFill/>
          </a:ln>
        </p:spPr>
      </p:pic>
      <p:pic>
        <p:nvPicPr>
          <p:cNvPr id="200" name="Google Shape;200;p18"/>
          <p:cNvPicPr preferRelativeResize="0"/>
          <p:nvPr/>
        </p:nvPicPr>
        <p:blipFill>
          <a:blip r:embed="rId2">
            <a:alphaModFix/>
          </a:blip>
          <a:stretch>
            <a:fillRect/>
          </a:stretch>
        </p:blipFill>
        <p:spPr>
          <a:xfrm rot="-9178279">
            <a:off x="-1027172" y="4607626"/>
            <a:ext cx="4231198" cy="2764324"/>
          </a:xfrm>
          <a:prstGeom prst="rect">
            <a:avLst/>
          </a:prstGeom>
          <a:noFill/>
          <a:ln>
            <a:noFill/>
          </a:ln>
        </p:spPr>
      </p:pic>
      <p:pic>
        <p:nvPicPr>
          <p:cNvPr id="201" name="Google Shape;201;p18"/>
          <p:cNvPicPr preferRelativeResize="0"/>
          <p:nvPr/>
        </p:nvPicPr>
        <p:blipFill>
          <a:blip r:embed="rId3">
            <a:alphaModFix/>
          </a:blip>
          <a:stretch>
            <a:fillRect/>
          </a:stretch>
        </p:blipFill>
        <p:spPr>
          <a:xfrm rot="3736540" flipH="1">
            <a:off x="-1360455" y="3666423"/>
            <a:ext cx="1956699" cy="20910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223"/>
        <p:cNvGrpSpPr/>
        <p:nvPr/>
      </p:nvGrpSpPr>
      <p:grpSpPr>
        <a:xfrm>
          <a:off x="0" y="0"/>
          <a:ext cx="0" cy="0"/>
          <a:chOff x="0" y="0"/>
          <a:chExt cx="0" cy="0"/>
        </a:xfrm>
      </p:grpSpPr>
      <p:pic>
        <p:nvPicPr>
          <p:cNvPr id="224" name="Google Shape;224;p20"/>
          <p:cNvPicPr preferRelativeResize="0"/>
          <p:nvPr/>
        </p:nvPicPr>
        <p:blipFill>
          <a:blip r:embed="rId2">
            <a:alphaModFix amt="42000"/>
          </a:blip>
          <a:stretch>
            <a:fillRect/>
          </a:stretch>
        </p:blipFill>
        <p:spPr>
          <a:xfrm rot="6737326" flipH="1">
            <a:off x="8010852" y="-1082510"/>
            <a:ext cx="3555498" cy="2322873"/>
          </a:xfrm>
          <a:prstGeom prst="rect">
            <a:avLst/>
          </a:prstGeom>
          <a:noFill/>
          <a:ln>
            <a:noFill/>
          </a:ln>
        </p:spPr>
      </p:pic>
      <p:pic>
        <p:nvPicPr>
          <p:cNvPr id="225" name="Google Shape;225;p20"/>
          <p:cNvPicPr preferRelativeResize="0"/>
          <p:nvPr/>
        </p:nvPicPr>
        <p:blipFill>
          <a:blip r:embed="rId3">
            <a:alphaModFix amt="42000"/>
          </a:blip>
          <a:stretch>
            <a:fillRect/>
          </a:stretch>
        </p:blipFill>
        <p:spPr>
          <a:xfrm rot="1935842">
            <a:off x="6796743" y="-1432605"/>
            <a:ext cx="3510318" cy="2293360"/>
          </a:xfrm>
          <a:prstGeom prst="rect">
            <a:avLst/>
          </a:prstGeom>
          <a:noFill/>
          <a:ln>
            <a:noFill/>
          </a:ln>
        </p:spPr>
      </p:pic>
      <p:sp>
        <p:nvSpPr>
          <p:cNvPr id="226" name="Google Shape;226;p20"/>
          <p:cNvSpPr txBox="1">
            <a:spLocks noGrp="1"/>
          </p:cNvSpPr>
          <p:nvPr>
            <p:ph type="title" hasCustomPrompt="1"/>
          </p:nvPr>
        </p:nvSpPr>
        <p:spPr>
          <a:xfrm>
            <a:off x="715100" y="782207"/>
            <a:ext cx="5039100" cy="55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7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27" name="Google Shape;227;p20"/>
          <p:cNvSpPr txBox="1">
            <a:spLocks noGrp="1"/>
          </p:cNvSpPr>
          <p:nvPr>
            <p:ph type="subTitle" idx="1"/>
          </p:nvPr>
        </p:nvSpPr>
        <p:spPr>
          <a:xfrm>
            <a:off x="715100" y="1453795"/>
            <a:ext cx="5039100" cy="2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8" name="Google Shape;228;p20"/>
          <p:cNvSpPr txBox="1">
            <a:spLocks noGrp="1"/>
          </p:cNvSpPr>
          <p:nvPr>
            <p:ph type="title" idx="2" hasCustomPrompt="1"/>
          </p:nvPr>
        </p:nvSpPr>
        <p:spPr>
          <a:xfrm>
            <a:off x="2052450" y="2103356"/>
            <a:ext cx="5039100" cy="55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6200"/>
              <a:buNone/>
              <a:defRPr sz="4700">
                <a:solidFill>
                  <a:schemeClr val="accent3"/>
                </a:solidFill>
              </a:defRPr>
            </a:lvl1pPr>
            <a:lvl2pPr lvl="1" algn="ctr" rtl="0">
              <a:spcBef>
                <a:spcPts val="0"/>
              </a:spcBef>
              <a:spcAft>
                <a:spcPts val="0"/>
              </a:spcAft>
              <a:buClr>
                <a:schemeClr val="accent3"/>
              </a:buClr>
              <a:buSzPts val="6200"/>
              <a:buNone/>
              <a:defRPr sz="6200">
                <a:solidFill>
                  <a:schemeClr val="accent3"/>
                </a:solidFill>
              </a:defRPr>
            </a:lvl2pPr>
            <a:lvl3pPr lvl="2" algn="ctr" rtl="0">
              <a:spcBef>
                <a:spcPts val="0"/>
              </a:spcBef>
              <a:spcAft>
                <a:spcPts val="0"/>
              </a:spcAft>
              <a:buClr>
                <a:schemeClr val="accent3"/>
              </a:buClr>
              <a:buSzPts val="6200"/>
              <a:buNone/>
              <a:defRPr sz="6200">
                <a:solidFill>
                  <a:schemeClr val="accent3"/>
                </a:solidFill>
              </a:defRPr>
            </a:lvl3pPr>
            <a:lvl4pPr lvl="3" algn="ctr" rtl="0">
              <a:spcBef>
                <a:spcPts val="0"/>
              </a:spcBef>
              <a:spcAft>
                <a:spcPts val="0"/>
              </a:spcAft>
              <a:buClr>
                <a:schemeClr val="accent3"/>
              </a:buClr>
              <a:buSzPts val="6200"/>
              <a:buNone/>
              <a:defRPr sz="6200">
                <a:solidFill>
                  <a:schemeClr val="accent3"/>
                </a:solidFill>
              </a:defRPr>
            </a:lvl4pPr>
            <a:lvl5pPr lvl="4" algn="ctr" rtl="0">
              <a:spcBef>
                <a:spcPts val="0"/>
              </a:spcBef>
              <a:spcAft>
                <a:spcPts val="0"/>
              </a:spcAft>
              <a:buClr>
                <a:schemeClr val="accent3"/>
              </a:buClr>
              <a:buSzPts val="6200"/>
              <a:buNone/>
              <a:defRPr sz="6200">
                <a:solidFill>
                  <a:schemeClr val="accent3"/>
                </a:solidFill>
              </a:defRPr>
            </a:lvl5pPr>
            <a:lvl6pPr lvl="5" algn="ctr" rtl="0">
              <a:spcBef>
                <a:spcPts val="0"/>
              </a:spcBef>
              <a:spcAft>
                <a:spcPts val="0"/>
              </a:spcAft>
              <a:buClr>
                <a:schemeClr val="accent3"/>
              </a:buClr>
              <a:buSzPts val="6200"/>
              <a:buNone/>
              <a:defRPr sz="6200">
                <a:solidFill>
                  <a:schemeClr val="accent3"/>
                </a:solidFill>
              </a:defRPr>
            </a:lvl6pPr>
            <a:lvl7pPr lvl="6" algn="ctr" rtl="0">
              <a:spcBef>
                <a:spcPts val="0"/>
              </a:spcBef>
              <a:spcAft>
                <a:spcPts val="0"/>
              </a:spcAft>
              <a:buClr>
                <a:schemeClr val="accent3"/>
              </a:buClr>
              <a:buSzPts val="6200"/>
              <a:buNone/>
              <a:defRPr sz="6200">
                <a:solidFill>
                  <a:schemeClr val="accent3"/>
                </a:solidFill>
              </a:defRPr>
            </a:lvl7pPr>
            <a:lvl8pPr lvl="7" algn="ctr" rtl="0">
              <a:spcBef>
                <a:spcPts val="0"/>
              </a:spcBef>
              <a:spcAft>
                <a:spcPts val="0"/>
              </a:spcAft>
              <a:buClr>
                <a:schemeClr val="accent3"/>
              </a:buClr>
              <a:buSzPts val="6200"/>
              <a:buNone/>
              <a:defRPr sz="6200">
                <a:solidFill>
                  <a:schemeClr val="accent3"/>
                </a:solidFill>
              </a:defRPr>
            </a:lvl8pPr>
            <a:lvl9pPr lvl="8" algn="ctr" rtl="0">
              <a:spcBef>
                <a:spcPts val="0"/>
              </a:spcBef>
              <a:spcAft>
                <a:spcPts val="0"/>
              </a:spcAft>
              <a:buClr>
                <a:schemeClr val="accent3"/>
              </a:buClr>
              <a:buSzPts val="6200"/>
              <a:buNone/>
              <a:defRPr sz="6200">
                <a:solidFill>
                  <a:schemeClr val="accent3"/>
                </a:solidFill>
              </a:defRPr>
            </a:lvl9pPr>
          </a:lstStyle>
          <a:p>
            <a:r>
              <a:t>xx%</a:t>
            </a:r>
          </a:p>
        </p:txBody>
      </p:sp>
      <p:sp>
        <p:nvSpPr>
          <p:cNvPr id="229" name="Google Shape;229;p20"/>
          <p:cNvSpPr txBox="1">
            <a:spLocks noGrp="1"/>
          </p:cNvSpPr>
          <p:nvPr>
            <p:ph type="subTitle" idx="3"/>
          </p:nvPr>
        </p:nvSpPr>
        <p:spPr>
          <a:xfrm>
            <a:off x="2052450" y="2774944"/>
            <a:ext cx="5039100" cy="2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0" name="Google Shape;230;p20"/>
          <p:cNvSpPr txBox="1">
            <a:spLocks noGrp="1"/>
          </p:cNvSpPr>
          <p:nvPr>
            <p:ph type="title" idx="4" hasCustomPrompt="1"/>
          </p:nvPr>
        </p:nvSpPr>
        <p:spPr>
          <a:xfrm>
            <a:off x="3389800" y="3424505"/>
            <a:ext cx="5039100" cy="55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7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231" name="Google Shape;231;p20"/>
          <p:cNvSpPr txBox="1">
            <a:spLocks noGrp="1"/>
          </p:cNvSpPr>
          <p:nvPr>
            <p:ph type="subTitle" idx="5"/>
          </p:nvPr>
        </p:nvSpPr>
        <p:spPr>
          <a:xfrm>
            <a:off x="3389800" y="4096093"/>
            <a:ext cx="5039100" cy="26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2" name="Google Shape;232;p20"/>
          <p:cNvPicPr preferRelativeResize="0"/>
          <p:nvPr/>
        </p:nvPicPr>
        <p:blipFill>
          <a:blip r:embed="rId3">
            <a:alphaModFix amt="42000"/>
          </a:blip>
          <a:stretch>
            <a:fillRect/>
          </a:stretch>
        </p:blipFill>
        <p:spPr>
          <a:xfrm rot="-10231749" flipH="1">
            <a:off x="49336" y="4525181"/>
            <a:ext cx="4266903" cy="2787644"/>
          </a:xfrm>
          <a:prstGeom prst="rect">
            <a:avLst/>
          </a:prstGeom>
          <a:noFill/>
          <a:ln>
            <a:noFill/>
          </a:ln>
        </p:spPr>
      </p:pic>
      <p:pic>
        <p:nvPicPr>
          <p:cNvPr id="233" name="Google Shape;233;p20"/>
          <p:cNvPicPr preferRelativeResize="0"/>
          <p:nvPr/>
        </p:nvPicPr>
        <p:blipFill>
          <a:blip r:embed="rId2">
            <a:alphaModFix amt="42000"/>
          </a:blip>
          <a:stretch>
            <a:fillRect/>
          </a:stretch>
        </p:blipFill>
        <p:spPr>
          <a:xfrm rot="7959961">
            <a:off x="7428895" y="3465976"/>
            <a:ext cx="4266904" cy="2787650"/>
          </a:xfrm>
          <a:prstGeom prst="rect">
            <a:avLst/>
          </a:prstGeom>
          <a:noFill/>
          <a:ln>
            <a:noFill/>
          </a:ln>
        </p:spPr>
      </p:pic>
      <p:pic>
        <p:nvPicPr>
          <p:cNvPr id="234" name="Google Shape;234;p20"/>
          <p:cNvPicPr preferRelativeResize="0"/>
          <p:nvPr/>
        </p:nvPicPr>
        <p:blipFill>
          <a:blip r:embed="rId3">
            <a:alphaModFix amt="42000"/>
          </a:blip>
          <a:stretch>
            <a:fillRect/>
          </a:stretch>
        </p:blipFill>
        <p:spPr>
          <a:xfrm rot="-1572134">
            <a:off x="-1025889" y="-2149448"/>
            <a:ext cx="4266901" cy="2787647"/>
          </a:xfrm>
          <a:prstGeom prst="rect">
            <a:avLst/>
          </a:prstGeom>
          <a:noFill/>
          <a:ln>
            <a:noFill/>
          </a:ln>
        </p:spPr>
      </p:pic>
      <p:pic>
        <p:nvPicPr>
          <p:cNvPr id="235" name="Google Shape;235;p20"/>
          <p:cNvPicPr preferRelativeResize="0"/>
          <p:nvPr/>
        </p:nvPicPr>
        <p:blipFill>
          <a:blip r:embed="rId2">
            <a:alphaModFix amt="42000"/>
          </a:blip>
          <a:stretch>
            <a:fillRect/>
          </a:stretch>
        </p:blipFill>
        <p:spPr>
          <a:xfrm rot="-3409013" flipH="1">
            <a:off x="-2151827" y="-1314899"/>
            <a:ext cx="4266899" cy="2787649"/>
          </a:xfrm>
          <a:prstGeom prst="rect">
            <a:avLst/>
          </a:prstGeom>
          <a:noFill/>
          <a:ln>
            <a:noFill/>
          </a:ln>
        </p:spPr>
      </p:pic>
      <p:pic>
        <p:nvPicPr>
          <p:cNvPr id="236" name="Google Shape;236;p20"/>
          <p:cNvPicPr preferRelativeResize="0"/>
          <p:nvPr/>
        </p:nvPicPr>
        <p:blipFill>
          <a:blip r:embed="rId2">
            <a:alphaModFix amt="42000"/>
          </a:blip>
          <a:stretch>
            <a:fillRect/>
          </a:stretch>
        </p:blipFill>
        <p:spPr>
          <a:xfrm rot="9802557">
            <a:off x="-2513832" y="4033449"/>
            <a:ext cx="4266901" cy="2787650"/>
          </a:xfrm>
          <a:prstGeom prst="rect">
            <a:avLst/>
          </a:prstGeom>
          <a:noFill/>
          <a:ln>
            <a:noFill/>
          </a:ln>
        </p:spPr>
      </p:pic>
      <p:pic>
        <p:nvPicPr>
          <p:cNvPr id="237" name="Google Shape;237;p20"/>
          <p:cNvPicPr preferRelativeResize="0"/>
          <p:nvPr/>
        </p:nvPicPr>
        <p:blipFill>
          <a:blip r:embed="rId4">
            <a:alphaModFix/>
          </a:blip>
          <a:stretch>
            <a:fillRect/>
          </a:stretch>
        </p:blipFill>
        <p:spPr>
          <a:xfrm rot="10090643">
            <a:off x="5979306" y="4770257"/>
            <a:ext cx="3996940" cy="2611290"/>
          </a:xfrm>
          <a:prstGeom prst="rect">
            <a:avLst/>
          </a:prstGeom>
          <a:noFill/>
          <a:ln>
            <a:noFill/>
          </a:ln>
        </p:spPr>
      </p:pic>
      <p:pic>
        <p:nvPicPr>
          <p:cNvPr id="238" name="Google Shape;238;p20"/>
          <p:cNvPicPr preferRelativeResize="0"/>
          <p:nvPr/>
        </p:nvPicPr>
        <p:blipFill>
          <a:blip r:embed="rId5">
            <a:alphaModFix/>
          </a:blip>
          <a:stretch>
            <a:fillRect/>
          </a:stretch>
        </p:blipFill>
        <p:spPr>
          <a:xfrm rot="4500001">
            <a:off x="136967" y="4488991"/>
            <a:ext cx="710091" cy="1140968"/>
          </a:xfrm>
          <a:prstGeom prst="rect">
            <a:avLst/>
          </a:prstGeom>
          <a:noFill/>
          <a:ln>
            <a:noFill/>
          </a:ln>
        </p:spPr>
      </p:pic>
      <p:pic>
        <p:nvPicPr>
          <p:cNvPr id="239" name="Google Shape;239;p20"/>
          <p:cNvPicPr preferRelativeResize="0"/>
          <p:nvPr/>
        </p:nvPicPr>
        <p:blipFill>
          <a:blip r:embed="rId5">
            <a:alphaModFix/>
          </a:blip>
          <a:stretch>
            <a:fillRect/>
          </a:stretch>
        </p:blipFill>
        <p:spPr>
          <a:xfrm rot="10489783" flipH="1">
            <a:off x="8289010" y="-638246"/>
            <a:ext cx="798781" cy="128349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252"/>
        <p:cNvGrpSpPr/>
        <p:nvPr/>
      </p:nvGrpSpPr>
      <p:grpSpPr>
        <a:xfrm>
          <a:off x="0" y="0"/>
          <a:ext cx="0" cy="0"/>
          <a:chOff x="0" y="0"/>
          <a:chExt cx="0" cy="0"/>
        </a:xfrm>
      </p:grpSpPr>
      <p:pic>
        <p:nvPicPr>
          <p:cNvPr id="253" name="Google Shape;253;p22"/>
          <p:cNvPicPr preferRelativeResize="0"/>
          <p:nvPr/>
        </p:nvPicPr>
        <p:blipFill>
          <a:blip r:embed="rId2">
            <a:alphaModFix amt="42000"/>
          </a:blip>
          <a:stretch>
            <a:fillRect/>
          </a:stretch>
        </p:blipFill>
        <p:spPr>
          <a:xfrm rot="10314417">
            <a:off x="1950844" y="4208106"/>
            <a:ext cx="4266900" cy="2787647"/>
          </a:xfrm>
          <a:prstGeom prst="rect">
            <a:avLst/>
          </a:prstGeom>
          <a:noFill/>
          <a:ln>
            <a:noFill/>
          </a:ln>
        </p:spPr>
      </p:pic>
      <p:pic>
        <p:nvPicPr>
          <p:cNvPr id="254" name="Google Shape;254;p22"/>
          <p:cNvPicPr preferRelativeResize="0"/>
          <p:nvPr/>
        </p:nvPicPr>
        <p:blipFill>
          <a:blip r:embed="rId3">
            <a:alphaModFix amt="42000"/>
          </a:blip>
          <a:stretch>
            <a:fillRect/>
          </a:stretch>
        </p:blipFill>
        <p:spPr>
          <a:xfrm rot="-6361050">
            <a:off x="-2388955" y="3058219"/>
            <a:ext cx="4266900" cy="2787649"/>
          </a:xfrm>
          <a:prstGeom prst="rect">
            <a:avLst/>
          </a:prstGeom>
          <a:noFill/>
          <a:ln>
            <a:noFill/>
          </a:ln>
        </p:spPr>
      </p:pic>
      <p:pic>
        <p:nvPicPr>
          <p:cNvPr id="255" name="Google Shape;255;p22"/>
          <p:cNvPicPr preferRelativeResize="0"/>
          <p:nvPr/>
        </p:nvPicPr>
        <p:blipFill>
          <a:blip r:embed="rId4">
            <a:alphaModFix/>
          </a:blip>
          <a:stretch>
            <a:fillRect/>
          </a:stretch>
        </p:blipFill>
        <p:spPr>
          <a:xfrm rot="10800000">
            <a:off x="-1770378" y="4417345"/>
            <a:ext cx="4231199" cy="2764325"/>
          </a:xfrm>
          <a:prstGeom prst="rect">
            <a:avLst/>
          </a:prstGeom>
          <a:noFill/>
          <a:ln>
            <a:noFill/>
          </a:ln>
        </p:spPr>
      </p:pic>
      <p:pic>
        <p:nvPicPr>
          <p:cNvPr id="256" name="Google Shape;256;p22"/>
          <p:cNvPicPr preferRelativeResize="0"/>
          <p:nvPr/>
        </p:nvPicPr>
        <p:blipFill>
          <a:blip r:embed="rId3">
            <a:alphaModFix amt="42000"/>
          </a:blip>
          <a:stretch>
            <a:fillRect/>
          </a:stretch>
        </p:blipFill>
        <p:spPr>
          <a:xfrm rot="508006" flipH="1">
            <a:off x="2700885" y="-2247381"/>
            <a:ext cx="4266899" cy="2787648"/>
          </a:xfrm>
          <a:prstGeom prst="rect">
            <a:avLst/>
          </a:prstGeom>
          <a:noFill/>
          <a:ln>
            <a:noFill/>
          </a:ln>
        </p:spPr>
      </p:pic>
      <p:pic>
        <p:nvPicPr>
          <p:cNvPr id="257" name="Google Shape;257;p22"/>
          <p:cNvPicPr preferRelativeResize="0"/>
          <p:nvPr/>
        </p:nvPicPr>
        <p:blipFill>
          <a:blip r:embed="rId3">
            <a:alphaModFix amt="42000"/>
          </a:blip>
          <a:stretch>
            <a:fillRect/>
          </a:stretch>
        </p:blipFill>
        <p:spPr>
          <a:xfrm rot="997443" flipH="1">
            <a:off x="-2481307" y="-1030830"/>
            <a:ext cx="4266901" cy="2787650"/>
          </a:xfrm>
          <a:prstGeom prst="rect">
            <a:avLst/>
          </a:prstGeom>
          <a:noFill/>
          <a:ln>
            <a:noFill/>
          </a:ln>
        </p:spPr>
      </p:pic>
      <p:pic>
        <p:nvPicPr>
          <p:cNvPr id="258" name="Google Shape;258;p22"/>
          <p:cNvPicPr preferRelativeResize="0"/>
          <p:nvPr/>
        </p:nvPicPr>
        <p:blipFill>
          <a:blip r:embed="rId4">
            <a:alphaModFix/>
          </a:blip>
          <a:stretch>
            <a:fillRect/>
          </a:stretch>
        </p:blipFill>
        <p:spPr>
          <a:xfrm rot="-1621721" flipH="1">
            <a:off x="-1154865" y="-1807931"/>
            <a:ext cx="4231198" cy="2764324"/>
          </a:xfrm>
          <a:prstGeom prst="rect">
            <a:avLst/>
          </a:prstGeom>
          <a:noFill/>
          <a:ln>
            <a:noFill/>
          </a:ln>
        </p:spPr>
      </p:pic>
      <p:pic>
        <p:nvPicPr>
          <p:cNvPr id="259" name="Google Shape;259;p22"/>
          <p:cNvPicPr preferRelativeResize="0"/>
          <p:nvPr/>
        </p:nvPicPr>
        <p:blipFill>
          <a:blip r:embed="rId5">
            <a:alphaModFix/>
          </a:blip>
          <a:stretch>
            <a:fillRect/>
          </a:stretch>
        </p:blipFill>
        <p:spPr>
          <a:xfrm rot="6299996" flipH="1">
            <a:off x="-489190" y="-374663"/>
            <a:ext cx="953651" cy="1532316"/>
          </a:xfrm>
          <a:prstGeom prst="rect">
            <a:avLst/>
          </a:prstGeom>
          <a:noFill/>
          <a:ln>
            <a:noFill/>
          </a:ln>
        </p:spPr>
      </p:pic>
      <p:pic>
        <p:nvPicPr>
          <p:cNvPr id="260" name="Google Shape;260;p22"/>
          <p:cNvPicPr preferRelativeResize="0"/>
          <p:nvPr/>
        </p:nvPicPr>
        <p:blipFill>
          <a:blip r:embed="rId2">
            <a:alphaModFix amt="42000"/>
          </a:blip>
          <a:stretch>
            <a:fillRect/>
          </a:stretch>
        </p:blipFill>
        <p:spPr>
          <a:xfrm rot="2381727" flipH="1">
            <a:off x="5359843" y="-2112655"/>
            <a:ext cx="4266902" cy="2787647"/>
          </a:xfrm>
          <a:prstGeom prst="rect">
            <a:avLst/>
          </a:prstGeom>
          <a:noFill/>
          <a:ln>
            <a:noFill/>
          </a:ln>
        </p:spPr>
      </p:pic>
      <p:pic>
        <p:nvPicPr>
          <p:cNvPr id="261" name="Google Shape;261;p22"/>
          <p:cNvPicPr preferRelativeResize="0"/>
          <p:nvPr/>
        </p:nvPicPr>
        <p:blipFill>
          <a:blip r:embed="rId3">
            <a:alphaModFix amt="42000"/>
          </a:blip>
          <a:stretch>
            <a:fillRect/>
          </a:stretch>
        </p:blipFill>
        <p:spPr>
          <a:xfrm rot="9006737">
            <a:off x="5124037" y="4117608"/>
            <a:ext cx="4266897" cy="2787646"/>
          </a:xfrm>
          <a:prstGeom prst="rect">
            <a:avLst/>
          </a:prstGeom>
          <a:noFill/>
          <a:ln>
            <a:noFill/>
          </a:ln>
        </p:spPr>
      </p:pic>
      <p:pic>
        <p:nvPicPr>
          <p:cNvPr id="262" name="Google Shape;262;p22"/>
          <p:cNvPicPr preferRelativeResize="0"/>
          <p:nvPr/>
        </p:nvPicPr>
        <p:blipFill>
          <a:blip r:embed="rId6">
            <a:alphaModFix/>
          </a:blip>
          <a:stretch>
            <a:fillRect/>
          </a:stretch>
        </p:blipFill>
        <p:spPr>
          <a:xfrm flipH="1">
            <a:off x="-1027800" y="4010662"/>
            <a:ext cx="1544577" cy="1650623"/>
          </a:xfrm>
          <a:prstGeom prst="rect">
            <a:avLst/>
          </a:prstGeom>
          <a:noFill/>
          <a:ln>
            <a:noFill/>
          </a:ln>
        </p:spPr>
      </p:pic>
      <p:sp>
        <p:nvSpPr>
          <p:cNvPr id="263" name="Google Shape;263;p22"/>
          <p:cNvSpPr txBox="1">
            <a:spLocks noGrp="1"/>
          </p:cNvSpPr>
          <p:nvPr>
            <p:ph type="title"/>
          </p:nvPr>
        </p:nvSpPr>
        <p:spPr>
          <a:xfrm>
            <a:off x="1514425" y="2398075"/>
            <a:ext cx="4827600" cy="8418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3"/>
              </a:buClr>
              <a:buSzPts val="3600"/>
              <a:buNone/>
              <a:defRPr sz="5700">
                <a:solidFill>
                  <a:schemeClr val="accent3"/>
                </a:solidFill>
              </a:defRPr>
            </a:lvl1pPr>
            <a:lvl2pPr lvl="1" rtl="0">
              <a:spcBef>
                <a:spcPts val="0"/>
              </a:spcBef>
              <a:spcAft>
                <a:spcPts val="0"/>
              </a:spcAft>
              <a:buClr>
                <a:schemeClr val="accent3"/>
              </a:buClr>
              <a:buSzPts val="3600"/>
              <a:buNone/>
              <a:defRPr sz="3600">
                <a:solidFill>
                  <a:schemeClr val="accent3"/>
                </a:solidFill>
              </a:defRPr>
            </a:lvl2pPr>
            <a:lvl3pPr lvl="2" rtl="0">
              <a:spcBef>
                <a:spcPts val="0"/>
              </a:spcBef>
              <a:spcAft>
                <a:spcPts val="0"/>
              </a:spcAft>
              <a:buClr>
                <a:schemeClr val="accent3"/>
              </a:buClr>
              <a:buSzPts val="3600"/>
              <a:buNone/>
              <a:defRPr sz="3600">
                <a:solidFill>
                  <a:schemeClr val="accent3"/>
                </a:solidFill>
              </a:defRPr>
            </a:lvl3pPr>
            <a:lvl4pPr lvl="3" rtl="0">
              <a:spcBef>
                <a:spcPts val="0"/>
              </a:spcBef>
              <a:spcAft>
                <a:spcPts val="0"/>
              </a:spcAft>
              <a:buClr>
                <a:schemeClr val="accent3"/>
              </a:buClr>
              <a:buSzPts val="3600"/>
              <a:buNone/>
              <a:defRPr sz="3600">
                <a:solidFill>
                  <a:schemeClr val="accent3"/>
                </a:solidFill>
              </a:defRPr>
            </a:lvl4pPr>
            <a:lvl5pPr lvl="4" rtl="0">
              <a:spcBef>
                <a:spcPts val="0"/>
              </a:spcBef>
              <a:spcAft>
                <a:spcPts val="0"/>
              </a:spcAft>
              <a:buClr>
                <a:schemeClr val="accent3"/>
              </a:buClr>
              <a:buSzPts val="3600"/>
              <a:buNone/>
              <a:defRPr sz="3600">
                <a:solidFill>
                  <a:schemeClr val="accent3"/>
                </a:solidFill>
              </a:defRPr>
            </a:lvl5pPr>
            <a:lvl6pPr lvl="5" rtl="0">
              <a:spcBef>
                <a:spcPts val="0"/>
              </a:spcBef>
              <a:spcAft>
                <a:spcPts val="0"/>
              </a:spcAft>
              <a:buClr>
                <a:schemeClr val="accent3"/>
              </a:buClr>
              <a:buSzPts val="3600"/>
              <a:buNone/>
              <a:defRPr sz="3600">
                <a:solidFill>
                  <a:schemeClr val="accent3"/>
                </a:solidFill>
              </a:defRPr>
            </a:lvl6pPr>
            <a:lvl7pPr lvl="6" rtl="0">
              <a:spcBef>
                <a:spcPts val="0"/>
              </a:spcBef>
              <a:spcAft>
                <a:spcPts val="0"/>
              </a:spcAft>
              <a:buClr>
                <a:schemeClr val="accent3"/>
              </a:buClr>
              <a:buSzPts val="3600"/>
              <a:buNone/>
              <a:defRPr sz="3600">
                <a:solidFill>
                  <a:schemeClr val="accent3"/>
                </a:solidFill>
              </a:defRPr>
            </a:lvl7pPr>
            <a:lvl8pPr lvl="7" rtl="0">
              <a:spcBef>
                <a:spcPts val="0"/>
              </a:spcBef>
              <a:spcAft>
                <a:spcPts val="0"/>
              </a:spcAft>
              <a:buClr>
                <a:schemeClr val="accent3"/>
              </a:buClr>
              <a:buSzPts val="3600"/>
              <a:buNone/>
              <a:defRPr sz="3600">
                <a:solidFill>
                  <a:schemeClr val="accent3"/>
                </a:solidFill>
              </a:defRPr>
            </a:lvl8pPr>
            <a:lvl9pPr lvl="8" rtl="0">
              <a:spcBef>
                <a:spcPts val="0"/>
              </a:spcBef>
              <a:spcAft>
                <a:spcPts val="0"/>
              </a:spcAft>
              <a:buClr>
                <a:schemeClr val="accent3"/>
              </a:buClr>
              <a:buSzPts val="3600"/>
              <a:buNone/>
              <a:defRPr sz="3600">
                <a:solidFill>
                  <a:schemeClr val="accent3"/>
                </a:solidFill>
              </a:defRPr>
            </a:lvl9pPr>
          </a:lstStyle>
          <a:p>
            <a:endParaRPr/>
          </a:p>
        </p:txBody>
      </p:sp>
      <p:sp>
        <p:nvSpPr>
          <p:cNvPr id="264" name="Google Shape;264;p22"/>
          <p:cNvSpPr txBox="1">
            <a:spLocks noGrp="1"/>
          </p:cNvSpPr>
          <p:nvPr>
            <p:ph type="title" idx="2" hasCustomPrompt="1"/>
          </p:nvPr>
        </p:nvSpPr>
        <p:spPr>
          <a:xfrm>
            <a:off x="1514425" y="1212962"/>
            <a:ext cx="1677300" cy="9252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0400">
                <a:latin typeface="Ingrid Darling"/>
                <a:ea typeface="Ingrid Darling"/>
                <a:cs typeface="Ingrid Darling"/>
                <a:sym typeface="Ingrid Darling"/>
              </a:defRPr>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r>
              <a:t>xx%</a:t>
            </a:r>
          </a:p>
        </p:txBody>
      </p:sp>
      <p:sp>
        <p:nvSpPr>
          <p:cNvPr id="265" name="Google Shape;265;p22"/>
          <p:cNvSpPr txBox="1">
            <a:spLocks noGrp="1"/>
          </p:cNvSpPr>
          <p:nvPr>
            <p:ph type="subTitle" idx="1"/>
          </p:nvPr>
        </p:nvSpPr>
        <p:spPr>
          <a:xfrm>
            <a:off x="1514425" y="3491638"/>
            <a:ext cx="4878300" cy="43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4">
  <p:cSld name="CUSTOM_3_1">
    <p:spTree>
      <p:nvGrpSpPr>
        <p:cNvPr id="1" name="Shape 278"/>
        <p:cNvGrpSpPr/>
        <p:nvPr/>
      </p:nvGrpSpPr>
      <p:grpSpPr>
        <a:xfrm>
          <a:off x="0" y="0"/>
          <a:ext cx="0" cy="0"/>
          <a:chOff x="0" y="0"/>
          <a:chExt cx="0" cy="0"/>
        </a:xfrm>
      </p:grpSpPr>
      <p:pic>
        <p:nvPicPr>
          <p:cNvPr id="279" name="Google Shape;279;p24"/>
          <p:cNvPicPr preferRelativeResize="0"/>
          <p:nvPr/>
        </p:nvPicPr>
        <p:blipFill>
          <a:blip r:embed="rId2">
            <a:alphaModFix amt="42000"/>
          </a:blip>
          <a:stretch>
            <a:fillRect/>
          </a:stretch>
        </p:blipFill>
        <p:spPr>
          <a:xfrm rot="-9151852">
            <a:off x="-1124237" y="3836862"/>
            <a:ext cx="3079377" cy="2011810"/>
          </a:xfrm>
          <a:prstGeom prst="rect">
            <a:avLst/>
          </a:prstGeom>
          <a:noFill/>
          <a:ln>
            <a:noFill/>
          </a:ln>
        </p:spPr>
      </p:pic>
      <p:sp>
        <p:nvSpPr>
          <p:cNvPr id="280" name="Google Shape;280;p24"/>
          <p:cNvSpPr txBox="1">
            <a:spLocks noGrp="1"/>
          </p:cNvSpPr>
          <p:nvPr>
            <p:ph type="subTitle" idx="1"/>
          </p:nvPr>
        </p:nvSpPr>
        <p:spPr>
          <a:xfrm>
            <a:off x="5109196" y="2498088"/>
            <a:ext cx="2562300" cy="1231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81" name="Google Shape;281;p24"/>
          <p:cNvSpPr txBox="1">
            <a:spLocks noGrp="1"/>
          </p:cNvSpPr>
          <p:nvPr>
            <p:ph type="title"/>
          </p:nvPr>
        </p:nvSpPr>
        <p:spPr>
          <a:xfrm>
            <a:off x="5109200" y="1292450"/>
            <a:ext cx="2562300" cy="11247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82" name="Google Shape;282;p24"/>
          <p:cNvPicPr preferRelativeResize="0"/>
          <p:nvPr/>
        </p:nvPicPr>
        <p:blipFill>
          <a:blip r:embed="rId3">
            <a:alphaModFix amt="60000"/>
          </a:blip>
          <a:stretch>
            <a:fillRect/>
          </a:stretch>
        </p:blipFill>
        <p:spPr>
          <a:xfrm rot="-10272756" flipH="1">
            <a:off x="76972" y="4077513"/>
            <a:ext cx="4266901" cy="2787650"/>
          </a:xfrm>
          <a:prstGeom prst="rect">
            <a:avLst/>
          </a:prstGeom>
          <a:noFill/>
          <a:ln>
            <a:noFill/>
          </a:ln>
        </p:spPr>
      </p:pic>
      <p:pic>
        <p:nvPicPr>
          <p:cNvPr id="283" name="Google Shape;283;p24"/>
          <p:cNvPicPr preferRelativeResize="0"/>
          <p:nvPr/>
        </p:nvPicPr>
        <p:blipFill>
          <a:blip r:embed="rId2">
            <a:alphaModFix amt="42000"/>
          </a:blip>
          <a:stretch>
            <a:fillRect/>
          </a:stretch>
        </p:blipFill>
        <p:spPr>
          <a:xfrm rot="1572134" flipH="1">
            <a:off x="6550295" y="-1925173"/>
            <a:ext cx="4266901" cy="2787647"/>
          </a:xfrm>
          <a:prstGeom prst="rect">
            <a:avLst/>
          </a:prstGeom>
          <a:noFill/>
          <a:ln>
            <a:noFill/>
          </a:ln>
        </p:spPr>
      </p:pic>
      <p:pic>
        <p:nvPicPr>
          <p:cNvPr id="284" name="Google Shape;284;p24"/>
          <p:cNvPicPr preferRelativeResize="0"/>
          <p:nvPr/>
        </p:nvPicPr>
        <p:blipFill>
          <a:blip r:embed="rId3">
            <a:alphaModFix amt="42000"/>
          </a:blip>
          <a:stretch>
            <a:fillRect/>
          </a:stretch>
        </p:blipFill>
        <p:spPr>
          <a:xfrm rot="4438950">
            <a:off x="7781784" y="129501"/>
            <a:ext cx="4266900" cy="2787649"/>
          </a:xfrm>
          <a:prstGeom prst="rect">
            <a:avLst/>
          </a:prstGeom>
          <a:noFill/>
          <a:ln>
            <a:noFill/>
          </a:ln>
        </p:spPr>
      </p:pic>
      <p:pic>
        <p:nvPicPr>
          <p:cNvPr id="285" name="Google Shape;285;p24"/>
          <p:cNvPicPr preferRelativeResize="0"/>
          <p:nvPr/>
        </p:nvPicPr>
        <p:blipFill>
          <a:blip r:embed="rId3">
            <a:alphaModFix amt="42000"/>
          </a:blip>
          <a:stretch>
            <a:fillRect/>
          </a:stretch>
        </p:blipFill>
        <p:spPr>
          <a:xfrm rot="-9802557" flipH="1">
            <a:off x="7781787" y="3927874"/>
            <a:ext cx="4266901" cy="2787650"/>
          </a:xfrm>
          <a:prstGeom prst="rect">
            <a:avLst/>
          </a:prstGeom>
          <a:noFill/>
          <a:ln>
            <a:noFill/>
          </a:ln>
        </p:spPr>
      </p:pic>
      <p:pic>
        <p:nvPicPr>
          <p:cNvPr id="286" name="Google Shape;286;p24"/>
          <p:cNvPicPr preferRelativeResize="0"/>
          <p:nvPr/>
        </p:nvPicPr>
        <p:blipFill>
          <a:blip r:embed="rId4">
            <a:alphaModFix/>
          </a:blip>
          <a:stretch>
            <a:fillRect/>
          </a:stretch>
        </p:blipFill>
        <p:spPr>
          <a:xfrm rot="9178279" flipH="1">
            <a:off x="6491049" y="4728301"/>
            <a:ext cx="4231198" cy="2764324"/>
          </a:xfrm>
          <a:prstGeom prst="rect">
            <a:avLst/>
          </a:prstGeom>
          <a:noFill/>
          <a:ln>
            <a:noFill/>
          </a:ln>
        </p:spPr>
      </p:pic>
      <p:pic>
        <p:nvPicPr>
          <p:cNvPr id="287" name="Google Shape;287;p24"/>
          <p:cNvPicPr preferRelativeResize="0"/>
          <p:nvPr/>
        </p:nvPicPr>
        <p:blipFill>
          <a:blip r:embed="rId5">
            <a:alphaModFix/>
          </a:blip>
          <a:stretch>
            <a:fillRect/>
          </a:stretch>
        </p:blipFill>
        <p:spPr>
          <a:xfrm rot="-6300010">
            <a:off x="9040142" y="-577895"/>
            <a:ext cx="798781" cy="1283491"/>
          </a:xfrm>
          <a:prstGeom prst="rect">
            <a:avLst/>
          </a:prstGeom>
          <a:noFill/>
          <a:ln>
            <a:noFill/>
          </a:ln>
        </p:spPr>
      </p:pic>
      <p:pic>
        <p:nvPicPr>
          <p:cNvPr id="288" name="Google Shape;288;p24"/>
          <p:cNvPicPr preferRelativeResize="0"/>
          <p:nvPr/>
        </p:nvPicPr>
        <p:blipFill>
          <a:blip r:embed="rId4">
            <a:alphaModFix/>
          </a:blip>
          <a:stretch>
            <a:fillRect/>
          </a:stretch>
        </p:blipFill>
        <p:spPr>
          <a:xfrm rot="-1621722" flipH="1">
            <a:off x="-1174948" y="-1597495"/>
            <a:ext cx="3422158" cy="2235762"/>
          </a:xfrm>
          <a:prstGeom prst="rect">
            <a:avLst/>
          </a:prstGeom>
          <a:noFill/>
          <a:ln>
            <a:noFill/>
          </a:ln>
        </p:spPr>
      </p:pic>
      <p:pic>
        <p:nvPicPr>
          <p:cNvPr id="289" name="Google Shape;289;p24"/>
          <p:cNvPicPr preferRelativeResize="0"/>
          <p:nvPr/>
        </p:nvPicPr>
        <p:blipFill>
          <a:blip r:embed="rId6">
            <a:alphaModFix/>
          </a:blip>
          <a:stretch>
            <a:fillRect/>
          </a:stretch>
        </p:blipFill>
        <p:spPr>
          <a:xfrm>
            <a:off x="8184325" y="4496387"/>
            <a:ext cx="1544577" cy="165062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303"/>
        <p:cNvGrpSpPr/>
        <p:nvPr/>
      </p:nvGrpSpPr>
      <p:grpSpPr>
        <a:xfrm>
          <a:off x="0" y="0"/>
          <a:ext cx="0" cy="0"/>
          <a:chOff x="0" y="0"/>
          <a:chExt cx="0" cy="0"/>
        </a:xfrm>
      </p:grpSpPr>
      <p:sp>
        <p:nvSpPr>
          <p:cNvPr id="304" name="Google Shape;304;p2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5" name="Google Shape;305;p27"/>
          <p:cNvSpPr txBox="1">
            <a:spLocks noGrp="1"/>
          </p:cNvSpPr>
          <p:nvPr>
            <p:ph type="subTitle" idx="1"/>
          </p:nvPr>
        </p:nvSpPr>
        <p:spPr>
          <a:xfrm>
            <a:off x="795813" y="1381925"/>
            <a:ext cx="3632100" cy="34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1800">
                <a:solidFill>
                  <a:schemeClr val="accent3"/>
                </a:solidFill>
                <a:latin typeface="Fahkwang"/>
                <a:ea typeface="Fahkwang"/>
                <a:cs typeface="Fahkwang"/>
                <a:sym typeface="Fahkwang"/>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06" name="Google Shape;306;p27"/>
          <p:cNvSpPr txBox="1">
            <a:spLocks noGrp="1"/>
          </p:cNvSpPr>
          <p:nvPr>
            <p:ph type="subTitle" idx="2"/>
          </p:nvPr>
        </p:nvSpPr>
        <p:spPr>
          <a:xfrm>
            <a:off x="795812" y="1732207"/>
            <a:ext cx="3632100" cy="2431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307" name="Google Shape;307;p27"/>
          <p:cNvSpPr txBox="1">
            <a:spLocks noGrp="1"/>
          </p:cNvSpPr>
          <p:nvPr>
            <p:ph type="subTitle" idx="3"/>
          </p:nvPr>
        </p:nvSpPr>
        <p:spPr>
          <a:xfrm>
            <a:off x="4716088" y="1381925"/>
            <a:ext cx="3632100" cy="347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sz="1800">
                <a:solidFill>
                  <a:schemeClr val="accent3"/>
                </a:solidFill>
                <a:latin typeface="Fahkwang"/>
                <a:ea typeface="Fahkwang"/>
                <a:cs typeface="Fahkwang"/>
                <a:sym typeface="Fahkwang"/>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08" name="Google Shape;308;p27"/>
          <p:cNvSpPr txBox="1">
            <a:spLocks noGrp="1"/>
          </p:cNvSpPr>
          <p:nvPr>
            <p:ph type="subTitle" idx="4"/>
          </p:nvPr>
        </p:nvSpPr>
        <p:spPr>
          <a:xfrm>
            <a:off x="4716087" y="1732207"/>
            <a:ext cx="3632100" cy="2431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pic>
        <p:nvPicPr>
          <p:cNvPr id="309" name="Google Shape;309;p27"/>
          <p:cNvPicPr preferRelativeResize="0"/>
          <p:nvPr/>
        </p:nvPicPr>
        <p:blipFill>
          <a:blip r:embed="rId2">
            <a:alphaModFix amt="63000"/>
          </a:blip>
          <a:stretch>
            <a:fillRect/>
          </a:stretch>
        </p:blipFill>
        <p:spPr>
          <a:xfrm rot="-3918722" flipH="1">
            <a:off x="-2542538" y="-1619260"/>
            <a:ext cx="4231198" cy="2764324"/>
          </a:xfrm>
          <a:prstGeom prst="rect">
            <a:avLst/>
          </a:prstGeom>
          <a:noFill/>
          <a:ln>
            <a:noFill/>
          </a:ln>
        </p:spPr>
      </p:pic>
      <p:pic>
        <p:nvPicPr>
          <p:cNvPr id="310" name="Google Shape;310;p27"/>
          <p:cNvPicPr preferRelativeResize="0"/>
          <p:nvPr/>
        </p:nvPicPr>
        <p:blipFill>
          <a:blip r:embed="rId3">
            <a:alphaModFix amt="42000"/>
          </a:blip>
          <a:stretch>
            <a:fillRect/>
          </a:stretch>
        </p:blipFill>
        <p:spPr>
          <a:xfrm rot="-8591293">
            <a:off x="-1924753" y="3877009"/>
            <a:ext cx="4266901" cy="2787648"/>
          </a:xfrm>
          <a:prstGeom prst="rect">
            <a:avLst/>
          </a:prstGeom>
          <a:noFill/>
          <a:ln>
            <a:noFill/>
          </a:ln>
        </p:spPr>
      </p:pic>
      <p:pic>
        <p:nvPicPr>
          <p:cNvPr id="311" name="Google Shape;311;p27"/>
          <p:cNvPicPr preferRelativeResize="0"/>
          <p:nvPr/>
        </p:nvPicPr>
        <p:blipFill>
          <a:blip r:embed="rId4">
            <a:alphaModFix amt="42000"/>
          </a:blip>
          <a:stretch>
            <a:fillRect/>
          </a:stretch>
        </p:blipFill>
        <p:spPr>
          <a:xfrm rot="3095686">
            <a:off x="7264960" y="-1961749"/>
            <a:ext cx="4266898" cy="2787649"/>
          </a:xfrm>
          <a:prstGeom prst="rect">
            <a:avLst/>
          </a:prstGeom>
          <a:noFill/>
          <a:ln>
            <a:noFill/>
          </a:ln>
        </p:spPr>
      </p:pic>
      <p:pic>
        <p:nvPicPr>
          <p:cNvPr id="312" name="Google Shape;312;p27"/>
          <p:cNvPicPr preferRelativeResize="0"/>
          <p:nvPr/>
        </p:nvPicPr>
        <p:blipFill>
          <a:blip r:embed="rId2">
            <a:alphaModFix/>
          </a:blip>
          <a:stretch>
            <a:fillRect/>
          </a:stretch>
        </p:blipFill>
        <p:spPr>
          <a:xfrm rot="9178279" flipH="1">
            <a:off x="5948024" y="4433026"/>
            <a:ext cx="4231198" cy="2764324"/>
          </a:xfrm>
          <a:prstGeom prst="rect">
            <a:avLst/>
          </a:prstGeom>
          <a:noFill/>
          <a:ln>
            <a:noFill/>
          </a:ln>
        </p:spPr>
      </p:pic>
      <p:pic>
        <p:nvPicPr>
          <p:cNvPr id="313" name="Google Shape;313;p27"/>
          <p:cNvPicPr preferRelativeResize="0"/>
          <p:nvPr/>
        </p:nvPicPr>
        <p:blipFill>
          <a:blip r:embed="rId5">
            <a:alphaModFix/>
          </a:blip>
          <a:stretch>
            <a:fillRect/>
          </a:stretch>
        </p:blipFill>
        <p:spPr>
          <a:xfrm rot="-3736540">
            <a:off x="8555806" y="3491823"/>
            <a:ext cx="1956699" cy="209105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
  <p:cSld name="BLANK_1_1_1_1_1_1_1_1">
    <p:spTree>
      <p:nvGrpSpPr>
        <p:cNvPr id="1" name="Shape 352"/>
        <p:cNvGrpSpPr/>
        <p:nvPr/>
      </p:nvGrpSpPr>
      <p:grpSpPr>
        <a:xfrm>
          <a:off x="0" y="0"/>
          <a:ext cx="0" cy="0"/>
          <a:chOff x="0" y="0"/>
          <a:chExt cx="0" cy="0"/>
        </a:xfrm>
      </p:grpSpPr>
      <p:pic>
        <p:nvPicPr>
          <p:cNvPr id="353" name="Google Shape;353;p31"/>
          <p:cNvPicPr preferRelativeResize="0"/>
          <p:nvPr/>
        </p:nvPicPr>
        <p:blipFill>
          <a:blip r:embed="rId2">
            <a:alphaModFix amt="42000"/>
          </a:blip>
          <a:stretch>
            <a:fillRect/>
          </a:stretch>
        </p:blipFill>
        <p:spPr>
          <a:xfrm rot="9475653">
            <a:off x="5615241" y="4220734"/>
            <a:ext cx="4266899" cy="2787646"/>
          </a:xfrm>
          <a:prstGeom prst="rect">
            <a:avLst/>
          </a:prstGeom>
          <a:noFill/>
          <a:ln>
            <a:noFill/>
          </a:ln>
        </p:spPr>
      </p:pic>
      <p:pic>
        <p:nvPicPr>
          <p:cNvPr id="354" name="Google Shape;354;p31"/>
          <p:cNvPicPr preferRelativeResize="0"/>
          <p:nvPr/>
        </p:nvPicPr>
        <p:blipFill>
          <a:blip r:embed="rId3">
            <a:alphaModFix amt="42000"/>
          </a:blip>
          <a:stretch>
            <a:fillRect/>
          </a:stretch>
        </p:blipFill>
        <p:spPr>
          <a:xfrm rot="10340236">
            <a:off x="2240503" y="4433654"/>
            <a:ext cx="4266900" cy="2787650"/>
          </a:xfrm>
          <a:prstGeom prst="rect">
            <a:avLst/>
          </a:prstGeom>
          <a:noFill/>
          <a:ln>
            <a:noFill/>
          </a:ln>
        </p:spPr>
      </p:pic>
      <p:pic>
        <p:nvPicPr>
          <p:cNvPr id="355" name="Google Shape;355;p31"/>
          <p:cNvPicPr preferRelativeResize="0"/>
          <p:nvPr/>
        </p:nvPicPr>
        <p:blipFill>
          <a:blip r:embed="rId4">
            <a:alphaModFix/>
          </a:blip>
          <a:stretch>
            <a:fillRect/>
          </a:stretch>
        </p:blipFill>
        <p:spPr>
          <a:xfrm rot="10800000">
            <a:off x="-886958" y="4161620"/>
            <a:ext cx="4231199" cy="2764325"/>
          </a:xfrm>
          <a:prstGeom prst="rect">
            <a:avLst/>
          </a:prstGeom>
          <a:noFill/>
          <a:ln>
            <a:noFill/>
          </a:ln>
        </p:spPr>
      </p:pic>
      <p:pic>
        <p:nvPicPr>
          <p:cNvPr id="356" name="Google Shape;356;p31"/>
          <p:cNvPicPr preferRelativeResize="0"/>
          <p:nvPr/>
        </p:nvPicPr>
        <p:blipFill>
          <a:blip r:embed="rId5">
            <a:alphaModFix/>
          </a:blip>
          <a:stretch>
            <a:fillRect/>
          </a:stretch>
        </p:blipFill>
        <p:spPr>
          <a:xfrm rot="-3369864" flipH="1">
            <a:off x="8508574" y="4489498"/>
            <a:ext cx="951395" cy="1528698"/>
          </a:xfrm>
          <a:prstGeom prst="rect">
            <a:avLst/>
          </a:prstGeom>
          <a:noFill/>
          <a:ln>
            <a:noFill/>
          </a:ln>
        </p:spPr>
      </p:pic>
      <p:pic>
        <p:nvPicPr>
          <p:cNvPr id="357" name="Google Shape;357;p31"/>
          <p:cNvPicPr preferRelativeResize="0"/>
          <p:nvPr/>
        </p:nvPicPr>
        <p:blipFill>
          <a:blip r:embed="rId2">
            <a:alphaModFix amt="42000"/>
          </a:blip>
          <a:stretch>
            <a:fillRect/>
          </a:stretch>
        </p:blipFill>
        <p:spPr>
          <a:xfrm flipH="1">
            <a:off x="3034665" y="-2013164"/>
            <a:ext cx="4266900" cy="2787649"/>
          </a:xfrm>
          <a:prstGeom prst="rect">
            <a:avLst/>
          </a:prstGeom>
          <a:noFill/>
          <a:ln>
            <a:noFill/>
          </a:ln>
        </p:spPr>
      </p:pic>
      <p:pic>
        <p:nvPicPr>
          <p:cNvPr id="358" name="Google Shape;358;p31"/>
          <p:cNvPicPr preferRelativeResize="0"/>
          <p:nvPr/>
        </p:nvPicPr>
        <p:blipFill>
          <a:blip r:embed="rId4">
            <a:alphaModFix/>
          </a:blip>
          <a:stretch>
            <a:fillRect/>
          </a:stretch>
        </p:blipFill>
        <p:spPr>
          <a:xfrm rot="1621721">
            <a:off x="6432530" y="-1507268"/>
            <a:ext cx="4231198" cy="2764324"/>
          </a:xfrm>
          <a:prstGeom prst="rect">
            <a:avLst/>
          </a:prstGeom>
          <a:noFill/>
          <a:ln>
            <a:noFill/>
          </a:ln>
        </p:spPr>
      </p:pic>
      <p:pic>
        <p:nvPicPr>
          <p:cNvPr id="359" name="Google Shape;359;p31"/>
          <p:cNvPicPr preferRelativeResize="0"/>
          <p:nvPr/>
        </p:nvPicPr>
        <p:blipFill>
          <a:blip r:embed="rId3">
            <a:alphaModFix amt="42000"/>
          </a:blip>
          <a:stretch>
            <a:fillRect/>
          </a:stretch>
        </p:blipFill>
        <p:spPr>
          <a:xfrm rot="-878928">
            <a:off x="-1205784" y="-1518937"/>
            <a:ext cx="4266899" cy="2787648"/>
          </a:xfrm>
          <a:prstGeom prst="rect">
            <a:avLst/>
          </a:prstGeom>
          <a:noFill/>
          <a:ln>
            <a:noFill/>
          </a:ln>
        </p:spPr>
      </p:pic>
      <p:pic>
        <p:nvPicPr>
          <p:cNvPr id="360" name="Google Shape;360;p31"/>
          <p:cNvPicPr preferRelativeResize="0"/>
          <p:nvPr/>
        </p:nvPicPr>
        <p:blipFill>
          <a:blip r:embed="rId5">
            <a:alphaModFix/>
          </a:blip>
          <a:stretch>
            <a:fillRect/>
          </a:stretch>
        </p:blipFill>
        <p:spPr>
          <a:xfrm rot="9030618">
            <a:off x="-284274" y="-736662"/>
            <a:ext cx="953652" cy="1532316"/>
          </a:xfrm>
          <a:prstGeom prst="rect">
            <a:avLst/>
          </a:prstGeom>
          <a:noFill/>
          <a:ln>
            <a:noFill/>
          </a:ln>
        </p:spPr>
      </p:pic>
      <p:pic>
        <p:nvPicPr>
          <p:cNvPr id="361" name="Google Shape;361;p31"/>
          <p:cNvPicPr preferRelativeResize="0"/>
          <p:nvPr/>
        </p:nvPicPr>
        <p:blipFill>
          <a:blip r:embed="rId6">
            <a:alphaModFix/>
          </a:blip>
          <a:stretch>
            <a:fillRect/>
          </a:stretch>
        </p:blipFill>
        <p:spPr>
          <a:xfrm flipH="1">
            <a:off x="-713900" y="4161637"/>
            <a:ext cx="1544577" cy="1650623"/>
          </a:xfrm>
          <a:prstGeom prst="rect">
            <a:avLst/>
          </a:prstGeom>
          <a:noFill/>
          <a:ln>
            <a:noFill/>
          </a:ln>
        </p:spPr>
      </p:pic>
      <p:pic>
        <p:nvPicPr>
          <p:cNvPr id="362" name="Google Shape;362;p31"/>
          <p:cNvPicPr preferRelativeResize="0"/>
          <p:nvPr/>
        </p:nvPicPr>
        <p:blipFill>
          <a:blip r:embed="rId6">
            <a:alphaModFix/>
          </a:blip>
          <a:stretch>
            <a:fillRect/>
          </a:stretch>
        </p:blipFill>
        <p:spPr>
          <a:xfrm rot="10800000" flipH="1">
            <a:off x="8084488" y="-950413"/>
            <a:ext cx="1544577" cy="165062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BLANK_1_1_1_1_1_1_1_1_1">
    <p:spTree>
      <p:nvGrpSpPr>
        <p:cNvPr id="1" name="Shape 363"/>
        <p:cNvGrpSpPr/>
        <p:nvPr/>
      </p:nvGrpSpPr>
      <p:grpSpPr>
        <a:xfrm>
          <a:off x="0" y="0"/>
          <a:ext cx="0" cy="0"/>
          <a:chOff x="0" y="0"/>
          <a:chExt cx="0" cy="0"/>
        </a:xfrm>
      </p:grpSpPr>
      <p:pic>
        <p:nvPicPr>
          <p:cNvPr id="364" name="Google Shape;364;p32"/>
          <p:cNvPicPr preferRelativeResize="0"/>
          <p:nvPr/>
        </p:nvPicPr>
        <p:blipFill>
          <a:blip r:embed="rId2">
            <a:alphaModFix/>
          </a:blip>
          <a:stretch>
            <a:fillRect/>
          </a:stretch>
        </p:blipFill>
        <p:spPr>
          <a:xfrm rot="10800000" flipH="1">
            <a:off x="0" y="1762326"/>
            <a:ext cx="3238751" cy="3424348"/>
          </a:xfrm>
          <a:prstGeom prst="rect">
            <a:avLst/>
          </a:prstGeom>
          <a:noFill/>
          <a:ln>
            <a:noFill/>
          </a:ln>
        </p:spPr>
      </p:pic>
      <p:pic>
        <p:nvPicPr>
          <p:cNvPr id="365" name="Google Shape;365;p32"/>
          <p:cNvPicPr preferRelativeResize="0"/>
          <p:nvPr/>
        </p:nvPicPr>
        <p:blipFill>
          <a:blip r:embed="rId3">
            <a:alphaModFix amt="42000"/>
          </a:blip>
          <a:stretch>
            <a:fillRect/>
          </a:stretch>
        </p:blipFill>
        <p:spPr>
          <a:xfrm rot="-1771295">
            <a:off x="-1665953" y="-1482274"/>
            <a:ext cx="4266903" cy="2787650"/>
          </a:xfrm>
          <a:prstGeom prst="rect">
            <a:avLst/>
          </a:prstGeom>
          <a:noFill/>
          <a:ln>
            <a:noFill/>
          </a:ln>
        </p:spPr>
      </p:pic>
      <p:pic>
        <p:nvPicPr>
          <p:cNvPr id="366" name="Google Shape;366;p32"/>
          <p:cNvPicPr preferRelativeResize="0"/>
          <p:nvPr/>
        </p:nvPicPr>
        <p:blipFill>
          <a:blip r:embed="rId4">
            <a:alphaModFix/>
          </a:blip>
          <a:stretch>
            <a:fillRect/>
          </a:stretch>
        </p:blipFill>
        <p:spPr>
          <a:xfrm rot="1448344" flipH="1">
            <a:off x="-555152" y="-1965556"/>
            <a:ext cx="3422157" cy="2235759"/>
          </a:xfrm>
          <a:prstGeom prst="rect">
            <a:avLst/>
          </a:prstGeom>
          <a:noFill/>
          <a:ln>
            <a:noFill/>
          </a:ln>
        </p:spPr>
      </p:pic>
      <p:pic>
        <p:nvPicPr>
          <p:cNvPr id="367" name="Google Shape;367;p32"/>
          <p:cNvPicPr preferRelativeResize="0"/>
          <p:nvPr/>
        </p:nvPicPr>
        <p:blipFill>
          <a:blip r:embed="rId4">
            <a:alphaModFix/>
          </a:blip>
          <a:stretch>
            <a:fillRect/>
          </a:stretch>
        </p:blipFill>
        <p:spPr>
          <a:xfrm rot="7791725">
            <a:off x="7198500" y="4068718"/>
            <a:ext cx="3422156" cy="2235759"/>
          </a:xfrm>
          <a:prstGeom prst="rect">
            <a:avLst/>
          </a:prstGeom>
          <a:noFill/>
          <a:ln>
            <a:noFill/>
          </a:ln>
        </p:spPr>
      </p:pic>
      <p:pic>
        <p:nvPicPr>
          <p:cNvPr id="368" name="Google Shape;368;p32"/>
          <p:cNvPicPr preferRelativeResize="0"/>
          <p:nvPr/>
        </p:nvPicPr>
        <p:blipFill>
          <a:blip r:embed="rId3">
            <a:alphaModFix amt="42000"/>
          </a:blip>
          <a:stretch>
            <a:fillRect/>
          </a:stretch>
        </p:blipFill>
        <p:spPr>
          <a:xfrm rot="9948443" flipH="1">
            <a:off x="5703848" y="4024626"/>
            <a:ext cx="4266902" cy="2787650"/>
          </a:xfrm>
          <a:prstGeom prst="rect">
            <a:avLst/>
          </a:prstGeom>
          <a:noFill/>
          <a:ln>
            <a:noFill/>
          </a:ln>
        </p:spPr>
      </p:pic>
      <p:pic>
        <p:nvPicPr>
          <p:cNvPr id="369" name="Google Shape;369;p32"/>
          <p:cNvPicPr preferRelativeResize="0"/>
          <p:nvPr/>
        </p:nvPicPr>
        <p:blipFill>
          <a:blip r:embed="rId5">
            <a:alphaModFix/>
          </a:blip>
          <a:stretch>
            <a:fillRect/>
          </a:stretch>
        </p:blipFill>
        <p:spPr>
          <a:xfrm rot="10800000" flipH="1">
            <a:off x="5751650" y="0"/>
            <a:ext cx="3392350" cy="358674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LANK_1_1_1_1_1_1_1_1_2">
    <p:spTree>
      <p:nvGrpSpPr>
        <p:cNvPr id="1" name="Shape 370"/>
        <p:cNvGrpSpPr/>
        <p:nvPr/>
      </p:nvGrpSpPr>
      <p:grpSpPr>
        <a:xfrm>
          <a:off x="0" y="0"/>
          <a:ext cx="0" cy="0"/>
          <a:chOff x="0" y="0"/>
          <a:chExt cx="0" cy="0"/>
        </a:xfrm>
      </p:grpSpPr>
      <p:pic>
        <p:nvPicPr>
          <p:cNvPr id="371" name="Google Shape;371;p33"/>
          <p:cNvPicPr preferRelativeResize="0"/>
          <p:nvPr/>
        </p:nvPicPr>
        <p:blipFill>
          <a:blip r:embed="rId2">
            <a:alphaModFix/>
          </a:blip>
          <a:stretch>
            <a:fillRect/>
          </a:stretch>
        </p:blipFill>
        <p:spPr>
          <a:xfrm rot="-4011325" flipH="1">
            <a:off x="-1912297" y="-1007742"/>
            <a:ext cx="3960773" cy="2587652"/>
          </a:xfrm>
          <a:prstGeom prst="rect">
            <a:avLst/>
          </a:prstGeom>
          <a:noFill/>
          <a:ln>
            <a:noFill/>
          </a:ln>
        </p:spPr>
      </p:pic>
      <p:pic>
        <p:nvPicPr>
          <p:cNvPr id="372" name="Google Shape;372;p33"/>
          <p:cNvPicPr preferRelativeResize="0"/>
          <p:nvPr/>
        </p:nvPicPr>
        <p:blipFill>
          <a:blip r:embed="rId3">
            <a:alphaModFix/>
          </a:blip>
          <a:stretch>
            <a:fillRect/>
          </a:stretch>
        </p:blipFill>
        <p:spPr>
          <a:xfrm rot="8803508">
            <a:off x="-569849" y="-508454"/>
            <a:ext cx="1486975" cy="1589081"/>
          </a:xfrm>
          <a:prstGeom prst="rect">
            <a:avLst/>
          </a:prstGeom>
          <a:noFill/>
          <a:ln>
            <a:noFill/>
          </a:ln>
        </p:spPr>
      </p:pic>
      <p:pic>
        <p:nvPicPr>
          <p:cNvPr id="373" name="Google Shape;373;p33"/>
          <p:cNvPicPr preferRelativeResize="0"/>
          <p:nvPr/>
        </p:nvPicPr>
        <p:blipFill>
          <a:blip r:embed="rId4">
            <a:alphaModFix amt="42000"/>
          </a:blip>
          <a:stretch>
            <a:fillRect/>
          </a:stretch>
        </p:blipFill>
        <p:spPr>
          <a:xfrm rot="10098492" flipH="1">
            <a:off x="7210072" y="3504249"/>
            <a:ext cx="4266901" cy="2787650"/>
          </a:xfrm>
          <a:prstGeom prst="rect">
            <a:avLst/>
          </a:prstGeom>
          <a:noFill/>
          <a:ln>
            <a:noFill/>
          </a:ln>
        </p:spPr>
      </p:pic>
      <p:pic>
        <p:nvPicPr>
          <p:cNvPr id="374" name="Google Shape;374;p33"/>
          <p:cNvPicPr preferRelativeResize="0"/>
          <p:nvPr/>
        </p:nvPicPr>
        <p:blipFill>
          <a:blip r:embed="rId5">
            <a:alphaModFix amt="42000"/>
          </a:blip>
          <a:stretch>
            <a:fillRect/>
          </a:stretch>
        </p:blipFill>
        <p:spPr>
          <a:xfrm rot="-10456230">
            <a:off x="4597746" y="4099209"/>
            <a:ext cx="4266902" cy="278764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6"/>
        <p:cNvGrpSpPr/>
        <p:nvPr/>
      </p:nvGrpSpPr>
      <p:grpSpPr>
        <a:xfrm>
          <a:off x="0" y="0"/>
          <a:ext cx="0" cy="0"/>
          <a:chOff x="0" y="0"/>
          <a:chExt cx="0" cy="0"/>
        </a:xfrm>
      </p:grpSpPr>
      <p:sp>
        <p:nvSpPr>
          <p:cNvPr id="47" name="Google Shape;47;p5"/>
          <p:cNvSpPr txBox="1">
            <a:spLocks noGrp="1"/>
          </p:cNvSpPr>
          <p:nvPr>
            <p:ph type="subTitle" idx="1"/>
          </p:nvPr>
        </p:nvSpPr>
        <p:spPr>
          <a:xfrm>
            <a:off x="1127613" y="2588261"/>
            <a:ext cx="2907600" cy="347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1pPr>
            <a:lvl2pPr lvl="1"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2pPr>
            <a:lvl3pPr lvl="2"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3pPr>
            <a:lvl4pPr lvl="3"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4pPr>
            <a:lvl5pPr lvl="4"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5pPr>
            <a:lvl6pPr lvl="5"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6pPr>
            <a:lvl7pPr lvl="6"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7pPr>
            <a:lvl8pPr lvl="7"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8pPr>
            <a:lvl9pPr lvl="8" algn="ctr">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9pPr>
          </a:lstStyle>
          <a:p>
            <a:endParaRPr/>
          </a:p>
        </p:txBody>
      </p:sp>
      <p:sp>
        <p:nvSpPr>
          <p:cNvPr id="48" name="Google Shape;48;p5"/>
          <p:cNvSpPr txBox="1">
            <a:spLocks noGrp="1"/>
          </p:cNvSpPr>
          <p:nvPr>
            <p:ph type="subTitle" idx="2"/>
          </p:nvPr>
        </p:nvSpPr>
        <p:spPr>
          <a:xfrm>
            <a:off x="1127613" y="2938525"/>
            <a:ext cx="2907600" cy="85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 name="Google Shape;49;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 name="Google Shape;50;p5"/>
          <p:cNvSpPr txBox="1">
            <a:spLocks noGrp="1"/>
          </p:cNvSpPr>
          <p:nvPr>
            <p:ph type="subTitle" idx="3"/>
          </p:nvPr>
        </p:nvSpPr>
        <p:spPr>
          <a:xfrm>
            <a:off x="5108788" y="2588261"/>
            <a:ext cx="29076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1pPr>
            <a:lvl2pPr lvl="1"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2pPr>
            <a:lvl3pPr lvl="2"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3pPr>
            <a:lvl4pPr lvl="3"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4pPr>
            <a:lvl5pPr lvl="4"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5pPr>
            <a:lvl6pPr lvl="5"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6pPr>
            <a:lvl7pPr lvl="6"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7pPr>
            <a:lvl8pPr lvl="7"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8pPr>
            <a:lvl9pPr lvl="8" algn="ctr" rtl="0">
              <a:lnSpc>
                <a:spcPct val="100000"/>
              </a:lnSpc>
              <a:spcBef>
                <a:spcPts val="0"/>
              </a:spcBef>
              <a:spcAft>
                <a:spcPts val="0"/>
              </a:spcAft>
              <a:buClr>
                <a:schemeClr val="accent3"/>
              </a:buClr>
              <a:buSzPts val="2100"/>
              <a:buFont typeface="Fahkwang"/>
              <a:buNone/>
              <a:defRPr sz="2100">
                <a:solidFill>
                  <a:schemeClr val="accent3"/>
                </a:solidFill>
                <a:latin typeface="Fahkwang"/>
                <a:ea typeface="Fahkwang"/>
                <a:cs typeface="Fahkwang"/>
                <a:sym typeface="Fahkwang"/>
              </a:defRPr>
            </a:lvl9pPr>
          </a:lstStyle>
          <a:p>
            <a:endParaRPr/>
          </a:p>
        </p:txBody>
      </p:sp>
      <p:sp>
        <p:nvSpPr>
          <p:cNvPr id="51" name="Google Shape;51;p5"/>
          <p:cNvSpPr txBox="1">
            <a:spLocks noGrp="1"/>
          </p:cNvSpPr>
          <p:nvPr>
            <p:ph type="subTitle" idx="4"/>
          </p:nvPr>
        </p:nvSpPr>
        <p:spPr>
          <a:xfrm>
            <a:off x="5108788" y="2938525"/>
            <a:ext cx="2907600" cy="85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52" name="Google Shape;52;p5"/>
          <p:cNvPicPr preferRelativeResize="0"/>
          <p:nvPr/>
        </p:nvPicPr>
        <p:blipFill>
          <a:blip r:embed="rId2">
            <a:alphaModFix amt="63000"/>
          </a:blip>
          <a:stretch>
            <a:fillRect/>
          </a:stretch>
        </p:blipFill>
        <p:spPr>
          <a:xfrm rot="-8100000">
            <a:off x="-2173843" y="3943729"/>
            <a:ext cx="4231197" cy="2764327"/>
          </a:xfrm>
          <a:prstGeom prst="rect">
            <a:avLst/>
          </a:prstGeom>
          <a:noFill/>
          <a:ln>
            <a:noFill/>
          </a:ln>
        </p:spPr>
      </p:pic>
      <p:pic>
        <p:nvPicPr>
          <p:cNvPr id="53" name="Google Shape;53;p5"/>
          <p:cNvPicPr preferRelativeResize="0"/>
          <p:nvPr/>
        </p:nvPicPr>
        <p:blipFill>
          <a:blip r:embed="rId3">
            <a:alphaModFix/>
          </a:blip>
          <a:stretch>
            <a:fillRect/>
          </a:stretch>
        </p:blipFill>
        <p:spPr>
          <a:xfrm rot="7063443">
            <a:off x="-1260294" y="3503559"/>
            <a:ext cx="1578641" cy="1687022"/>
          </a:xfrm>
          <a:prstGeom prst="rect">
            <a:avLst/>
          </a:prstGeom>
          <a:noFill/>
          <a:ln>
            <a:noFill/>
          </a:ln>
        </p:spPr>
      </p:pic>
      <p:pic>
        <p:nvPicPr>
          <p:cNvPr id="54" name="Google Shape;54;p5"/>
          <p:cNvPicPr preferRelativeResize="0"/>
          <p:nvPr/>
        </p:nvPicPr>
        <p:blipFill>
          <a:blip r:embed="rId4">
            <a:alphaModFix amt="42000"/>
          </a:blip>
          <a:stretch>
            <a:fillRect/>
          </a:stretch>
        </p:blipFill>
        <p:spPr>
          <a:xfrm rot="-4030513" flipH="1">
            <a:off x="-1942700" y="-1196501"/>
            <a:ext cx="3424401" cy="2237230"/>
          </a:xfrm>
          <a:prstGeom prst="rect">
            <a:avLst/>
          </a:prstGeom>
          <a:noFill/>
          <a:ln>
            <a:noFill/>
          </a:ln>
        </p:spPr>
      </p:pic>
      <p:pic>
        <p:nvPicPr>
          <p:cNvPr id="55" name="Google Shape;55;p5"/>
          <p:cNvPicPr preferRelativeResize="0"/>
          <p:nvPr/>
        </p:nvPicPr>
        <p:blipFill>
          <a:blip r:embed="rId5">
            <a:alphaModFix amt="42000"/>
          </a:blip>
          <a:stretch>
            <a:fillRect/>
          </a:stretch>
        </p:blipFill>
        <p:spPr>
          <a:xfrm rot="10098492" flipH="1">
            <a:off x="-469860" y="4468062"/>
            <a:ext cx="4266901" cy="2787650"/>
          </a:xfrm>
          <a:prstGeom prst="rect">
            <a:avLst/>
          </a:prstGeom>
          <a:noFill/>
          <a:ln>
            <a:noFill/>
          </a:ln>
        </p:spPr>
      </p:pic>
      <p:pic>
        <p:nvPicPr>
          <p:cNvPr id="56" name="Google Shape;56;p5"/>
          <p:cNvPicPr preferRelativeResize="0"/>
          <p:nvPr/>
        </p:nvPicPr>
        <p:blipFill>
          <a:blip r:embed="rId5">
            <a:alphaModFix amt="42000"/>
          </a:blip>
          <a:stretch>
            <a:fillRect/>
          </a:stretch>
        </p:blipFill>
        <p:spPr>
          <a:xfrm rot="6790456">
            <a:off x="7812187" y="3050159"/>
            <a:ext cx="4266903" cy="2787646"/>
          </a:xfrm>
          <a:prstGeom prst="rect">
            <a:avLst/>
          </a:prstGeom>
          <a:noFill/>
          <a:ln>
            <a:noFill/>
          </a:ln>
        </p:spPr>
      </p:pic>
      <p:pic>
        <p:nvPicPr>
          <p:cNvPr id="57" name="Google Shape;57;p5"/>
          <p:cNvPicPr preferRelativeResize="0"/>
          <p:nvPr/>
        </p:nvPicPr>
        <p:blipFill>
          <a:blip r:embed="rId4">
            <a:alphaModFix amt="42000"/>
          </a:blip>
          <a:stretch>
            <a:fillRect/>
          </a:stretch>
        </p:blipFill>
        <p:spPr>
          <a:xfrm rot="10456230" flipH="1">
            <a:off x="5570866" y="4582046"/>
            <a:ext cx="4266902" cy="2787647"/>
          </a:xfrm>
          <a:prstGeom prst="rect">
            <a:avLst/>
          </a:prstGeom>
          <a:noFill/>
          <a:ln>
            <a:noFill/>
          </a:ln>
        </p:spPr>
      </p:pic>
      <p:pic>
        <p:nvPicPr>
          <p:cNvPr id="58" name="Google Shape;58;p5"/>
          <p:cNvPicPr preferRelativeResize="0"/>
          <p:nvPr/>
        </p:nvPicPr>
        <p:blipFill>
          <a:blip r:embed="rId2">
            <a:alphaModFix/>
          </a:blip>
          <a:stretch>
            <a:fillRect/>
          </a:stretch>
        </p:blipFill>
        <p:spPr>
          <a:xfrm rot="1621721">
            <a:off x="7438562" y="-1669728"/>
            <a:ext cx="3960776" cy="2587652"/>
          </a:xfrm>
          <a:prstGeom prst="rect">
            <a:avLst/>
          </a:prstGeom>
          <a:noFill/>
          <a:ln>
            <a:noFill/>
          </a:ln>
        </p:spPr>
      </p:pic>
      <p:pic>
        <p:nvPicPr>
          <p:cNvPr id="59" name="Google Shape;59;p5"/>
          <p:cNvPicPr preferRelativeResize="0"/>
          <p:nvPr/>
        </p:nvPicPr>
        <p:blipFill>
          <a:blip r:embed="rId3">
            <a:alphaModFix/>
          </a:blip>
          <a:stretch>
            <a:fillRect/>
          </a:stretch>
        </p:blipFill>
        <p:spPr>
          <a:xfrm rot="-8803508" flipH="1">
            <a:off x="8423575" y="-1081129"/>
            <a:ext cx="1486975" cy="158908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2" name="Google Shape;62;p6"/>
          <p:cNvPicPr preferRelativeResize="0"/>
          <p:nvPr/>
        </p:nvPicPr>
        <p:blipFill>
          <a:blip r:embed="rId2">
            <a:alphaModFix amt="42000"/>
          </a:blip>
          <a:stretch>
            <a:fillRect/>
          </a:stretch>
        </p:blipFill>
        <p:spPr>
          <a:xfrm rot="-6929859">
            <a:off x="-2487404" y="3726749"/>
            <a:ext cx="4266899" cy="2787650"/>
          </a:xfrm>
          <a:prstGeom prst="rect">
            <a:avLst/>
          </a:prstGeom>
          <a:noFill/>
          <a:ln>
            <a:noFill/>
          </a:ln>
        </p:spPr>
      </p:pic>
      <p:pic>
        <p:nvPicPr>
          <p:cNvPr id="63" name="Google Shape;63;p6"/>
          <p:cNvPicPr preferRelativeResize="0"/>
          <p:nvPr/>
        </p:nvPicPr>
        <p:blipFill>
          <a:blip r:embed="rId3">
            <a:alphaModFix/>
          </a:blip>
          <a:stretch>
            <a:fillRect/>
          </a:stretch>
        </p:blipFill>
        <p:spPr>
          <a:xfrm rot="-9178279">
            <a:off x="-1783615" y="4574901"/>
            <a:ext cx="4231198" cy="2764324"/>
          </a:xfrm>
          <a:prstGeom prst="rect">
            <a:avLst/>
          </a:prstGeom>
          <a:noFill/>
          <a:ln>
            <a:noFill/>
          </a:ln>
        </p:spPr>
      </p:pic>
      <p:pic>
        <p:nvPicPr>
          <p:cNvPr id="64" name="Google Shape;64;p6"/>
          <p:cNvPicPr preferRelativeResize="0"/>
          <p:nvPr/>
        </p:nvPicPr>
        <p:blipFill>
          <a:blip r:embed="rId4">
            <a:alphaModFix/>
          </a:blip>
          <a:stretch>
            <a:fillRect/>
          </a:stretch>
        </p:blipFill>
        <p:spPr>
          <a:xfrm rot="1718793">
            <a:off x="695047" y="4744317"/>
            <a:ext cx="953651" cy="1532316"/>
          </a:xfrm>
          <a:prstGeom prst="rect">
            <a:avLst/>
          </a:prstGeom>
          <a:noFill/>
          <a:ln>
            <a:noFill/>
          </a:ln>
        </p:spPr>
      </p:pic>
      <p:pic>
        <p:nvPicPr>
          <p:cNvPr id="65" name="Google Shape;65;p6"/>
          <p:cNvPicPr preferRelativeResize="0"/>
          <p:nvPr/>
        </p:nvPicPr>
        <p:blipFill>
          <a:blip r:embed="rId5">
            <a:alphaModFix/>
          </a:blip>
          <a:stretch>
            <a:fillRect/>
          </a:stretch>
        </p:blipFill>
        <p:spPr>
          <a:xfrm>
            <a:off x="8070900" y="-1501525"/>
            <a:ext cx="2502450" cy="248242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6"/>
        <p:cNvGrpSpPr/>
        <p:nvPr/>
      </p:nvGrpSpPr>
      <p:grpSpPr>
        <a:xfrm>
          <a:off x="0" y="0"/>
          <a:ext cx="0" cy="0"/>
          <a:chOff x="0" y="0"/>
          <a:chExt cx="0" cy="0"/>
        </a:xfrm>
      </p:grpSpPr>
      <p:pic>
        <p:nvPicPr>
          <p:cNvPr id="67" name="Google Shape;67;p7"/>
          <p:cNvPicPr preferRelativeResize="0"/>
          <p:nvPr/>
        </p:nvPicPr>
        <p:blipFill>
          <a:blip r:embed="rId2">
            <a:alphaModFix/>
          </a:blip>
          <a:stretch>
            <a:fillRect/>
          </a:stretch>
        </p:blipFill>
        <p:spPr>
          <a:xfrm rot="-3008275">
            <a:off x="-1832104" y="-927014"/>
            <a:ext cx="3422156" cy="2235759"/>
          </a:xfrm>
          <a:prstGeom prst="rect">
            <a:avLst/>
          </a:prstGeom>
          <a:noFill/>
          <a:ln>
            <a:noFill/>
          </a:ln>
        </p:spPr>
      </p:pic>
      <p:pic>
        <p:nvPicPr>
          <p:cNvPr id="68" name="Google Shape;68;p7"/>
          <p:cNvPicPr preferRelativeResize="0"/>
          <p:nvPr/>
        </p:nvPicPr>
        <p:blipFill>
          <a:blip r:embed="rId3">
            <a:alphaModFix amt="42000"/>
          </a:blip>
          <a:stretch>
            <a:fillRect/>
          </a:stretch>
        </p:blipFill>
        <p:spPr>
          <a:xfrm rot="-851557" flipH="1">
            <a:off x="-714573" y="-1947663"/>
            <a:ext cx="4266902" cy="2787650"/>
          </a:xfrm>
          <a:prstGeom prst="rect">
            <a:avLst/>
          </a:prstGeom>
          <a:noFill/>
          <a:ln>
            <a:noFill/>
          </a:ln>
        </p:spPr>
      </p:pic>
      <p:pic>
        <p:nvPicPr>
          <p:cNvPr id="69" name="Google Shape;69;p7"/>
          <p:cNvPicPr preferRelativeResize="0"/>
          <p:nvPr/>
        </p:nvPicPr>
        <p:blipFill>
          <a:blip r:embed="rId4">
            <a:alphaModFix/>
          </a:blip>
          <a:stretch>
            <a:fillRect/>
          </a:stretch>
        </p:blipFill>
        <p:spPr>
          <a:xfrm flipH="1">
            <a:off x="-2" y="2565050"/>
            <a:ext cx="2438702" cy="2578452"/>
          </a:xfrm>
          <a:prstGeom prst="rect">
            <a:avLst/>
          </a:prstGeom>
          <a:noFill/>
          <a:ln>
            <a:noFill/>
          </a:ln>
        </p:spPr>
      </p:pic>
      <p:sp>
        <p:nvSpPr>
          <p:cNvPr id="70" name="Google Shape;70;p7"/>
          <p:cNvSpPr txBox="1">
            <a:spLocks noGrp="1"/>
          </p:cNvSpPr>
          <p:nvPr>
            <p:ph type="title"/>
          </p:nvPr>
        </p:nvSpPr>
        <p:spPr>
          <a:xfrm>
            <a:off x="1136025" y="1088025"/>
            <a:ext cx="4005000" cy="17160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1" name="Google Shape;71;p7"/>
          <p:cNvSpPr txBox="1">
            <a:spLocks noGrp="1"/>
          </p:cNvSpPr>
          <p:nvPr>
            <p:ph type="body" idx="1"/>
          </p:nvPr>
        </p:nvSpPr>
        <p:spPr>
          <a:xfrm>
            <a:off x="1136025" y="2965275"/>
            <a:ext cx="3754500" cy="793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Char char="●"/>
              <a:defRPr sz="1400"/>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4"/>
        <p:cNvGrpSpPr/>
        <p:nvPr/>
      </p:nvGrpSpPr>
      <p:grpSpPr>
        <a:xfrm>
          <a:off x="0" y="0"/>
          <a:ext cx="0" cy="0"/>
          <a:chOff x="0" y="0"/>
          <a:chExt cx="0" cy="0"/>
        </a:xfrm>
      </p:grpSpPr>
      <p:sp>
        <p:nvSpPr>
          <p:cNvPr id="85" name="Google Shape;85;p9"/>
          <p:cNvSpPr txBox="1">
            <a:spLocks noGrp="1"/>
          </p:cNvSpPr>
          <p:nvPr>
            <p:ph type="title"/>
          </p:nvPr>
        </p:nvSpPr>
        <p:spPr>
          <a:xfrm>
            <a:off x="1678500" y="1390876"/>
            <a:ext cx="5787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86" name="Google Shape;86;p9"/>
          <p:cNvSpPr txBox="1">
            <a:spLocks noGrp="1"/>
          </p:cNvSpPr>
          <p:nvPr>
            <p:ph type="subTitle" idx="1"/>
          </p:nvPr>
        </p:nvSpPr>
        <p:spPr>
          <a:xfrm>
            <a:off x="1763400" y="2390325"/>
            <a:ext cx="5617200" cy="1362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87" name="Google Shape;87;p9"/>
          <p:cNvPicPr preferRelativeResize="0"/>
          <p:nvPr/>
        </p:nvPicPr>
        <p:blipFill>
          <a:blip r:embed="rId2">
            <a:alphaModFix/>
          </a:blip>
          <a:stretch>
            <a:fillRect/>
          </a:stretch>
        </p:blipFill>
        <p:spPr>
          <a:xfrm rot="10800000" flipH="1">
            <a:off x="0" y="1762326"/>
            <a:ext cx="3238751" cy="3424348"/>
          </a:xfrm>
          <a:prstGeom prst="rect">
            <a:avLst/>
          </a:prstGeom>
          <a:noFill/>
          <a:ln>
            <a:noFill/>
          </a:ln>
        </p:spPr>
      </p:pic>
      <p:pic>
        <p:nvPicPr>
          <p:cNvPr id="88" name="Google Shape;88;p9"/>
          <p:cNvPicPr preferRelativeResize="0"/>
          <p:nvPr/>
        </p:nvPicPr>
        <p:blipFill>
          <a:blip r:embed="rId3">
            <a:alphaModFix amt="42000"/>
          </a:blip>
          <a:stretch>
            <a:fillRect/>
          </a:stretch>
        </p:blipFill>
        <p:spPr>
          <a:xfrm rot="-1771295">
            <a:off x="-1665953" y="-1482274"/>
            <a:ext cx="4266903" cy="2787650"/>
          </a:xfrm>
          <a:prstGeom prst="rect">
            <a:avLst/>
          </a:prstGeom>
          <a:noFill/>
          <a:ln>
            <a:noFill/>
          </a:ln>
        </p:spPr>
      </p:pic>
      <p:pic>
        <p:nvPicPr>
          <p:cNvPr id="89" name="Google Shape;89;p9"/>
          <p:cNvPicPr preferRelativeResize="0"/>
          <p:nvPr/>
        </p:nvPicPr>
        <p:blipFill>
          <a:blip r:embed="rId4">
            <a:alphaModFix/>
          </a:blip>
          <a:stretch>
            <a:fillRect/>
          </a:stretch>
        </p:blipFill>
        <p:spPr>
          <a:xfrm rot="1448344" flipH="1">
            <a:off x="-555152" y="-1965556"/>
            <a:ext cx="3422157" cy="2235759"/>
          </a:xfrm>
          <a:prstGeom prst="rect">
            <a:avLst/>
          </a:prstGeom>
          <a:noFill/>
          <a:ln>
            <a:noFill/>
          </a:ln>
        </p:spPr>
      </p:pic>
      <p:pic>
        <p:nvPicPr>
          <p:cNvPr id="90" name="Google Shape;90;p9"/>
          <p:cNvPicPr preferRelativeResize="0"/>
          <p:nvPr/>
        </p:nvPicPr>
        <p:blipFill>
          <a:blip r:embed="rId4">
            <a:alphaModFix/>
          </a:blip>
          <a:stretch>
            <a:fillRect/>
          </a:stretch>
        </p:blipFill>
        <p:spPr>
          <a:xfrm rot="7791725">
            <a:off x="7198500" y="4068718"/>
            <a:ext cx="3422156" cy="2235759"/>
          </a:xfrm>
          <a:prstGeom prst="rect">
            <a:avLst/>
          </a:prstGeom>
          <a:noFill/>
          <a:ln>
            <a:noFill/>
          </a:ln>
        </p:spPr>
      </p:pic>
      <p:pic>
        <p:nvPicPr>
          <p:cNvPr id="91" name="Google Shape;91;p9"/>
          <p:cNvPicPr preferRelativeResize="0"/>
          <p:nvPr/>
        </p:nvPicPr>
        <p:blipFill>
          <a:blip r:embed="rId3">
            <a:alphaModFix amt="42000"/>
          </a:blip>
          <a:stretch>
            <a:fillRect/>
          </a:stretch>
        </p:blipFill>
        <p:spPr>
          <a:xfrm rot="9948443" flipH="1">
            <a:off x="5703848" y="4024626"/>
            <a:ext cx="4266902" cy="2787650"/>
          </a:xfrm>
          <a:prstGeom prst="rect">
            <a:avLst/>
          </a:prstGeom>
          <a:noFill/>
          <a:ln>
            <a:noFill/>
          </a:ln>
        </p:spPr>
      </p:pic>
      <p:pic>
        <p:nvPicPr>
          <p:cNvPr id="92" name="Google Shape;92;p9"/>
          <p:cNvPicPr preferRelativeResize="0"/>
          <p:nvPr/>
        </p:nvPicPr>
        <p:blipFill>
          <a:blip r:embed="rId5">
            <a:alphaModFix/>
          </a:blip>
          <a:stretch>
            <a:fillRect/>
          </a:stretch>
        </p:blipFill>
        <p:spPr>
          <a:xfrm rot="10800000" flipH="1">
            <a:off x="5751650" y="0"/>
            <a:ext cx="3392350" cy="3586749"/>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3"/>
        <p:cNvGrpSpPr/>
        <p:nvPr/>
      </p:nvGrpSpPr>
      <p:grpSpPr>
        <a:xfrm>
          <a:off x="0" y="0"/>
          <a:ext cx="0" cy="0"/>
          <a:chOff x="0" y="0"/>
          <a:chExt cx="0" cy="0"/>
        </a:xfrm>
      </p:grpSpPr>
      <p:sp>
        <p:nvSpPr>
          <p:cNvPr id="94" name="Google Shape;94;p10"/>
          <p:cNvSpPr txBox="1">
            <a:spLocks noGrp="1"/>
          </p:cNvSpPr>
          <p:nvPr>
            <p:ph type="title"/>
          </p:nvPr>
        </p:nvSpPr>
        <p:spPr>
          <a:xfrm>
            <a:off x="710000" y="2578300"/>
            <a:ext cx="2217000" cy="150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22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95" name="Google Shape;95;p10"/>
          <p:cNvPicPr preferRelativeResize="0"/>
          <p:nvPr/>
        </p:nvPicPr>
        <p:blipFill>
          <a:blip r:embed="rId2">
            <a:alphaModFix amt="91000"/>
          </a:blip>
          <a:stretch>
            <a:fillRect/>
          </a:stretch>
        </p:blipFill>
        <p:spPr>
          <a:xfrm rot="-10098492">
            <a:off x="-1423447" y="4136212"/>
            <a:ext cx="4266901" cy="2787650"/>
          </a:xfrm>
          <a:prstGeom prst="rect">
            <a:avLst/>
          </a:prstGeom>
          <a:noFill/>
          <a:ln>
            <a:noFill/>
          </a:ln>
        </p:spPr>
      </p:pic>
      <p:pic>
        <p:nvPicPr>
          <p:cNvPr id="96" name="Google Shape;96;p10"/>
          <p:cNvPicPr preferRelativeResize="0"/>
          <p:nvPr/>
        </p:nvPicPr>
        <p:blipFill>
          <a:blip r:embed="rId3">
            <a:alphaModFix amt="91000"/>
          </a:blip>
          <a:stretch>
            <a:fillRect/>
          </a:stretch>
        </p:blipFill>
        <p:spPr>
          <a:xfrm rot="10456230" flipH="1">
            <a:off x="487691" y="4853546"/>
            <a:ext cx="4266902" cy="2787647"/>
          </a:xfrm>
          <a:prstGeom prst="rect">
            <a:avLst/>
          </a:prstGeom>
          <a:noFill/>
          <a:ln>
            <a:noFill/>
          </a:ln>
        </p:spPr>
      </p:pic>
      <p:pic>
        <p:nvPicPr>
          <p:cNvPr id="97" name="Google Shape;97;p10"/>
          <p:cNvPicPr preferRelativeResize="0"/>
          <p:nvPr/>
        </p:nvPicPr>
        <p:blipFill>
          <a:blip r:embed="rId4">
            <a:alphaModFix/>
          </a:blip>
          <a:stretch>
            <a:fillRect/>
          </a:stretch>
        </p:blipFill>
        <p:spPr>
          <a:xfrm rot="1621721">
            <a:off x="7126325" y="-870303"/>
            <a:ext cx="3960776" cy="2587652"/>
          </a:xfrm>
          <a:prstGeom prst="rect">
            <a:avLst/>
          </a:prstGeom>
          <a:noFill/>
          <a:ln>
            <a:noFill/>
          </a:ln>
        </p:spPr>
      </p:pic>
      <p:pic>
        <p:nvPicPr>
          <p:cNvPr id="98" name="Google Shape;98;p10"/>
          <p:cNvPicPr preferRelativeResize="0"/>
          <p:nvPr/>
        </p:nvPicPr>
        <p:blipFill>
          <a:blip r:embed="rId5">
            <a:alphaModFix/>
          </a:blip>
          <a:stretch>
            <a:fillRect/>
          </a:stretch>
        </p:blipFill>
        <p:spPr>
          <a:xfrm rot="-8803508" flipH="1">
            <a:off x="8031400" y="-371017"/>
            <a:ext cx="1486975" cy="158908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34"/>
        <p:cNvGrpSpPr/>
        <p:nvPr/>
      </p:nvGrpSpPr>
      <p:grpSpPr>
        <a:xfrm>
          <a:off x="0" y="0"/>
          <a:ext cx="0" cy="0"/>
          <a:chOff x="0" y="0"/>
          <a:chExt cx="0" cy="0"/>
        </a:xfrm>
      </p:grpSpPr>
      <p:sp>
        <p:nvSpPr>
          <p:cNvPr id="135" name="Google Shape;135;p14"/>
          <p:cNvSpPr txBox="1">
            <a:spLocks noGrp="1"/>
          </p:cNvSpPr>
          <p:nvPr>
            <p:ph type="title"/>
          </p:nvPr>
        </p:nvSpPr>
        <p:spPr>
          <a:xfrm flipH="1">
            <a:off x="3054950" y="3208975"/>
            <a:ext cx="5032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8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36" name="Google Shape;136;p14"/>
          <p:cNvSpPr txBox="1">
            <a:spLocks noGrp="1"/>
          </p:cNvSpPr>
          <p:nvPr>
            <p:ph type="subTitle" idx="1"/>
          </p:nvPr>
        </p:nvSpPr>
        <p:spPr>
          <a:xfrm flipH="1">
            <a:off x="3054950" y="1369583"/>
            <a:ext cx="5032500" cy="1740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7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pic>
        <p:nvPicPr>
          <p:cNvPr id="137" name="Google Shape;137;p14"/>
          <p:cNvPicPr preferRelativeResize="0"/>
          <p:nvPr/>
        </p:nvPicPr>
        <p:blipFill>
          <a:blip r:embed="rId2">
            <a:alphaModFix amt="42000"/>
          </a:blip>
          <a:stretch>
            <a:fillRect/>
          </a:stretch>
        </p:blipFill>
        <p:spPr>
          <a:xfrm rot="10459007" flipH="1">
            <a:off x="586611" y="4557208"/>
            <a:ext cx="4266902" cy="2787647"/>
          </a:xfrm>
          <a:prstGeom prst="rect">
            <a:avLst/>
          </a:prstGeom>
          <a:noFill/>
          <a:ln>
            <a:noFill/>
          </a:ln>
        </p:spPr>
      </p:pic>
      <p:pic>
        <p:nvPicPr>
          <p:cNvPr id="138" name="Google Shape;138;p14"/>
          <p:cNvPicPr preferRelativeResize="0"/>
          <p:nvPr/>
        </p:nvPicPr>
        <p:blipFill>
          <a:blip r:embed="rId3">
            <a:alphaModFix amt="42000"/>
          </a:blip>
          <a:stretch>
            <a:fillRect/>
          </a:stretch>
        </p:blipFill>
        <p:spPr>
          <a:xfrm rot="8100000" flipH="1">
            <a:off x="7144124" y="3618708"/>
            <a:ext cx="4266901" cy="2787648"/>
          </a:xfrm>
          <a:prstGeom prst="rect">
            <a:avLst/>
          </a:prstGeom>
          <a:noFill/>
          <a:ln>
            <a:noFill/>
          </a:ln>
        </p:spPr>
      </p:pic>
      <p:pic>
        <p:nvPicPr>
          <p:cNvPr id="139" name="Google Shape;139;p14"/>
          <p:cNvPicPr preferRelativeResize="0"/>
          <p:nvPr/>
        </p:nvPicPr>
        <p:blipFill>
          <a:blip r:embed="rId4">
            <a:alphaModFix/>
          </a:blip>
          <a:stretch>
            <a:fillRect/>
          </a:stretch>
        </p:blipFill>
        <p:spPr>
          <a:xfrm rot="10800000" flipH="1">
            <a:off x="4343997" y="4568870"/>
            <a:ext cx="4231199" cy="2764325"/>
          </a:xfrm>
          <a:prstGeom prst="rect">
            <a:avLst/>
          </a:prstGeom>
          <a:noFill/>
          <a:ln>
            <a:noFill/>
          </a:ln>
        </p:spPr>
      </p:pic>
      <p:pic>
        <p:nvPicPr>
          <p:cNvPr id="140" name="Google Shape;140;p14"/>
          <p:cNvPicPr preferRelativeResize="0"/>
          <p:nvPr/>
        </p:nvPicPr>
        <p:blipFill>
          <a:blip r:embed="rId5">
            <a:alphaModFix/>
          </a:blip>
          <a:stretch>
            <a:fillRect/>
          </a:stretch>
        </p:blipFill>
        <p:spPr>
          <a:xfrm rot="-3369864" flipH="1">
            <a:off x="8352182" y="4526523"/>
            <a:ext cx="951395" cy="1528698"/>
          </a:xfrm>
          <a:prstGeom prst="rect">
            <a:avLst/>
          </a:prstGeom>
          <a:noFill/>
          <a:ln>
            <a:noFill/>
          </a:ln>
        </p:spPr>
      </p:pic>
      <p:pic>
        <p:nvPicPr>
          <p:cNvPr id="141" name="Google Shape;141;p14"/>
          <p:cNvPicPr preferRelativeResize="0"/>
          <p:nvPr/>
        </p:nvPicPr>
        <p:blipFill>
          <a:blip r:embed="rId3">
            <a:alphaModFix amt="42000"/>
          </a:blip>
          <a:stretch>
            <a:fillRect/>
          </a:stretch>
        </p:blipFill>
        <p:spPr>
          <a:xfrm rot="-8587554">
            <a:off x="-2130738" y="3897045"/>
            <a:ext cx="4266897" cy="2787649"/>
          </a:xfrm>
          <a:prstGeom prst="rect">
            <a:avLst/>
          </a:prstGeom>
          <a:noFill/>
          <a:ln>
            <a:noFill/>
          </a:ln>
        </p:spPr>
      </p:pic>
      <p:pic>
        <p:nvPicPr>
          <p:cNvPr id="142" name="Google Shape;142;p14"/>
          <p:cNvPicPr preferRelativeResize="0"/>
          <p:nvPr/>
        </p:nvPicPr>
        <p:blipFill>
          <a:blip r:embed="rId2">
            <a:alphaModFix amt="42000"/>
          </a:blip>
          <a:stretch>
            <a:fillRect/>
          </a:stretch>
        </p:blipFill>
        <p:spPr>
          <a:xfrm rot="3184254">
            <a:off x="6694434" y="-1896038"/>
            <a:ext cx="4266900" cy="2787650"/>
          </a:xfrm>
          <a:prstGeom prst="rect">
            <a:avLst/>
          </a:prstGeom>
          <a:noFill/>
          <a:ln>
            <a:noFill/>
          </a:ln>
        </p:spPr>
      </p:pic>
      <p:pic>
        <p:nvPicPr>
          <p:cNvPr id="143" name="Google Shape;143;p14"/>
          <p:cNvPicPr preferRelativeResize="0"/>
          <p:nvPr/>
        </p:nvPicPr>
        <p:blipFill>
          <a:blip r:embed="rId6">
            <a:alphaModFix amt="42000"/>
          </a:blip>
          <a:stretch>
            <a:fillRect/>
          </a:stretch>
        </p:blipFill>
        <p:spPr>
          <a:xfrm rot="-981646" flipH="1">
            <a:off x="1622943" y="-2074167"/>
            <a:ext cx="4266900" cy="2787648"/>
          </a:xfrm>
          <a:prstGeom prst="rect">
            <a:avLst/>
          </a:prstGeom>
          <a:noFill/>
          <a:ln>
            <a:noFill/>
          </a:ln>
        </p:spPr>
      </p:pic>
      <p:pic>
        <p:nvPicPr>
          <p:cNvPr id="144" name="Google Shape;144;p14"/>
          <p:cNvPicPr preferRelativeResize="0"/>
          <p:nvPr/>
        </p:nvPicPr>
        <p:blipFill>
          <a:blip r:embed="rId4">
            <a:alphaModFix/>
          </a:blip>
          <a:stretch>
            <a:fillRect/>
          </a:stretch>
        </p:blipFill>
        <p:spPr>
          <a:xfrm rot="-1621721" flipH="1">
            <a:off x="-1743752" y="-1579831"/>
            <a:ext cx="4231198" cy="2764324"/>
          </a:xfrm>
          <a:prstGeom prst="rect">
            <a:avLst/>
          </a:prstGeom>
          <a:noFill/>
          <a:ln>
            <a:noFill/>
          </a:ln>
        </p:spPr>
      </p:pic>
      <p:pic>
        <p:nvPicPr>
          <p:cNvPr id="145" name="Google Shape;145;p14"/>
          <p:cNvPicPr preferRelativeResize="0"/>
          <p:nvPr/>
        </p:nvPicPr>
        <p:blipFill>
          <a:blip r:embed="rId5">
            <a:alphaModFix/>
          </a:blip>
          <a:stretch>
            <a:fillRect/>
          </a:stretch>
        </p:blipFill>
        <p:spPr>
          <a:xfrm rot="6299996" flipH="1">
            <a:off x="-474115" y="-570738"/>
            <a:ext cx="953651" cy="1532316"/>
          </a:xfrm>
          <a:prstGeom prst="rect">
            <a:avLst/>
          </a:prstGeom>
          <a:noFill/>
          <a:ln>
            <a:noFill/>
          </a:ln>
        </p:spPr>
      </p:pic>
      <p:pic>
        <p:nvPicPr>
          <p:cNvPr id="146" name="Google Shape;146;p14"/>
          <p:cNvPicPr preferRelativeResize="0"/>
          <p:nvPr/>
        </p:nvPicPr>
        <p:blipFill>
          <a:blip r:embed="rId3">
            <a:alphaModFix amt="42000"/>
          </a:blip>
          <a:stretch>
            <a:fillRect/>
          </a:stretch>
        </p:blipFill>
        <p:spPr>
          <a:xfrm rot="878928" flipH="1">
            <a:off x="5264186" y="-1896037"/>
            <a:ext cx="4266899" cy="278764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47"/>
        <p:cNvGrpSpPr/>
        <p:nvPr/>
      </p:nvGrpSpPr>
      <p:grpSpPr>
        <a:xfrm>
          <a:off x="0" y="0"/>
          <a:ext cx="0" cy="0"/>
          <a:chOff x="0" y="0"/>
          <a:chExt cx="0" cy="0"/>
        </a:xfrm>
      </p:grpSpPr>
      <p:sp>
        <p:nvSpPr>
          <p:cNvPr id="148" name="Google Shape;148;p15"/>
          <p:cNvSpPr txBox="1">
            <a:spLocks noGrp="1"/>
          </p:cNvSpPr>
          <p:nvPr>
            <p:ph type="subTitle" idx="1"/>
          </p:nvPr>
        </p:nvSpPr>
        <p:spPr>
          <a:xfrm>
            <a:off x="720000" y="1520900"/>
            <a:ext cx="3823500" cy="255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49" name="Google Shape;149;p1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150" name="Google Shape;150;p15"/>
          <p:cNvPicPr preferRelativeResize="0"/>
          <p:nvPr/>
        </p:nvPicPr>
        <p:blipFill>
          <a:blip r:embed="rId2">
            <a:alphaModFix amt="63000"/>
          </a:blip>
          <a:stretch>
            <a:fillRect/>
          </a:stretch>
        </p:blipFill>
        <p:spPr>
          <a:xfrm rot="8100000" flipH="1">
            <a:off x="7118409" y="3667329"/>
            <a:ext cx="4231197" cy="2764327"/>
          </a:xfrm>
          <a:prstGeom prst="rect">
            <a:avLst/>
          </a:prstGeom>
          <a:noFill/>
          <a:ln>
            <a:noFill/>
          </a:ln>
        </p:spPr>
      </p:pic>
      <p:pic>
        <p:nvPicPr>
          <p:cNvPr id="151" name="Google Shape;151;p15"/>
          <p:cNvPicPr preferRelativeResize="0"/>
          <p:nvPr/>
        </p:nvPicPr>
        <p:blipFill>
          <a:blip r:embed="rId3">
            <a:alphaModFix/>
          </a:blip>
          <a:stretch>
            <a:fillRect/>
          </a:stretch>
        </p:blipFill>
        <p:spPr>
          <a:xfrm rot="-5850004" flipH="1">
            <a:off x="8444691" y="3677533"/>
            <a:ext cx="1578639" cy="1687021"/>
          </a:xfrm>
          <a:prstGeom prst="rect">
            <a:avLst/>
          </a:prstGeom>
          <a:noFill/>
          <a:ln>
            <a:noFill/>
          </a:ln>
        </p:spPr>
      </p:pic>
      <p:pic>
        <p:nvPicPr>
          <p:cNvPr id="152" name="Google Shape;152;p15"/>
          <p:cNvPicPr preferRelativeResize="0"/>
          <p:nvPr/>
        </p:nvPicPr>
        <p:blipFill>
          <a:blip r:embed="rId4">
            <a:alphaModFix amt="42000"/>
          </a:blip>
          <a:stretch>
            <a:fillRect/>
          </a:stretch>
        </p:blipFill>
        <p:spPr>
          <a:xfrm rot="4030513">
            <a:off x="7366513" y="-961101"/>
            <a:ext cx="3424401" cy="2237230"/>
          </a:xfrm>
          <a:prstGeom prst="rect">
            <a:avLst/>
          </a:prstGeom>
          <a:noFill/>
          <a:ln>
            <a:noFill/>
          </a:ln>
        </p:spPr>
      </p:pic>
      <p:pic>
        <p:nvPicPr>
          <p:cNvPr id="153" name="Google Shape;153;p15"/>
          <p:cNvPicPr preferRelativeResize="0"/>
          <p:nvPr/>
        </p:nvPicPr>
        <p:blipFill>
          <a:blip r:embed="rId5">
            <a:alphaModFix amt="42000"/>
          </a:blip>
          <a:stretch>
            <a:fillRect/>
          </a:stretch>
        </p:blipFill>
        <p:spPr>
          <a:xfrm rot="10438892">
            <a:off x="5532220" y="4437209"/>
            <a:ext cx="4266903" cy="2787651"/>
          </a:xfrm>
          <a:prstGeom prst="rect">
            <a:avLst/>
          </a:prstGeom>
          <a:noFill/>
          <a:ln>
            <a:noFill/>
          </a:ln>
        </p:spPr>
      </p:pic>
      <p:pic>
        <p:nvPicPr>
          <p:cNvPr id="154" name="Google Shape;154;p15"/>
          <p:cNvPicPr preferRelativeResize="0"/>
          <p:nvPr/>
        </p:nvPicPr>
        <p:blipFill>
          <a:blip r:embed="rId5">
            <a:alphaModFix amt="42000"/>
          </a:blip>
          <a:stretch>
            <a:fillRect/>
          </a:stretch>
        </p:blipFill>
        <p:spPr>
          <a:xfrm rot="-6790456" flipH="1">
            <a:off x="-2903328" y="2773759"/>
            <a:ext cx="4266903" cy="2787646"/>
          </a:xfrm>
          <a:prstGeom prst="rect">
            <a:avLst/>
          </a:prstGeom>
          <a:noFill/>
          <a:ln>
            <a:noFill/>
          </a:ln>
        </p:spPr>
      </p:pic>
      <p:pic>
        <p:nvPicPr>
          <p:cNvPr id="155" name="Google Shape;155;p15"/>
          <p:cNvPicPr preferRelativeResize="0"/>
          <p:nvPr/>
        </p:nvPicPr>
        <p:blipFill>
          <a:blip r:embed="rId4">
            <a:alphaModFix amt="42000"/>
          </a:blip>
          <a:stretch>
            <a:fillRect/>
          </a:stretch>
        </p:blipFill>
        <p:spPr>
          <a:xfrm rot="-10456230">
            <a:off x="-528930" y="4602471"/>
            <a:ext cx="4266902" cy="2787647"/>
          </a:xfrm>
          <a:prstGeom prst="rect">
            <a:avLst/>
          </a:prstGeom>
          <a:noFill/>
          <a:ln>
            <a:noFill/>
          </a:ln>
        </p:spPr>
      </p:pic>
      <p:pic>
        <p:nvPicPr>
          <p:cNvPr id="156" name="Google Shape;156;p15"/>
          <p:cNvPicPr preferRelativeResize="0"/>
          <p:nvPr/>
        </p:nvPicPr>
        <p:blipFill>
          <a:blip r:embed="rId2">
            <a:alphaModFix/>
          </a:blip>
          <a:stretch>
            <a:fillRect/>
          </a:stretch>
        </p:blipFill>
        <p:spPr>
          <a:xfrm rot="-1621721" flipH="1">
            <a:off x="-2223575" y="-1946128"/>
            <a:ext cx="3960776" cy="2587652"/>
          </a:xfrm>
          <a:prstGeom prst="rect">
            <a:avLst/>
          </a:prstGeom>
          <a:noFill/>
          <a:ln>
            <a:noFill/>
          </a:ln>
        </p:spPr>
      </p:pic>
      <p:pic>
        <p:nvPicPr>
          <p:cNvPr id="157" name="Google Shape;157;p15"/>
          <p:cNvPicPr preferRelativeResize="0"/>
          <p:nvPr/>
        </p:nvPicPr>
        <p:blipFill>
          <a:blip r:embed="rId3">
            <a:alphaModFix/>
          </a:blip>
          <a:stretch>
            <a:fillRect/>
          </a:stretch>
        </p:blipFill>
        <p:spPr>
          <a:xfrm rot="8803508">
            <a:off x="-734787" y="-1357529"/>
            <a:ext cx="1486975" cy="158908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Fahkwang"/>
              <a:buNone/>
              <a:defRPr sz="2800">
                <a:solidFill>
                  <a:schemeClr val="lt2"/>
                </a:solidFill>
                <a:latin typeface="Fahkwang"/>
                <a:ea typeface="Fahkwang"/>
                <a:cs typeface="Fahkwang"/>
                <a:sym typeface="Fahkwang"/>
              </a:defRPr>
            </a:lvl1pPr>
            <a:lvl2pPr lvl="1"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2pPr>
            <a:lvl3pPr lvl="2"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3pPr>
            <a:lvl4pPr lvl="3"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4pPr>
            <a:lvl5pPr lvl="4"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5pPr>
            <a:lvl6pPr lvl="5"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6pPr>
            <a:lvl7pPr lvl="6"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7pPr>
            <a:lvl8pPr lvl="7"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8pPr>
            <a:lvl9pPr lvl="8" rtl="0">
              <a:spcBef>
                <a:spcPts val="0"/>
              </a:spcBef>
              <a:spcAft>
                <a:spcPts val="0"/>
              </a:spcAft>
              <a:buClr>
                <a:schemeClr val="lt2"/>
              </a:buClr>
              <a:buSzPts val="2800"/>
              <a:buFont typeface="Fahkwang"/>
              <a:buNone/>
              <a:defRPr sz="2800" i="1">
                <a:solidFill>
                  <a:schemeClr val="lt2"/>
                </a:solidFill>
                <a:latin typeface="Fahkwang"/>
                <a:ea typeface="Fahkwang"/>
                <a:cs typeface="Fahkwang"/>
                <a:sym typeface="Fahkw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a:buChar char="●"/>
              <a:defRPr>
                <a:solidFill>
                  <a:schemeClr val="dk1"/>
                </a:solidFill>
                <a:latin typeface="Quicksand"/>
                <a:ea typeface="Quicksand"/>
                <a:cs typeface="Quicksand"/>
                <a:sym typeface="Quicksand"/>
              </a:defRPr>
            </a:lvl1pPr>
            <a:lvl2pPr marL="914400" lvl="1"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15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15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5" r:id="rId5"/>
    <p:sldLayoutId id="2147483656" r:id="rId6"/>
    <p:sldLayoutId id="2147483658" r:id="rId7"/>
    <p:sldLayoutId id="2147483660" r:id="rId8"/>
    <p:sldLayoutId id="2147483661" r:id="rId9"/>
    <p:sldLayoutId id="2147483662" r:id="rId10"/>
    <p:sldLayoutId id="2147483664" r:id="rId11"/>
    <p:sldLayoutId id="2147483666" r:id="rId12"/>
    <p:sldLayoutId id="2147483668" r:id="rId13"/>
    <p:sldLayoutId id="2147483670" r:id="rId14"/>
    <p:sldLayoutId id="2147483673" r:id="rId15"/>
    <p:sldLayoutId id="2147483677" r:id="rId16"/>
    <p:sldLayoutId id="2147483678" r:id="rId17"/>
    <p:sldLayoutId id="2147483679"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hyperlink" Target="https://www.youtube.com/watch?v=rO5rUqeCFY4" TargetMode="External"/><Relationship Id="rId7"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9.jpg"/><Relationship Id="rId4" Type="http://schemas.openxmlformats.org/officeDocument/2006/relationships/hyperlink" Target="https://www.youtube.com/watch?v=gl5tY5Noac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hyperlink" Target="https://www.youtube.com/watch?v=gl5tY5Noacc" TargetMode="External"/><Relationship Id="rId3" Type="http://schemas.openxmlformats.org/officeDocument/2006/relationships/hyperlink" Target="file:///C:\Users\DELL\Downloads\pap_wasess4a3jordan%20(2).pdf" TargetMode="External"/><Relationship Id="rId7" Type="http://schemas.openxmlformats.org/officeDocument/2006/relationships/hyperlink" Target="https://www.energy.gov/"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hyperlink" Target="https://www.watertechonline.com/water-reuse/article/15549699/professor-poupoe-condensing-water-vapor-from-air-for-drinking-and-bulk-water" TargetMode="External"/><Relationship Id="rId5" Type="http://schemas.openxmlformats.org/officeDocument/2006/relationships/hyperlink" Target="https://www.alfalaval.com/globalassets/documents/media/stories/alfa-laval-systems-makes-operating-costs-evaporate.pdf" TargetMode="External"/><Relationship Id="rId4" Type="http://schemas.openxmlformats.org/officeDocument/2006/relationships/hyperlink" Target="https://alghad.com/"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6" name="Google Shape;386;p37"/>
          <p:cNvSpPr txBox="1">
            <a:spLocks noGrp="1"/>
          </p:cNvSpPr>
          <p:nvPr>
            <p:ph type="subTitle" idx="1"/>
          </p:nvPr>
        </p:nvSpPr>
        <p:spPr>
          <a:xfrm>
            <a:off x="1957350" y="3164625"/>
            <a:ext cx="52293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Presented by: Talin Habash, Hind Habash and Christine Hanania</a:t>
            </a:r>
            <a:endParaRPr dirty="0"/>
          </a:p>
        </p:txBody>
      </p:sp>
      <p:pic>
        <p:nvPicPr>
          <p:cNvPr id="387" name="Google Shape;387;p37"/>
          <p:cNvPicPr preferRelativeResize="0"/>
          <p:nvPr/>
        </p:nvPicPr>
        <p:blipFill>
          <a:blip r:embed="rId3">
            <a:alphaModFix/>
          </a:blip>
          <a:stretch>
            <a:fillRect/>
          </a:stretch>
        </p:blipFill>
        <p:spPr>
          <a:xfrm>
            <a:off x="3244342" y="3779550"/>
            <a:ext cx="2655307" cy="2638500"/>
          </a:xfrm>
          <a:prstGeom prst="rect">
            <a:avLst/>
          </a:prstGeom>
          <a:noFill/>
          <a:ln>
            <a:noFill/>
          </a:ln>
        </p:spPr>
      </p:pic>
      <p:pic>
        <p:nvPicPr>
          <p:cNvPr id="388" name="Google Shape;388;p37"/>
          <p:cNvPicPr preferRelativeResize="0"/>
          <p:nvPr/>
        </p:nvPicPr>
        <p:blipFill>
          <a:blip r:embed="rId4">
            <a:alphaModFix/>
          </a:blip>
          <a:stretch>
            <a:fillRect/>
          </a:stretch>
        </p:blipFill>
        <p:spPr>
          <a:xfrm>
            <a:off x="2515125" y="4416475"/>
            <a:ext cx="2427476" cy="2594152"/>
          </a:xfrm>
          <a:prstGeom prst="rect">
            <a:avLst/>
          </a:prstGeom>
          <a:noFill/>
          <a:ln>
            <a:noFill/>
          </a:ln>
        </p:spPr>
      </p:pic>
      <p:pic>
        <p:nvPicPr>
          <p:cNvPr id="389" name="Google Shape;389;p37"/>
          <p:cNvPicPr preferRelativeResize="0"/>
          <p:nvPr/>
        </p:nvPicPr>
        <p:blipFill>
          <a:blip r:embed="rId5">
            <a:alphaModFix/>
          </a:blip>
          <a:stretch>
            <a:fillRect/>
          </a:stretch>
        </p:blipFill>
        <p:spPr>
          <a:xfrm rot="4840453">
            <a:off x="4250711" y="4798521"/>
            <a:ext cx="2119579" cy="2007358"/>
          </a:xfrm>
          <a:prstGeom prst="rect">
            <a:avLst/>
          </a:prstGeom>
          <a:noFill/>
          <a:ln>
            <a:noFill/>
          </a:ln>
        </p:spPr>
      </p:pic>
      <p:cxnSp>
        <p:nvCxnSpPr>
          <p:cNvPr id="390" name="Google Shape;390;p37"/>
          <p:cNvCxnSpPr/>
          <p:nvPr/>
        </p:nvCxnSpPr>
        <p:spPr>
          <a:xfrm>
            <a:off x="2134650" y="3015438"/>
            <a:ext cx="4874700" cy="0"/>
          </a:xfrm>
          <a:prstGeom prst="straightConnector1">
            <a:avLst/>
          </a:prstGeom>
          <a:noFill/>
          <a:ln w="9525" cap="flat" cmpd="sng">
            <a:solidFill>
              <a:schemeClr val="lt2"/>
            </a:solidFill>
            <a:prstDash val="solid"/>
            <a:round/>
            <a:headEnd type="none" w="med" len="med"/>
            <a:tailEnd type="none" w="med" len="med"/>
          </a:ln>
        </p:spPr>
      </p:cxn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16887" t="23521" r="9709" b="28367"/>
          <a:stretch/>
        </p:blipFill>
        <p:spPr>
          <a:xfrm>
            <a:off x="2218120" y="220707"/>
            <a:ext cx="4791230" cy="279473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38"/>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t>Our experiment</a:t>
            </a:r>
            <a:endParaRPr dirty="0"/>
          </a:p>
        </p:txBody>
      </p:sp>
      <p:graphicFrame>
        <p:nvGraphicFramePr>
          <p:cNvPr id="396" name="Google Shape;396;p38"/>
          <p:cNvGraphicFramePr/>
          <p:nvPr>
            <p:extLst>
              <p:ext uri="{D42A27DB-BD31-4B8C-83A1-F6EECF244321}">
                <p14:modId xmlns:p14="http://schemas.microsoft.com/office/powerpoint/2010/main" val="3193009566"/>
              </p:ext>
            </p:extLst>
          </p:nvPr>
        </p:nvGraphicFramePr>
        <p:xfrm>
          <a:off x="4993292" y="1081419"/>
          <a:ext cx="3757616" cy="2422980"/>
        </p:xfrm>
        <a:graphic>
          <a:graphicData uri="http://schemas.openxmlformats.org/drawingml/2006/table">
            <a:tbl>
              <a:tblPr>
                <a:noFill/>
                <a:tableStyleId>{889C56BE-416B-456D-B684-FA6EC97AA6C0}</a:tableStyleId>
              </a:tblPr>
              <a:tblGrid>
                <a:gridCol w="1166281">
                  <a:extLst>
                    <a:ext uri="{9D8B030D-6E8A-4147-A177-3AD203B41FA5}">
                      <a16:colId xmlns:a16="http://schemas.microsoft.com/office/drawing/2014/main" val="20000"/>
                    </a:ext>
                  </a:extLst>
                </a:gridCol>
                <a:gridCol w="2591335">
                  <a:extLst>
                    <a:ext uri="{9D8B030D-6E8A-4147-A177-3AD203B41FA5}">
                      <a16:colId xmlns:a16="http://schemas.microsoft.com/office/drawing/2014/main" val="20001"/>
                    </a:ext>
                  </a:extLst>
                </a:gridCol>
              </a:tblGrid>
              <a:tr h="600111">
                <a:tc>
                  <a:txBody>
                    <a:bodyPr/>
                    <a:lstStyle/>
                    <a:p>
                      <a:pPr marL="0" lvl="0" indent="0" algn="ctr" rtl="0">
                        <a:spcBef>
                          <a:spcPts val="0"/>
                        </a:spcBef>
                        <a:spcAft>
                          <a:spcPts val="0"/>
                        </a:spcAft>
                        <a:buNone/>
                      </a:pPr>
                      <a:r>
                        <a:rPr lang="en-US" sz="1600" dirty="0" smtClean="0">
                          <a:solidFill>
                            <a:schemeClr val="accent3"/>
                          </a:solidFill>
                          <a:latin typeface="Fahkwang"/>
                          <a:ea typeface="Fahkwang"/>
                          <a:cs typeface="Fahkwang"/>
                          <a:sym typeface="Fahkwang"/>
                        </a:rPr>
                        <a:t>Time</a:t>
                      </a:r>
                      <a:r>
                        <a:rPr lang="en-US" sz="1600" baseline="0" dirty="0" smtClean="0">
                          <a:solidFill>
                            <a:schemeClr val="accent3"/>
                          </a:solidFill>
                          <a:latin typeface="Fahkwang"/>
                          <a:ea typeface="Fahkwang"/>
                          <a:cs typeface="Fahkwang"/>
                          <a:sym typeface="Fahkwang"/>
                        </a:rPr>
                        <a:t> (min)</a:t>
                      </a:r>
                      <a:endParaRPr sz="1600" dirty="0">
                        <a:solidFill>
                          <a:schemeClr val="accent3"/>
                        </a:solidFill>
                        <a:latin typeface="Fahkwang"/>
                        <a:ea typeface="Fahkwang"/>
                        <a:cs typeface="Fahkwang"/>
                        <a:sym typeface="Fahkwang"/>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l" rtl="0">
                        <a:spcBef>
                          <a:spcPts val="0"/>
                        </a:spcBef>
                        <a:spcAft>
                          <a:spcPts val="1600"/>
                        </a:spcAft>
                        <a:buNone/>
                      </a:pPr>
                      <a:r>
                        <a:rPr lang="en-US" sz="1600" b="0" i="0" u="none" strike="noStrike" cap="none" dirty="0" smtClean="0">
                          <a:solidFill>
                            <a:schemeClr val="accent3"/>
                          </a:solidFill>
                          <a:latin typeface="Fahkwang"/>
                          <a:ea typeface="Fahkwang"/>
                          <a:cs typeface="Fahkwang"/>
                          <a:sym typeface="Quicksand"/>
                        </a:rPr>
                        <a:t>Amount of distilled water (ml)</a:t>
                      </a:r>
                      <a:endParaRPr sz="1600" b="0" i="0" u="none" strike="noStrike" cap="none" dirty="0">
                        <a:solidFill>
                          <a:schemeClr val="accent3"/>
                        </a:solidFill>
                        <a:latin typeface="Fahkwang"/>
                        <a:ea typeface="Fahkwang"/>
                        <a:cs typeface="Fahkwang"/>
                        <a:sym typeface="Quicksand"/>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313681">
                <a:tc>
                  <a:txBody>
                    <a:bodyPr/>
                    <a:lstStyle/>
                    <a:p>
                      <a:pPr marL="0" lvl="0" indent="0" algn="ctr" rtl="0">
                        <a:spcBef>
                          <a:spcPts val="0"/>
                        </a:spcBef>
                        <a:spcAft>
                          <a:spcPts val="0"/>
                        </a:spcAft>
                        <a:buNone/>
                      </a:pPr>
                      <a:r>
                        <a:rPr lang="en-US" sz="1100" dirty="0" smtClean="0">
                          <a:solidFill>
                            <a:schemeClr val="accent3"/>
                          </a:solidFill>
                          <a:latin typeface="Fahkwang"/>
                          <a:ea typeface="Fahkwang"/>
                          <a:cs typeface="Fahkwang"/>
                          <a:sym typeface="Fahkwang"/>
                        </a:rPr>
                        <a:t>2.37</a:t>
                      </a:r>
                      <a:endParaRPr sz="1100" dirty="0">
                        <a:solidFill>
                          <a:schemeClr val="accent3"/>
                        </a:solidFill>
                        <a:latin typeface="Fahkwang"/>
                        <a:ea typeface="Fahkwang"/>
                        <a:cs typeface="Fahkwang"/>
                        <a:sym typeface="Fahkwang"/>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marR="0" lvl="0" indent="0" algn="ctr" rtl="0">
                        <a:lnSpc>
                          <a:spcPct val="100000"/>
                        </a:lnSpc>
                        <a:spcBef>
                          <a:spcPts val="0"/>
                        </a:spcBef>
                        <a:spcAft>
                          <a:spcPts val="1600"/>
                        </a:spcAft>
                        <a:buNone/>
                      </a:pPr>
                      <a:r>
                        <a:rPr lang="en-US" sz="1000" dirty="0" smtClean="0">
                          <a:solidFill>
                            <a:schemeClr val="dk1"/>
                          </a:solidFill>
                          <a:latin typeface="Quicksand"/>
                          <a:ea typeface="Quicksand"/>
                          <a:cs typeface="Quicksand"/>
                          <a:sym typeface="Quicksand"/>
                        </a:rPr>
                        <a:t>20</a:t>
                      </a:r>
                      <a:endParaRPr sz="1000" dirty="0">
                        <a:solidFill>
                          <a:schemeClr val="dk1"/>
                        </a:solidFill>
                        <a:latin typeface="Quicksand"/>
                        <a:ea typeface="Quicksand"/>
                        <a:cs typeface="Quicksand"/>
                        <a:sym typeface="Quicksand"/>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313681">
                <a:tc>
                  <a:txBody>
                    <a:bodyPr/>
                    <a:lstStyle/>
                    <a:p>
                      <a:pPr marL="0" lvl="0" indent="0" algn="ctr" rtl="0">
                        <a:spcBef>
                          <a:spcPts val="0"/>
                        </a:spcBef>
                        <a:spcAft>
                          <a:spcPts val="0"/>
                        </a:spcAft>
                        <a:buNone/>
                      </a:pPr>
                      <a:r>
                        <a:rPr lang="en-US" sz="1100" dirty="0" smtClean="0">
                          <a:solidFill>
                            <a:schemeClr val="accent3"/>
                          </a:solidFill>
                          <a:latin typeface="Fahkwang"/>
                          <a:ea typeface="Fahkwang"/>
                          <a:cs typeface="Fahkwang"/>
                          <a:sym typeface="Fahkwang"/>
                        </a:rPr>
                        <a:t>6.35</a:t>
                      </a:r>
                      <a:endParaRPr sz="1100" dirty="0">
                        <a:solidFill>
                          <a:schemeClr val="accent3"/>
                        </a:solidFill>
                        <a:latin typeface="Fahkwang"/>
                        <a:ea typeface="Fahkwang"/>
                        <a:cs typeface="Fahkwang"/>
                        <a:sym typeface="Fahkwang"/>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1600"/>
                        </a:spcAft>
                        <a:buNone/>
                      </a:pPr>
                      <a:r>
                        <a:rPr lang="en-US" sz="1000" dirty="0" smtClean="0">
                          <a:solidFill>
                            <a:schemeClr val="dk1"/>
                          </a:solidFill>
                          <a:latin typeface="Quicksand"/>
                          <a:ea typeface="Quicksand"/>
                          <a:cs typeface="Quicksand"/>
                          <a:sym typeface="Quicksand"/>
                        </a:rPr>
                        <a:t>40</a:t>
                      </a:r>
                      <a:endParaRPr sz="1000" dirty="0">
                        <a:solidFill>
                          <a:schemeClr val="dk1"/>
                        </a:solidFill>
                        <a:latin typeface="Quicksand"/>
                        <a:ea typeface="Quicksand"/>
                        <a:cs typeface="Quicksand"/>
                        <a:sym typeface="Quicksand"/>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313681">
                <a:tc>
                  <a:txBody>
                    <a:bodyPr/>
                    <a:lstStyle/>
                    <a:p>
                      <a:pPr marL="0" lvl="0" indent="0" algn="ctr" rtl="0">
                        <a:spcBef>
                          <a:spcPts val="0"/>
                        </a:spcBef>
                        <a:spcAft>
                          <a:spcPts val="0"/>
                        </a:spcAft>
                        <a:buNone/>
                      </a:pPr>
                      <a:r>
                        <a:rPr lang="en-US" sz="1100" dirty="0" smtClean="0">
                          <a:solidFill>
                            <a:schemeClr val="accent3"/>
                          </a:solidFill>
                          <a:latin typeface="Fahkwang"/>
                          <a:ea typeface="Fahkwang"/>
                          <a:cs typeface="Fahkwang"/>
                          <a:sym typeface="Fahkwang"/>
                        </a:rPr>
                        <a:t>10.55</a:t>
                      </a:r>
                      <a:endParaRPr sz="1100" dirty="0">
                        <a:solidFill>
                          <a:schemeClr val="accent3"/>
                        </a:solidFill>
                        <a:latin typeface="Fahkwang"/>
                        <a:ea typeface="Fahkwang"/>
                        <a:cs typeface="Fahkwang"/>
                        <a:sym typeface="Fahkwang"/>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1600"/>
                        </a:spcAft>
                        <a:buNone/>
                      </a:pPr>
                      <a:r>
                        <a:rPr lang="en-US" sz="1000" dirty="0" smtClean="0">
                          <a:solidFill>
                            <a:schemeClr val="dk1"/>
                          </a:solidFill>
                          <a:latin typeface="Quicksand"/>
                          <a:ea typeface="Quicksand"/>
                          <a:cs typeface="Quicksand"/>
                          <a:sym typeface="Quicksand"/>
                        </a:rPr>
                        <a:t>60</a:t>
                      </a:r>
                      <a:endParaRPr sz="1000" dirty="0">
                        <a:solidFill>
                          <a:schemeClr val="dk1"/>
                        </a:solidFill>
                        <a:latin typeface="Quicksand"/>
                        <a:ea typeface="Quicksand"/>
                        <a:cs typeface="Quicksand"/>
                        <a:sym typeface="Quicksand"/>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r h="313681">
                <a:tc>
                  <a:txBody>
                    <a:bodyPr/>
                    <a:lstStyle/>
                    <a:p>
                      <a:pPr marL="0" lvl="0" indent="0" algn="ctr" rtl="0">
                        <a:spcBef>
                          <a:spcPts val="0"/>
                        </a:spcBef>
                        <a:spcAft>
                          <a:spcPts val="0"/>
                        </a:spcAft>
                        <a:buNone/>
                      </a:pPr>
                      <a:r>
                        <a:rPr lang="en-US" sz="1100" dirty="0" smtClean="0">
                          <a:solidFill>
                            <a:schemeClr val="accent3"/>
                          </a:solidFill>
                          <a:latin typeface="Fahkwang"/>
                          <a:ea typeface="Fahkwang"/>
                          <a:cs typeface="Fahkwang"/>
                          <a:sym typeface="Fahkwang"/>
                        </a:rPr>
                        <a:t>14.41</a:t>
                      </a:r>
                      <a:endParaRPr sz="1100" dirty="0">
                        <a:solidFill>
                          <a:schemeClr val="accent3"/>
                        </a:solidFill>
                        <a:latin typeface="Fahkwang"/>
                        <a:ea typeface="Fahkwang"/>
                        <a:cs typeface="Fahkwang"/>
                        <a:sym typeface="Fahkwang"/>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0"/>
                        </a:spcAft>
                        <a:buNone/>
                      </a:pPr>
                      <a:r>
                        <a:rPr lang="en-US" sz="1000" dirty="0" smtClean="0">
                          <a:solidFill>
                            <a:schemeClr val="dk1"/>
                          </a:solidFill>
                          <a:latin typeface="Quicksand"/>
                          <a:ea typeface="Quicksand"/>
                          <a:cs typeface="Quicksand"/>
                          <a:sym typeface="Quicksand"/>
                        </a:rPr>
                        <a:t>80</a:t>
                      </a:r>
                      <a:endParaRPr sz="1000" dirty="0">
                        <a:solidFill>
                          <a:schemeClr val="dk1"/>
                        </a:solidFill>
                        <a:latin typeface="Quicksand"/>
                        <a:ea typeface="Quicksand"/>
                        <a:cs typeface="Quicksand"/>
                        <a:sym typeface="Quicksand"/>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4"/>
                  </a:ext>
                </a:extLst>
              </a:tr>
              <a:tr h="313681">
                <a:tc>
                  <a:txBody>
                    <a:bodyPr/>
                    <a:lstStyle/>
                    <a:p>
                      <a:pPr marL="0" lvl="0" indent="0" algn="ctr" rtl="0">
                        <a:spcBef>
                          <a:spcPts val="0"/>
                        </a:spcBef>
                        <a:spcAft>
                          <a:spcPts val="0"/>
                        </a:spcAft>
                        <a:buNone/>
                      </a:pPr>
                      <a:r>
                        <a:rPr lang="en-US" sz="1100" dirty="0" smtClean="0">
                          <a:solidFill>
                            <a:schemeClr val="accent3"/>
                          </a:solidFill>
                          <a:latin typeface="Fahkwang"/>
                          <a:ea typeface="Fahkwang"/>
                          <a:cs typeface="Fahkwang"/>
                          <a:sym typeface="Fahkwang"/>
                        </a:rPr>
                        <a:t>24.24</a:t>
                      </a:r>
                      <a:endParaRPr sz="1100" dirty="0">
                        <a:solidFill>
                          <a:schemeClr val="accent3"/>
                        </a:solidFill>
                        <a:latin typeface="Fahkwang"/>
                        <a:ea typeface="Fahkwang"/>
                        <a:cs typeface="Fahkwang"/>
                        <a:sym typeface="Fahkwang"/>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tc>
                  <a:txBody>
                    <a:bodyPr/>
                    <a:lstStyle/>
                    <a:p>
                      <a:pPr marL="0" lvl="0" indent="0" algn="ctr" rtl="0">
                        <a:spcBef>
                          <a:spcPts val="0"/>
                        </a:spcBef>
                        <a:spcAft>
                          <a:spcPts val="1600"/>
                        </a:spcAft>
                        <a:buNone/>
                      </a:pPr>
                      <a:r>
                        <a:rPr lang="en-US" sz="1000" dirty="0" smtClean="0">
                          <a:solidFill>
                            <a:schemeClr val="dk1"/>
                          </a:solidFill>
                          <a:latin typeface="Quicksand"/>
                          <a:ea typeface="Quicksand"/>
                          <a:cs typeface="Quicksand"/>
                          <a:sym typeface="Quicksand"/>
                        </a:rPr>
                        <a:t>96</a:t>
                      </a:r>
                      <a:endParaRPr sz="1000" dirty="0">
                        <a:solidFill>
                          <a:schemeClr val="dk1"/>
                        </a:solidFill>
                        <a:latin typeface="Quicksand"/>
                        <a:ea typeface="Quicksand"/>
                        <a:cs typeface="Quicksand"/>
                        <a:sym typeface="Quicksand"/>
                      </a:endParaRPr>
                    </a:p>
                  </a:txBody>
                  <a:tcPr marL="91425" marR="91425" marT="91425" marB="91425">
                    <a:lnL w="9525" cap="flat" cmpd="sng">
                      <a:solidFill>
                        <a:schemeClr val="lt2"/>
                      </a:solidFill>
                      <a:prstDash val="solid"/>
                      <a:round/>
                      <a:headEnd type="none" w="sm" len="sm"/>
                      <a:tailEnd type="none" w="sm" len="sm"/>
                    </a:lnL>
                    <a:lnR w="9525" cap="flat" cmpd="sng">
                      <a:solidFill>
                        <a:schemeClr val="lt2"/>
                      </a:solidFill>
                      <a:prstDash val="solid"/>
                      <a:round/>
                      <a:headEnd type="none" w="sm" len="sm"/>
                      <a:tailEnd type="none" w="sm" len="sm"/>
                    </a:lnR>
                    <a:lnT w="9525" cap="flat" cmpd="sng">
                      <a:solidFill>
                        <a:schemeClr val="lt2"/>
                      </a:solidFill>
                      <a:prstDash val="solid"/>
                      <a:round/>
                      <a:headEnd type="none" w="sm" len="sm"/>
                      <a:tailEnd type="none" w="sm" len="sm"/>
                    </a:lnT>
                    <a:lnB w="9525" cap="flat" cmpd="sng">
                      <a:solidFill>
                        <a:schemeClr val="lt2"/>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397" name="Google Shape;397;p38"/>
          <p:cNvSpPr txBox="1"/>
          <p:nvPr/>
        </p:nvSpPr>
        <p:spPr>
          <a:xfrm>
            <a:off x="584268" y="1081419"/>
            <a:ext cx="3830569" cy="3640600"/>
          </a:xfrm>
          <a:prstGeom prst="rect">
            <a:avLst/>
          </a:prstGeom>
          <a:noFill/>
          <a:ln>
            <a:noFill/>
          </a:ln>
        </p:spPr>
        <p:txBody>
          <a:bodyPr spcFirstLastPara="1" wrap="square" lIns="91425" tIns="91425" rIns="0" bIns="91425" anchor="t" anchorCtr="0">
            <a:noAutofit/>
          </a:bodyPr>
          <a:lstStyle/>
          <a:p>
            <a:pPr marL="0" lvl="0" indent="0" algn="l" rtl="0">
              <a:spcBef>
                <a:spcPts val="0"/>
              </a:spcBef>
              <a:spcAft>
                <a:spcPts val="0"/>
              </a:spcAft>
              <a:buNone/>
            </a:pPr>
            <a:r>
              <a:rPr lang="en-US" dirty="0" smtClean="0">
                <a:solidFill>
                  <a:schemeClr val="dk1"/>
                </a:solidFill>
                <a:latin typeface="Quicksand"/>
                <a:ea typeface="Quicksand"/>
                <a:cs typeface="Quicksand"/>
                <a:sym typeface="Quicksand"/>
              </a:rPr>
              <a:t>We have took the time to make an experiment to find:</a:t>
            </a:r>
          </a:p>
          <a:p>
            <a:pPr marL="0" lvl="0" indent="0" algn="l" rtl="0">
              <a:spcBef>
                <a:spcPts val="0"/>
              </a:spcBef>
              <a:spcAft>
                <a:spcPts val="0"/>
              </a:spcAft>
              <a:buNone/>
            </a:pPr>
            <a:endParaRPr lang="en-US" dirty="0" smtClean="0">
              <a:solidFill>
                <a:schemeClr val="dk1"/>
              </a:solidFill>
              <a:latin typeface="Quicksand"/>
              <a:ea typeface="Quicksand"/>
              <a:cs typeface="Quicksand"/>
              <a:sym typeface="Quicksand"/>
            </a:endParaRPr>
          </a:p>
          <a:p>
            <a:pPr marL="171450" lvl="0" indent="-171450" algn="l" rtl="0">
              <a:spcBef>
                <a:spcPts val="0"/>
              </a:spcBef>
              <a:spcAft>
                <a:spcPts val="0"/>
              </a:spcAft>
              <a:buFont typeface="Wingdings" panose="05000000000000000000" pitchFamily="2" charset="2"/>
              <a:buChar char="ü"/>
            </a:pPr>
            <a:r>
              <a:rPr lang="en-US" dirty="0" smtClean="0">
                <a:solidFill>
                  <a:schemeClr val="dk1"/>
                </a:solidFill>
                <a:latin typeface="Quicksand"/>
                <a:ea typeface="Quicksand"/>
                <a:cs typeface="Quicksand"/>
                <a:sym typeface="Quicksand"/>
              </a:rPr>
              <a:t>How much energy is needed to evaporate and condense water.</a:t>
            </a:r>
          </a:p>
          <a:p>
            <a:pPr marL="171450" lvl="0" indent="-171450" algn="l" rtl="0">
              <a:spcBef>
                <a:spcPts val="0"/>
              </a:spcBef>
              <a:spcAft>
                <a:spcPts val="0"/>
              </a:spcAft>
              <a:buFont typeface="Wingdings" panose="05000000000000000000" pitchFamily="2" charset="2"/>
              <a:buChar char="ü"/>
            </a:pPr>
            <a:r>
              <a:rPr lang="en-US" dirty="0" smtClean="0">
                <a:solidFill>
                  <a:schemeClr val="dk1"/>
                </a:solidFill>
                <a:latin typeface="Quicksand"/>
                <a:ea typeface="Quicksand"/>
                <a:cs typeface="Quicksand"/>
                <a:sym typeface="Quicksand"/>
              </a:rPr>
              <a:t>How much time it takes for the water to reach a certain volume.</a:t>
            </a:r>
          </a:p>
          <a:p>
            <a:pPr marL="171450" lvl="0" indent="-171450" algn="l" rtl="0">
              <a:spcBef>
                <a:spcPts val="0"/>
              </a:spcBef>
              <a:spcAft>
                <a:spcPts val="0"/>
              </a:spcAft>
              <a:buFont typeface="Wingdings" panose="05000000000000000000" pitchFamily="2" charset="2"/>
              <a:buChar char="ü"/>
            </a:pPr>
            <a:r>
              <a:rPr lang="en-US" dirty="0" smtClean="0">
                <a:solidFill>
                  <a:schemeClr val="dk1"/>
                </a:solidFill>
                <a:latin typeface="Quicksand"/>
                <a:ea typeface="Quicksand"/>
                <a:cs typeface="Quicksand"/>
                <a:sym typeface="Quicksand"/>
              </a:rPr>
              <a:t>If the volume of water will change after condensing.</a:t>
            </a:r>
          </a:p>
          <a:p>
            <a:pPr lvl="0" algn="l" rtl="0">
              <a:spcBef>
                <a:spcPts val="0"/>
              </a:spcBef>
              <a:spcAft>
                <a:spcPts val="0"/>
              </a:spcAft>
            </a:pPr>
            <a:endParaRPr lang="en-US" dirty="0" smtClean="0">
              <a:solidFill>
                <a:schemeClr val="dk1"/>
              </a:solidFill>
              <a:latin typeface="Quicksand"/>
              <a:ea typeface="Quicksand"/>
              <a:cs typeface="Quicksand"/>
              <a:sym typeface="Quicksand"/>
            </a:endParaRPr>
          </a:p>
          <a:p>
            <a:pPr lvl="0" algn="l" rtl="0">
              <a:spcBef>
                <a:spcPts val="0"/>
              </a:spcBef>
              <a:spcAft>
                <a:spcPts val="0"/>
              </a:spcAft>
            </a:pPr>
            <a:r>
              <a:rPr lang="en-US" dirty="0" smtClean="0">
                <a:solidFill>
                  <a:schemeClr val="dk1"/>
                </a:solidFill>
                <a:latin typeface="Quicksand"/>
                <a:ea typeface="Quicksand"/>
                <a:cs typeface="Quicksand"/>
                <a:sym typeface="Quicksand"/>
              </a:rPr>
              <a:t>We used 100ml of tap water and these were our results:</a:t>
            </a:r>
          </a:p>
          <a:p>
            <a:pPr lvl="0" algn="l" rtl="0">
              <a:spcBef>
                <a:spcPts val="0"/>
              </a:spcBef>
              <a:spcAft>
                <a:spcPts val="0"/>
              </a:spcAft>
            </a:pPr>
            <a:endParaRPr lang="en-US" sz="1200" dirty="0" smtClean="0">
              <a:solidFill>
                <a:schemeClr val="dk1"/>
              </a:solidFill>
              <a:latin typeface="Quicksand"/>
              <a:ea typeface="Quicksand"/>
              <a:cs typeface="Quicksand"/>
              <a:sym typeface="Quicksand"/>
            </a:endParaRPr>
          </a:p>
          <a:p>
            <a:pPr lvl="0"/>
            <a:r>
              <a:rPr lang="en-US" dirty="0" smtClean="0">
                <a:solidFill>
                  <a:schemeClr val="dk1"/>
                </a:solidFill>
                <a:latin typeface="Quicksand"/>
                <a:ea typeface="Quicksand"/>
                <a:cs typeface="Quicksand"/>
                <a:sym typeface="Quicksand"/>
              </a:rPr>
              <a:t>226000</a:t>
            </a:r>
            <a:r>
              <a:rPr lang="en-US" dirty="0" smtClean="0">
                <a:solidFill>
                  <a:schemeClr val="dk1"/>
                </a:solidFill>
                <a:latin typeface="Quicksand"/>
                <a:ea typeface="Quicksand"/>
                <a:cs typeface="Quicksand"/>
              </a:rPr>
              <a:t>J/g of energy was used in our experiment to evaporate water.</a:t>
            </a:r>
            <a:endParaRPr lang="en-US" dirty="0">
              <a:solidFill>
                <a:schemeClr val="dk1"/>
              </a:solidFill>
              <a:latin typeface="Quicksand"/>
              <a:ea typeface="Quicksand"/>
              <a:cs typeface="Quicksand"/>
              <a:sym typeface="Quicksand"/>
            </a:endParaRPr>
          </a:p>
          <a:p>
            <a:pPr lvl="0" algn="l" rtl="0">
              <a:spcBef>
                <a:spcPts val="0"/>
              </a:spcBef>
              <a:spcAft>
                <a:spcPts val="0"/>
              </a:spcAft>
            </a:pPr>
            <a:endParaRPr sz="1200" dirty="0">
              <a:solidFill>
                <a:schemeClr val="dk1"/>
              </a:solidFill>
              <a:latin typeface="Quicksand"/>
              <a:ea typeface="Quicksand"/>
              <a:cs typeface="Quicksand"/>
              <a:sym typeface="Quicksand"/>
            </a:endParaRPr>
          </a:p>
        </p:txBody>
      </p:sp>
      <p:cxnSp>
        <p:nvCxnSpPr>
          <p:cNvPr id="400" name="Google Shape;400;p38"/>
          <p:cNvCxnSpPr/>
          <p:nvPr/>
        </p:nvCxnSpPr>
        <p:spPr>
          <a:xfrm>
            <a:off x="720000" y="980907"/>
            <a:ext cx="6152100" cy="0"/>
          </a:xfrm>
          <a:prstGeom prst="straightConnector1">
            <a:avLst/>
          </a:prstGeom>
          <a:noFill/>
          <a:ln w="9525" cap="flat" cmpd="sng">
            <a:solidFill>
              <a:schemeClr val="lt2"/>
            </a:solidFill>
            <a:prstDash val="solid"/>
            <a:round/>
            <a:headEnd type="none" w="med" len="med"/>
            <a:tailEnd type="none" w="med" len="med"/>
          </a:ln>
        </p:spPr>
      </p:cxnSp>
      <p:pic>
        <p:nvPicPr>
          <p:cNvPr id="2" name="Picture 1"/>
          <p:cNvPicPr>
            <a:picLocks noChangeAspect="1"/>
          </p:cNvPicPr>
          <p:nvPr/>
        </p:nvPicPr>
        <p:blipFill>
          <a:blip r:embed="rId3"/>
          <a:stretch>
            <a:fillRect/>
          </a:stretch>
        </p:blipFill>
        <p:spPr>
          <a:xfrm>
            <a:off x="5332762" y="3625233"/>
            <a:ext cx="3078675" cy="1389679"/>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51"/>
          <p:cNvSpPr txBox="1">
            <a:spLocks noGrp="1"/>
          </p:cNvSpPr>
          <p:nvPr>
            <p:ph type="title"/>
          </p:nvPr>
        </p:nvSpPr>
        <p:spPr>
          <a:xfrm>
            <a:off x="1389650" y="908564"/>
            <a:ext cx="3740850" cy="946455"/>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t>Methods to collect energy:-</a:t>
            </a:r>
            <a:endParaRPr dirty="0"/>
          </a:p>
        </p:txBody>
      </p:sp>
      <p:sp>
        <p:nvSpPr>
          <p:cNvPr id="609" name="Google Shape;609;p51"/>
          <p:cNvSpPr txBox="1">
            <a:spLocks noGrp="1"/>
          </p:cNvSpPr>
          <p:nvPr>
            <p:ph type="body" idx="1"/>
          </p:nvPr>
        </p:nvSpPr>
        <p:spPr>
          <a:xfrm>
            <a:off x="685155" y="2122870"/>
            <a:ext cx="5750549" cy="2817704"/>
          </a:xfrm>
          <a:prstGeom prst="rect">
            <a:avLst/>
          </a:prstGeom>
        </p:spPr>
        <p:txBody>
          <a:bodyPr spcFirstLastPara="1" wrap="square" lIns="91425" tIns="91425" rIns="91425" bIns="91425" anchor="t" anchorCtr="0">
            <a:noAutofit/>
          </a:bodyPr>
          <a:lstStyle/>
          <a:p>
            <a:pPr marL="342900" lvl="0" indent="-342900">
              <a:buFont typeface="+mj-lt"/>
              <a:buAutoNum type="arabicPeriod"/>
            </a:pPr>
            <a:r>
              <a:rPr lang="en-US" sz="1800" b="1" dirty="0"/>
              <a:t>Concentrated solar </a:t>
            </a:r>
            <a:r>
              <a:rPr lang="en-US" sz="1800" b="1" dirty="0" smtClean="0"/>
              <a:t>power</a:t>
            </a:r>
          </a:p>
          <a:p>
            <a:pPr marL="0" lvl="0" indent="0">
              <a:buNone/>
            </a:pPr>
            <a:endParaRPr lang="en-US" sz="1800" dirty="0"/>
          </a:p>
          <a:p>
            <a:pPr marL="0" lvl="0" indent="0">
              <a:buNone/>
            </a:pPr>
            <a:r>
              <a:rPr lang="en-US" sz="1800" dirty="0">
                <a:hlinkClick r:id="rId3"/>
              </a:rPr>
              <a:t>https://</a:t>
            </a:r>
            <a:r>
              <a:rPr lang="en-US" sz="1800" dirty="0" smtClean="0">
                <a:hlinkClick r:id="rId3"/>
              </a:rPr>
              <a:t>www.youtube.com/watch?v=rO5rUqeCFY4</a:t>
            </a:r>
            <a:r>
              <a:rPr lang="en-US" sz="1800" dirty="0" smtClean="0"/>
              <a:t> </a:t>
            </a:r>
          </a:p>
          <a:p>
            <a:pPr marL="0" lvl="0" indent="0">
              <a:buNone/>
            </a:pPr>
            <a:endParaRPr lang="en-US" sz="1800" dirty="0" smtClean="0"/>
          </a:p>
          <a:p>
            <a:pPr marL="342900" lvl="0" indent="-342900">
              <a:buFont typeface="+mj-lt"/>
              <a:buAutoNum type="arabicPeriod" startAt="2"/>
            </a:pPr>
            <a:r>
              <a:rPr lang="en-US" sz="1800" b="1" dirty="0" smtClean="0"/>
              <a:t>Photovoltiaic solar panels</a:t>
            </a:r>
          </a:p>
          <a:p>
            <a:pPr marL="0" lvl="0" indent="0">
              <a:buNone/>
            </a:pPr>
            <a:endParaRPr lang="en-US" sz="1800" b="1" dirty="0"/>
          </a:p>
          <a:p>
            <a:pPr marL="0" lvl="0" indent="0">
              <a:buNone/>
            </a:pPr>
            <a:r>
              <a:rPr lang="en-US" sz="1800" dirty="0">
                <a:hlinkClick r:id="rId4"/>
              </a:rPr>
              <a:t>https://</a:t>
            </a:r>
            <a:r>
              <a:rPr lang="en-US" sz="1800" dirty="0" smtClean="0">
                <a:hlinkClick r:id="rId4"/>
              </a:rPr>
              <a:t>www.youtube.com/watch?v=gl5tY5Noacc</a:t>
            </a:r>
            <a:r>
              <a:rPr lang="en-US" sz="1800" dirty="0" smtClean="0"/>
              <a:t> </a:t>
            </a:r>
            <a:endParaRPr lang="en-US" sz="1800" dirty="0"/>
          </a:p>
          <a:p>
            <a:pPr marL="342900" lvl="0" indent="-342900">
              <a:buFont typeface="+mj-lt"/>
              <a:buAutoNum type="arabicPeriod"/>
            </a:pPr>
            <a:endParaRPr lang="en-US" dirty="0"/>
          </a:p>
          <a:p>
            <a:pPr marL="342900" lvl="0" indent="-342900">
              <a:buFont typeface="+mj-lt"/>
              <a:buAutoNum type="arabicPeriod"/>
            </a:pPr>
            <a:endParaRPr dirty="0"/>
          </a:p>
        </p:txBody>
      </p:sp>
      <p:pic>
        <p:nvPicPr>
          <p:cNvPr id="610" name="Google Shape;610;p51"/>
          <p:cNvPicPr preferRelativeResize="0"/>
          <p:nvPr/>
        </p:nvPicPr>
        <p:blipFill>
          <a:blip r:embed="rId5">
            <a:extLst>
              <a:ext uri="{28A0092B-C50C-407E-A947-70E740481C1C}">
                <a14:useLocalDpi xmlns:a14="http://schemas.microsoft.com/office/drawing/2010/main" val="0"/>
              </a:ext>
            </a:extLst>
          </a:blip>
          <a:stretch>
            <a:fillRect/>
          </a:stretch>
        </p:blipFill>
        <p:spPr>
          <a:xfrm>
            <a:off x="6343650" y="1343025"/>
            <a:ext cx="4206282" cy="3800475"/>
          </a:xfrm>
          <a:prstGeom prst="ellipse">
            <a:avLst/>
          </a:prstGeom>
          <a:noFill/>
          <a:ln w="9525" cap="flat" cmpd="sng">
            <a:solidFill>
              <a:schemeClr val="lt2"/>
            </a:solidFill>
            <a:prstDash val="solid"/>
            <a:round/>
            <a:headEnd type="none" w="sm" len="sm"/>
            <a:tailEnd type="none" w="sm" len="sm"/>
          </a:ln>
        </p:spPr>
      </p:pic>
      <p:pic>
        <p:nvPicPr>
          <p:cNvPr id="611" name="Google Shape;611;p51"/>
          <p:cNvPicPr preferRelativeResize="0"/>
          <p:nvPr/>
        </p:nvPicPr>
        <p:blipFill>
          <a:blip r:embed="rId6">
            <a:alphaModFix/>
          </a:blip>
          <a:stretch>
            <a:fillRect/>
          </a:stretch>
        </p:blipFill>
        <p:spPr>
          <a:xfrm rot="8671591">
            <a:off x="4422698" y="4544261"/>
            <a:ext cx="3422155" cy="2235759"/>
          </a:xfrm>
          <a:prstGeom prst="rect">
            <a:avLst/>
          </a:prstGeom>
          <a:noFill/>
          <a:ln>
            <a:noFill/>
          </a:ln>
        </p:spPr>
      </p:pic>
      <p:pic>
        <p:nvPicPr>
          <p:cNvPr id="612" name="Google Shape;612;p51"/>
          <p:cNvPicPr preferRelativeResize="0"/>
          <p:nvPr/>
        </p:nvPicPr>
        <p:blipFill>
          <a:blip r:embed="rId7">
            <a:alphaModFix/>
          </a:blip>
          <a:stretch>
            <a:fillRect/>
          </a:stretch>
        </p:blipFill>
        <p:spPr>
          <a:xfrm rot="1874924">
            <a:off x="8332648" y="-546377"/>
            <a:ext cx="3422155" cy="2235761"/>
          </a:xfrm>
          <a:prstGeom prst="rect">
            <a:avLst/>
          </a:prstGeom>
          <a:noFill/>
          <a:ln>
            <a:noFill/>
          </a:ln>
        </p:spPr>
      </p:pic>
      <p:pic>
        <p:nvPicPr>
          <p:cNvPr id="613" name="Google Shape;613;p51"/>
          <p:cNvPicPr preferRelativeResize="0"/>
          <p:nvPr/>
        </p:nvPicPr>
        <p:blipFill>
          <a:blip r:embed="rId8">
            <a:alphaModFix/>
          </a:blip>
          <a:stretch>
            <a:fillRect/>
          </a:stretch>
        </p:blipFill>
        <p:spPr>
          <a:xfrm rot="4840447">
            <a:off x="4765419" y="4284939"/>
            <a:ext cx="1757576" cy="1664536"/>
          </a:xfrm>
          <a:prstGeom prst="rect">
            <a:avLst/>
          </a:prstGeom>
          <a:noFill/>
          <a:ln>
            <a:noFill/>
          </a:ln>
        </p:spPr>
      </p:pic>
      <p:cxnSp>
        <p:nvCxnSpPr>
          <p:cNvPr id="614" name="Google Shape;614;p51"/>
          <p:cNvCxnSpPr/>
          <p:nvPr/>
        </p:nvCxnSpPr>
        <p:spPr>
          <a:xfrm>
            <a:off x="1136025" y="1978382"/>
            <a:ext cx="40050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4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US" dirty="0" smtClean="0"/>
              <a:t>                  FINANCE</a:t>
            </a:r>
            <a:endParaRPr dirty="0"/>
          </a:p>
        </p:txBody>
      </p:sp>
      <p:sp>
        <p:nvSpPr>
          <p:cNvPr id="460" name="Google Shape;460;p44"/>
          <p:cNvSpPr txBox="1">
            <a:spLocks noGrp="1"/>
          </p:cNvSpPr>
          <p:nvPr>
            <p:ph type="subTitle" idx="2"/>
          </p:nvPr>
        </p:nvSpPr>
        <p:spPr>
          <a:xfrm>
            <a:off x="720000" y="1731617"/>
            <a:ext cx="4329113" cy="1250321"/>
          </a:xfrm>
          <a:prstGeom prst="rect">
            <a:avLst/>
          </a:prstGeom>
        </p:spPr>
        <p:txBody>
          <a:bodyPr spcFirstLastPara="1" wrap="square" lIns="91425" tIns="91425" rIns="91425" bIns="91425" anchor="ctr" anchorCtr="0">
            <a:noAutofit/>
          </a:bodyPr>
          <a:lstStyle/>
          <a:p>
            <a:pPr marL="0" lvl="0" indent="0" algn="l"/>
            <a:r>
              <a:rPr lang="en-US" dirty="0"/>
              <a:t>From 2010 and 2021, the global average installation cost for concentrated solar power (CSP) achieved a new low of $4,746 USD per kilowatt in 2020. Nevertheless, CSP installation prices will rise again in 2021, reaching $9,091 USD per kilowatt installed.</a:t>
            </a:r>
            <a:endParaRPr dirty="0"/>
          </a:p>
        </p:txBody>
      </p:sp>
      <p:sp>
        <p:nvSpPr>
          <p:cNvPr id="461" name="Google Shape;461;p44"/>
          <p:cNvSpPr txBox="1">
            <a:spLocks noGrp="1"/>
          </p:cNvSpPr>
          <p:nvPr>
            <p:ph type="subTitle" idx="1"/>
          </p:nvPr>
        </p:nvSpPr>
        <p:spPr>
          <a:xfrm>
            <a:off x="-207168" y="1266693"/>
            <a:ext cx="5522118" cy="711431"/>
          </a:xfrm>
          <a:prstGeom prst="rect">
            <a:avLst/>
          </a:prstGeom>
        </p:spPr>
        <p:txBody>
          <a:bodyPr spcFirstLastPara="1" wrap="square" lIns="91425" tIns="91425" rIns="91425" bIns="91425" anchor="ctr" anchorCtr="0">
            <a:noAutofit/>
          </a:bodyPr>
          <a:lstStyle/>
          <a:p>
            <a:pPr marL="342900" indent="-342900">
              <a:buFont typeface="Arial" panose="020B0604020202020204" pitchFamily="34" charset="0"/>
              <a:buChar char="•"/>
            </a:pPr>
            <a:r>
              <a:rPr lang="en-US" sz="1800" b="1" dirty="0"/>
              <a:t>Concentrated solar power</a:t>
            </a:r>
          </a:p>
          <a:p>
            <a:pPr marL="0" lvl="0" indent="0" algn="ctr" rtl="0">
              <a:spcBef>
                <a:spcPts val="0"/>
              </a:spcBef>
              <a:spcAft>
                <a:spcPts val="0"/>
              </a:spcAft>
              <a:buNone/>
            </a:pPr>
            <a:endParaRPr dirty="0"/>
          </a:p>
        </p:txBody>
      </p:sp>
      <p:cxnSp>
        <p:nvCxnSpPr>
          <p:cNvPr id="464" name="Google Shape;464;p44"/>
          <p:cNvCxnSpPr/>
          <p:nvPr/>
        </p:nvCxnSpPr>
        <p:spPr>
          <a:xfrm>
            <a:off x="720000" y="980907"/>
            <a:ext cx="5964000" cy="0"/>
          </a:xfrm>
          <a:prstGeom prst="straightConnector1">
            <a:avLst/>
          </a:prstGeom>
          <a:noFill/>
          <a:ln w="9525" cap="flat" cmpd="sng">
            <a:solidFill>
              <a:schemeClr val="lt2"/>
            </a:solidFill>
            <a:prstDash val="solid"/>
            <a:round/>
            <a:headEnd type="none" w="med" len="med"/>
            <a:tailEnd type="none" w="med" len="med"/>
          </a:ln>
        </p:spPr>
      </p:cxnSp>
      <p:pic>
        <p:nvPicPr>
          <p:cNvPr id="4" name="Picture 3"/>
          <p:cNvPicPr>
            <a:picLocks noChangeAspect="1"/>
          </p:cNvPicPr>
          <p:nvPr/>
        </p:nvPicPr>
        <p:blipFill>
          <a:blip r:embed="rId3"/>
          <a:stretch>
            <a:fillRect/>
          </a:stretch>
        </p:blipFill>
        <p:spPr>
          <a:xfrm>
            <a:off x="5557838" y="1266693"/>
            <a:ext cx="2866162" cy="1818352"/>
          </a:xfrm>
          <a:prstGeom prst="rect">
            <a:avLst/>
          </a:prstGeom>
        </p:spPr>
      </p:pic>
      <p:sp>
        <p:nvSpPr>
          <p:cNvPr id="5" name="TextBox 4"/>
          <p:cNvSpPr txBox="1"/>
          <p:nvPr/>
        </p:nvSpPr>
        <p:spPr>
          <a:xfrm>
            <a:off x="720000" y="3197386"/>
            <a:ext cx="3771900" cy="369332"/>
          </a:xfrm>
          <a:prstGeom prst="rect">
            <a:avLst/>
          </a:prstGeom>
          <a:noFill/>
        </p:spPr>
        <p:txBody>
          <a:bodyPr wrap="square" rtlCol="0">
            <a:spAutoFit/>
          </a:bodyPr>
          <a:lstStyle/>
          <a:p>
            <a:pPr marL="285750" indent="-285750">
              <a:buClr>
                <a:schemeClr val="accent3"/>
              </a:buClr>
              <a:buFont typeface="Arial" panose="020B0604020202020204" pitchFamily="34" charset="0"/>
              <a:buChar char="•"/>
            </a:pPr>
            <a:r>
              <a:rPr lang="en-US" sz="1800" b="1" dirty="0">
                <a:solidFill>
                  <a:schemeClr val="accent3"/>
                </a:solidFill>
                <a:latin typeface="Fahkwang"/>
                <a:ea typeface="Fahkwang"/>
                <a:cs typeface="Fahkwang"/>
                <a:sym typeface="Fahkwang"/>
              </a:rPr>
              <a:t>Condensing water</a:t>
            </a:r>
          </a:p>
        </p:txBody>
      </p:sp>
      <p:sp>
        <p:nvSpPr>
          <p:cNvPr id="6" name="TextBox 5"/>
          <p:cNvSpPr txBox="1"/>
          <p:nvPr/>
        </p:nvSpPr>
        <p:spPr>
          <a:xfrm>
            <a:off x="720000" y="3566718"/>
            <a:ext cx="4079081" cy="954107"/>
          </a:xfrm>
          <a:prstGeom prst="rect">
            <a:avLst/>
          </a:prstGeom>
          <a:noFill/>
        </p:spPr>
        <p:txBody>
          <a:bodyPr wrap="square" rtlCol="0">
            <a:spAutoFit/>
          </a:bodyPr>
          <a:lstStyle/>
          <a:p>
            <a:r>
              <a:rPr lang="en-US" dirty="0">
                <a:solidFill>
                  <a:schemeClr val="dk1"/>
                </a:solidFill>
                <a:latin typeface="Quicksand"/>
                <a:ea typeface="Quicksand"/>
                <a:cs typeface="Quicksand"/>
                <a:sym typeface="Quicksand"/>
              </a:rPr>
              <a:t>Water may be produced in huge amounts at 20-year amortized costs ranging from 10 to 20 cents per gallon, or $100 to $200 per thousand gallons.</a:t>
            </a:r>
          </a:p>
        </p:txBody>
      </p:sp>
      <p:pic>
        <p:nvPicPr>
          <p:cNvPr id="7" name="Picture 6"/>
          <p:cNvPicPr>
            <a:picLocks noChangeAspect="1"/>
          </p:cNvPicPr>
          <p:nvPr/>
        </p:nvPicPr>
        <p:blipFill>
          <a:blip r:embed="rId4"/>
          <a:stretch>
            <a:fillRect/>
          </a:stretch>
        </p:blipFill>
        <p:spPr>
          <a:xfrm>
            <a:off x="5821335" y="3382052"/>
            <a:ext cx="1007269" cy="990198"/>
          </a:xfrm>
          <a:prstGeom prst="rect">
            <a:avLst/>
          </a:prstGeom>
        </p:spPr>
      </p:pic>
      <p:pic>
        <p:nvPicPr>
          <p:cNvPr id="8" name="Picture 7"/>
          <p:cNvPicPr>
            <a:picLocks noChangeAspect="1"/>
          </p:cNvPicPr>
          <p:nvPr/>
        </p:nvPicPr>
        <p:blipFill>
          <a:blip r:embed="rId5"/>
          <a:stretch>
            <a:fillRect/>
          </a:stretch>
        </p:blipFill>
        <p:spPr>
          <a:xfrm>
            <a:off x="7135785" y="3516694"/>
            <a:ext cx="1045327" cy="72091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67"/>
          <p:cNvSpPr txBox="1">
            <a:spLocks noGrp="1"/>
          </p:cNvSpPr>
          <p:nvPr>
            <p:ph type="title"/>
          </p:nvPr>
        </p:nvSpPr>
        <p:spPr>
          <a:xfrm>
            <a:off x="2080825" y="734706"/>
            <a:ext cx="48276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900" dirty="0" smtClean="0">
                <a:solidFill>
                  <a:schemeClr val="lt2"/>
                </a:solidFill>
              </a:rPr>
              <a:t>CONCLUSION</a:t>
            </a:r>
            <a:endParaRPr sz="4900" dirty="0">
              <a:solidFill>
                <a:schemeClr val="lt2"/>
              </a:solidFill>
            </a:endParaRPr>
          </a:p>
        </p:txBody>
      </p:sp>
      <p:sp>
        <p:nvSpPr>
          <p:cNvPr id="986" name="Google Shape;986;p67"/>
          <p:cNvSpPr txBox="1">
            <a:spLocks noGrp="1"/>
          </p:cNvSpPr>
          <p:nvPr>
            <p:ph type="subTitle" idx="1"/>
          </p:nvPr>
        </p:nvSpPr>
        <p:spPr>
          <a:xfrm>
            <a:off x="1122773" y="1576506"/>
            <a:ext cx="6600825" cy="3034357"/>
          </a:xfrm>
          <a:prstGeom prst="rect">
            <a:avLst/>
          </a:prstGeom>
        </p:spPr>
        <p:txBody>
          <a:bodyPr spcFirstLastPara="1" wrap="square" lIns="91425" tIns="91425" rIns="91425" bIns="91425" anchor="ctr" anchorCtr="0">
            <a:noAutofit/>
          </a:bodyPr>
          <a:lstStyle/>
          <a:p>
            <a:pPr marL="0" lvl="0" indent="0" algn="ctr"/>
            <a:r>
              <a:rPr lang="en-US" dirty="0" smtClean="0"/>
              <a:t>There has been many technology's to clean water and be able to prevent any water wastage. Our idea will not only cover all aspects that are needed to make water accessible to Jordan, but for all country's too.</a:t>
            </a:r>
          </a:p>
          <a:p>
            <a:pPr marL="0" lvl="0" indent="0" algn="ctr"/>
            <a:endParaRPr lang="en-US" dirty="0"/>
          </a:p>
          <a:p>
            <a:pPr marL="0" lvl="0" indent="0" algn="ctr"/>
            <a:r>
              <a:rPr lang="en-US" dirty="0" smtClean="0"/>
              <a:t>With work, the government, specialized workers </a:t>
            </a:r>
            <a:r>
              <a:rPr lang="en-US" dirty="0"/>
              <a:t>and </a:t>
            </a:r>
            <a:r>
              <a:rPr lang="en-US" dirty="0" smtClean="0"/>
              <a:t>dedication, this project will not stay a necessity </a:t>
            </a:r>
            <a:r>
              <a:rPr lang="en-US" dirty="0"/>
              <a:t>is the mother of ingenuity, </a:t>
            </a:r>
            <a:r>
              <a:rPr lang="en-US" dirty="0" smtClean="0"/>
              <a:t>but it will pay its function </a:t>
            </a:r>
            <a:r>
              <a:rPr lang="en-US" dirty="0"/>
              <a:t>of </a:t>
            </a:r>
            <a:r>
              <a:rPr lang="en-US" dirty="0" smtClean="0"/>
              <a:t>need and fill in the gaps of </a:t>
            </a:r>
            <a:r>
              <a:rPr lang="en-US" dirty="0"/>
              <a:t>w</a:t>
            </a:r>
            <a:r>
              <a:rPr lang="en-US" dirty="0" smtClean="0"/>
              <a:t>ater scarcity.</a:t>
            </a:r>
            <a:endParaRPr dirty="0"/>
          </a:p>
        </p:txBody>
      </p:sp>
      <p:cxnSp>
        <p:nvCxnSpPr>
          <p:cNvPr id="987" name="Google Shape;987;p67"/>
          <p:cNvCxnSpPr/>
          <p:nvPr/>
        </p:nvCxnSpPr>
        <p:spPr>
          <a:xfrm>
            <a:off x="2026225" y="1432506"/>
            <a:ext cx="4936800" cy="0"/>
          </a:xfrm>
          <a:prstGeom prst="straightConnector1">
            <a:avLst/>
          </a:prstGeom>
          <a:noFill/>
          <a:ln w="9525" cap="flat" cmpd="sng">
            <a:solidFill>
              <a:schemeClr val="lt2"/>
            </a:solidFill>
            <a:prstDash val="solid"/>
            <a:round/>
            <a:headEnd type="none" w="med" len="med"/>
            <a:tailEnd type="none" w="med" len="med"/>
          </a:ln>
        </p:spPr>
      </p:cxnSp>
      <p:pic>
        <p:nvPicPr>
          <p:cNvPr id="988" name="Google Shape;988;p67"/>
          <p:cNvPicPr preferRelativeResize="0"/>
          <p:nvPr/>
        </p:nvPicPr>
        <p:blipFill>
          <a:blip r:embed="rId3">
            <a:alphaModFix/>
          </a:blip>
          <a:stretch>
            <a:fillRect/>
          </a:stretch>
        </p:blipFill>
        <p:spPr>
          <a:xfrm flipH="1">
            <a:off x="7849637" y="1071563"/>
            <a:ext cx="2832338" cy="2970062"/>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65"/>
          <p:cNvSpPr txBox="1">
            <a:spLocks noGrp="1"/>
          </p:cNvSpPr>
          <p:nvPr>
            <p:ph type="title"/>
          </p:nvPr>
        </p:nvSpPr>
        <p:spPr>
          <a:xfrm>
            <a:off x="720000" y="453182"/>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t>RESORCES</a:t>
            </a:r>
            <a:endParaRPr dirty="0"/>
          </a:p>
        </p:txBody>
      </p:sp>
      <p:sp>
        <p:nvSpPr>
          <p:cNvPr id="943" name="Google Shape;943;p65"/>
          <p:cNvSpPr txBox="1">
            <a:spLocks noGrp="1"/>
          </p:cNvSpPr>
          <p:nvPr>
            <p:ph type="subTitle" idx="2"/>
          </p:nvPr>
        </p:nvSpPr>
        <p:spPr>
          <a:xfrm>
            <a:off x="620747" y="1303583"/>
            <a:ext cx="7902506" cy="3196980"/>
          </a:xfrm>
          <a:prstGeom prst="rect">
            <a:avLst/>
          </a:prstGeom>
        </p:spPr>
        <p:txBody>
          <a:bodyPr spcFirstLastPara="1" wrap="square" lIns="91425" tIns="91425" rIns="91425" bIns="91425" anchor="t" anchorCtr="0">
            <a:noAutofit/>
          </a:bodyPr>
          <a:lstStyle/>
          <a:p>
            <a:pPr marL="274320" lvl="0" indent="-226059"/>
            <a:r>
              <a:rPr lang="en-US" dirty="0">
                <a:hlinkClick r:id="rId3" action="ppaction://hlinkfile"/>
              </a:rPr>
              <a:t>file:///C:/Users/DELL/Downloads/pap_wasess4a3jordan%20(2).</a:t>
            </a:r>
            <a:r>
              <a:rPr lang="en-US" dirty="0" smtClean="0">
                <a:hlinkClick r:id="rId3" action="ppaction://hlinkfile"/>
              </a:rPr>
              <a:t>pdf</a:t>
            </a:r>
            <a:endParaRPr lang="en-US" dirty="0" smtClean="0"/>
          </a:p>
          <a:p>
            <a:pPr marL="274320" lvl="0" indent="-226059"/>
            <a:endParaRPr lang="en-US" dirty="0"/>
          </a:p>
          <a:p>
            <a:pPr marL="274320" lvl="0" indent="-226059"/>
            <a:r>
              <a:rPr lang="en-US" dirty="0">
                <a:hlinkClick r:id="rId4"/>
              </a:rPr>
              <a:t>https://alghad.com</a:t>
            </a:r>
            <a:r>
              <a:rPr lang="en-US" dirty="0" smtClean="0">
                <a:hlinkClick r:id="rId4"/>
              </a:rPr>
              <a:t>/</a:t>
            </a:r>
            <a:endParaRPr lang="en-US" dirty="0" smtClean="0"/>
          </a:p>
          <a:p>
            <a:pPr marL="274320" lvl="0" indent="-226059"/>
            <a:endParaRPr lang="en-US" dirty="0"/>
          </a:p>
          <a:p>
            <a:pPr marL="274320" lvl="0" indent="-226059"/>
            <a:r>
              <a:rPr lang="en-US" dirty="0">
                <a:hlinkClick r:id="rId5"/>
              </a:rPr>
              <a:t>https://</a:t>
            </a:r>
            <a:r>
              <a:rPr lang="en-US" dirty="0" smtClean="0">
                <a:hlinkClick r:id="rId5"/>
              </a:rPr>
              <a:t>www.alfalaval.com/globalassets/documents/media/stories/alfa-laval-systems-makes-operating-costs-evaporate.pdf</a:t>
            </a:r>
            <a:endParaRPr lang="en-US" dirty="0" smtClean="0"/>
          </a:p>
          <a:p>
            <a:pPr marL="274320" lvl="0" indent="-226059"/>
            <a:endParaRPr lang="en-US" dirty="0"/>
          </a:p>
          <a:p>
            <a:pPr marL="274320" lvl="0" indent="-226059"/>
            <a:r>
              <a:rPr lang="en-US" dirty="0">
                <a:hlinkClick r:id="rId6"/>
              </a:rPr>
              <a:t>https://</a:t>
            </a:r>
            <a:r>
              <a:rPr lang="en-US" dirty="0" smtClean="0">
                <a:hlinkClick r:id="rId6"/>
              </a:rPr>
              <a:t>www.watertechonline.com/water-reuse/article/15549699/professor-poupoe-condensing-water-vapor-from-air-for-drinking-and-bulk-water</a:t>
            </a:r>
            <a:endParaRPr lang="en-US" dirty="0" smtClean="0"/>
          </a:p>
          <a:p>
            <a:pPr marL="274320" lvl="0" indent="-226059"/>
            <a:endParaRPr lang="en-US" dirty="0"/>
          </a:p>
          <a:p>
            <a:pPr marL="274320" lvl="0" indent="-226059"/>
            <a:r>
              <a:rPr lang="en-US" dirty="0">
                <a:hlinkClick r:id="rId7"/>
              </a:rPr>
              <a:t>https://www.energy.gov</a:t>
            </a:r>
            <a:r>
              <a:rPr lang="en-US" dirty="0" smtClean="0">
                <a:hlinkClick r:id="rId7"/>
              </a:rPr>
              <a:t>/</a:t>
            </a:r>
            <a:endParaRPr lang="en-US" dirty="0" smtClean="0"/>
          </a:p>
          <a:p>
            <a:pPr marL="274320" lvl="0" indent="-226059"/>
            <a:endParaRPr lang="en-US" dirty="0"/>
          </a:p>
          <a:p>
            <a:pPr marL="274320" lvl="0" indent="-226059"/>
            <a:endParaRPr lang="en-US" dirty="0" smtClean="0"/>
          </a:p>
          <a:p>
            <a:pPr marL="274320" lvl="0" indent="-226059"/>
            <a:r>
              <a:rPr lang="en-US" dirty="0">
                <a:hlinkClick r:id="rId8"/>
              </a:rPr>
              <a:t>https://</a:t>
            </a:r>
            <a:r>
              <a:rPr lang="en-US" dirty="0" smtClean="0">
                <a:hlinkClick r:id="rId8"/>
              </a:rPr>
              <a:t>www.youtube.com/watch?v=gl5tY5Noacc</a:t>
            </a:r>
            <a:endParaRPr lang="en-US" dirty="0" smtClean="0"/>
          </a:p>
          <a:p>
            <a:pPr marL="274320" lvl="0" indent="-226059"/>
            <a:endParaRPr dirty="0"/>
          </a:p>
        </p:txBody>
      </p:sp>
      <p:cxnSp>
        <p:nvCxnSpPr>
          <p:cNvPr id="946" name="Google Shape;946;p65"/>
          <p:cNvCxnSpPr/>
          <p:nvPr/>
        </p:nvCxnSpPr>
        <p:spPr>
          <a:xfrm>
            <a:off x="720000" y="980907"/>
            <a:ext cx="49500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01"/>
        <p:cNvGrpSpPr/>
        <p:nvPr/>
      </p:nvGrpSpPr>
      <p:grpSpPr>
        <a:xfrm>
          <a:off x="0" y="0"/>
          <a:ext cx="0" cy="0"/>
          <a:chOff x="0" y="0"/>
          <a:chExt cx="0" cy="0"/>
        </a:xfrm>
      </p:grpSpPr>
      <p:sp>
        <p:nvSpPr>
          <p:cNvPr id="602" name="Google Shape;602;p50"/>
          <p:cNvSpPr txBox="1">
            <a:spLocks noGrp="1"/>
          </p:cNvSpPr>
          <p:nvPr>
            <p:ph type="title"/>
          </p:nvPr>
        </p:nvSpPr>
        <p:spPr>
          <a:xfrm>
            <a:off x="2012429" y="1907694"/>
            <a:ext cx="6426606" cy="1502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6600" dirty="0" smtClean="0">
                <a:solidFill>
                  <a:schemeClr val="dk2"/>
                </a:solidFill>
                <a:latin typeface="Quicksand" panose="020B0604020202020204" charset="0"/>
              </a:rPr>
              <a:t>THANK</a:t>
            </a:r>
            <a:r>
              <a:rPr lang="en-US" sz="6600" dirty="0" smtClean="0">
                <a:solidFill>
                  <a:schemeClr val="dk2"/>
                </a:solidFill>
                <a:latin typeface="Lucida Handwriting" panose="03010101010101010101" pitchFamily="66" charset="0"/>
              </a:rPr>
              <a:t> </a:t>
            </a:r>
            <a:r>
              <a:rPr lang="en-US" sz="6600" dirty="0" smtClean="0">
                <a:solidFill>
                  <a:schemeClr val="dk2"/>
                </a:solidFill>
                <a:latin typeface="Quicksand" panose="020B0604020202020204" charset="0"/>
              </a:rPr>
              <a:t>YOU</a:t>
            </a:r>
            <a:endParaRPr sz="6600" dirty="0">
              <a:solidFill>
                <a:schemeClr val="dk2"/>
              </a:solidFill>
              <a:latin typeface="Quicksand" panose="020B0604020202020204" charset="0"/>
            </a:endParaRPr>
          </a:p>
        </p:txBody>
      </p:sp>
      <p:cxnSp>
        <p:nvCxnSpPr>
          <p:cNvPr id="603" name="Google Shape;603;p50"/>
          <p:cNvCxnSpPr/>
          <p:nvPr/>
        </p:nvCxnSpPr>
        <p:spPr>
          <a:xfrm flipV="1">
            <a:off x="2126226" y="3136106"/>
            <a:ext cx="4996094" cy="44481"/>
          </a:xfrm>
          <a:prstGeom prst="straightConnector1">
            <a:avLst/>
          </a:prstGeom>
          <a:noFill/>
          <a:ln w="9525" cap="flat" cmpd="sng">
            <a:solidFill>
              <a:schemeClr val="lt1"/>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1"/>
          <p:cNvSpPr txBox="1">
            <a:spLocks noGrp="1"/>
          </p:cNvSpPr>
          <p:nvPr>
            <p:ph type="title"/>
          </p:nvPr>
        </p:nvSpPr>
        <p:spPr>
          <a:xfrm>
            <a:off x="1678500" y="1390876"/>
            <a:ext cx="5787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INTRODUCTION</a:t>
            </a:r>
            <a:endParaRPr dirty="0"/>
          </a:p>
        </p:txBody>
      </p:sp>
      <p:sp>
        <p:nvSpPr>
          <p:cNvPr id="435" name="Google Shape;435;p41"/>
          <p:cNvSpPr txBox="1">
            <a:spLocks noGrp="1"/>
          </p:cNvSpPr>
          <p:nvPr>
            <p:ph type="subTitle" idx="1"/>
          </p:nvPr>
        </p:nvSpPr>
        <p:spPr>
          <a:xfrm>
            <a:off x="1678500" y="2436019"/>
            <a:ext cx="5866125" cy="1988119"/>
          </a:xfrm>
          <a:prstGeom prst="rect">
            <a:avLst/>
          </a:prstGeom>
        </p:spPr>
        <p:txBody>
          <a:bodyPr spcFirstLastPara="1" wrap="square" lIns="91425" tIns="91425" rIns="91425" bIns="91425" anchor="ctr" anchorCtr="0">
            <a:noAutofit/>
          </a:bodyPr>
          <a:lstStyle/>
          <a:p>
            <a:pPr marL="0" indent="0" algn="l">
              <a:spcAft>
                <a:spcPts val="1600"/>
              </a:spcAft>
            </a:pPr>
            <a:r>
              <a:rPr lang="en-US" dirty="0"/>
              <a:t>Water shortage is one of Jordan's primary concerns and a limiting factor for economic development, particularly in agriculture. Water resources are increasingly in demand for agricultural and non-agricultural applications.</a:t>
            </a:r>
          </a:p>
          <a:p>
            <a:pPr marL="0" lvl="0" indent="0" algn="ctr" rtl="0">
              <a:spcBef>
                <a:spcPts val="0"/>
              </a:spcBef>
              <a:spcAft>
                <a:spcPts val="1600"/>
              </a:spcAft>
              <a:buNone/>
            </a:pPr>
            <a:endParaRPr dirty="0"/>
          </a:p>
        </p:txBody>
      </p:sp>
      <p:cxnSp>
        <p:nvCxnSpPr>
          <p:cNvPr id="436" name="Google Shape;436;p41"/>
          <p:cNvCxnSpPr/>
          <p:nvPr/>
        </p:nvCxnSpPr>
        <p:spPr>
          <a:xfrm>
            <a:off x="1763400" y="2255576"/>
            <a:ext cx="56172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4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smtClean="0"/>
              <a:t>For where do we get our water?</a:t>
            </a:r>
            <a:endParaRPr dirty="0"/>
          </a:p>
        </p:txBody>
      </p:sp>
      <p:sp>
        <p:nvSpPr>
          <p:cNvPr id="451" name="Google Shape;451;p43"/>
          <p:cNvSpPr txBox="1">
            <a:spLocks noGrp="1"/>
          </p:cNvSpPr>
          <p:nvPr>
            <p:ph type="subTitle" idx="1"/>
          </p:nvPr>
        </p:nvSpPr>
        <p:spPr>
          <a:xfrm>
            <a:off x="342900" y="980906"/>
            <a:ext cx="5043488" cy="3524933"/>
          </a:xfrm>
          <a:prstGeom prst="rect">
            <a:avLst/>
          </a:prstGeom>
        </p:spPr>
        <p:txBody>
          <a:bodyPr spcFirstLastPara="1" wrap="square" lIns="91425" tIns="91425" rIns="91425" bIns="91425" anchor="t" anchorCtr="0">
            <a:noAutofit/>
          </a:bodyPr>
          <a:lstStyle/>
          <a:p>
            <a:pPr marL="139700" indent="0">
              <a:spcBef>
                <a:spcPts val="1600"/>
              </a:spcBef>
              <a:buNone/>
            </a:pPr>
            <a:r>
              <a:rPr lang="en-US" sz="1800" dirty="0"/>
              <a:t>Jordan is regarded as one of the world's </a:t>
            </a:r>
            <a:r>
              <a:rPr lang="en-US" sz="1800" b="1" dirty="0"/>
              <a:t>poorest</a:t>
            </a:r>
            <a:r>
              <a:rPr lang="en-US" sz="1800" dirty="0"/>
              <a:t> countries in terms of water resources. </a:t>
            </a:r>
          </a:p>
          <a:p>
            <a:pPr>
              <a:spcBef>
                <a:spcPts val="1600"/>
              </a:spcBef>
            </a:pPr>
            <a:r>
              <a:rPr lang="en-US" sz="1800" dirty="0"/>
              <a:t>Jordan gets around </a:t>
            </a:r>
            <a:r>
              <a:rPr lang="en-US" sz="1800" b="1" dirty="0"/>
              <a:t>6,000</a:t>
            </a:r>
            <a:r>
              <a:rPr lang="en-US" sz="1800" dirty="0"/>
              <a:t> million cubic meters (MCM), with an additional 2,065 MCM received from the Syrian watershed of the Yarmouk River Basin. </a:t>
            </a:r>
          </a:p>
          <a:p>
            <a:pPr>
              <a:spcBef>
                <a:spcPts val="1600"/>
              </a:spcBef>
            </a:pPr>
            <a:r>
              <a:rPr lang="en-US" sz="1800" dirty="0"/>
              <a:t>Because of </a:t>
            </a:r>
            <a:r>
              <a:rPr lang="en-US" sz="1800" u="sng" dirty="0"/>
              <a:t>high evaporation and infiltration</a:t>
            </a:r>
            <a:r>
              <a:rPr lang="en-US" sz="1800" dirty="0"/>
              <a:t>, yearly stream flow is only approximately </a:t>
            </a:r>
            <a:r>
              <a:rPr lang="en-US" sz="1800" b="1" dirty="0"/>
              <a:t>878 MCM </a:t>
            </a:r>
            <a:r>
              <a:rPr lang="en-US" sz="1800" dirty="0"/>
              <a:t>(excluding Jordan River flow).</a:t>
            </a:r>
          </a:p>
          <a:p>
            <a:pPr marL="139700" indent="0">
              <a:spcBef>
                <a:spcPts val="1600"/>
              </a:spcBef>
              <a:buNone/>
            </a:pPr>
            <a:endParaRPr lang="en-US" sz="1800" dirty="0"/>
          </a:p>
        </p:txBody>
      </p:sp>
      <p:cxnSp>
        <p:nvCxnSpPr>
          <p:cNvPr id="452" name="Google Shape;452;p43"/>
          <p:cNvCxnSpPr/>
          <p:nvPr/>
        </p:nvCxnSpPr>
        <p:spPr>
          <a:xfrm>
            <a:off x="720000" y="980907"/>
            <a:ext cx="5814600" cy="0"/>
          </a:xfrm>
          <a:prstGeom prst="straightConnector1">
            <a:avLst/>
          </a:prstGeom>
          <a:noFill/>
          <a:ln w="9525" cap="flat" cmpd="sng">
            <a:solidFill>
              <a:schemeClr val="lt2"/>
            </a:solidFill>
            <a:prstDash val="solid"/>
            <a:round/>
            <a:headEnd type="none" w="med" len="med"/>
            <a:tailEnd type="none" w="med" len="med"/>
          </a:ln>
        </p:spPr>
      </p:cxnSp>
      <p:pic>
        <p:nvPicPr>
          <p:cNvPr id="453" name="Google Shape;453;p43"/>
          <p:cNvPicPr preferRelativeResize="0"/>
          <p:nvPr/>
        </p:nvPicPr>
        <p:blipFill>
          <a:blip r:embed="rId3">
            <a:alphaModFix/>
          </a:blip>
          <a:stretch>
            <a:fillRect/>
          </a:stretch>
        </p:blipFill>
        <p:spPr>
          <a:xfrm>
            <a:off x="5465299" y="1183518"/>
            <a:ext cx="3176626" cy="3156527"/>
          </a:xfrm>
          <a:prstGeom prst="rect">
            <a:avLst/>
          </a:prstGeom>
          <a:noFill/>
          <a:ln>
            <a:noFill/>
          </a:ln>
        </p:spPr>
      </p:pic>
      <p:pic>
        <p:nvPicPr>
          <p:cNvPr id="454" name="Google Shape;454;p43"/>
          <p:cNvPicPr preferRelativeResize="0"/>
          <p:nvPr/>
        </p:nvPicPr>
        <p:blipFill>
          <a:blip r:embed="rId4">
            <a:alphaModFix/>
          </a:blip>
          <a:stretch>
            <a:fillRect/>
          </a:stretch>
        </p:blipFill>
        <p:spPr>
          <a:xfrm rot="4840453">
            <a:off x="6734811" y="2214809"/>
            <a:ext cx="2119579" cy="2007358"/>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53"/>
          <p:cNvSpPr txBox="1">
            <a:spLocks noGrp="1"/>
          </p:cNvSpPr>
          <p:nvPr>
            <p:ph type="title"/>
          </p:nvPr>
        </p:nvSpPr>
        <p:spPr>
          <a:xfrm>
            <a:off x="612712" y="659334"/>
            <a:ext cx="5497025" cy="1218453"/>
          </a:xfrm>
          <a:prstGeom prst="rect">
            <a:avLst/>
          </a:prstGeom>
        </p:spPr>
        <p:txBody>
          <a:bodyPr spcFirstLastPara="1" wrap="square" lIns="91425" tIns="91425" rIns="91425" bIns="91425" anchor="ctr" anchorCtr="0">
            <a:noAutofit/>
          </a:bodyPr>
          <a:lstStyle/>
          <a:p>
            <a:pPr lvl="0" algn="l"/>
            <a:r>
              <a:rPr lang="en-US" sz="1800" dirty="0"/>
              <a:t>While more than </a:t>
            </a:r>
            <a:r>
              <a:rPr lang="en-US" sz="1800" b="1" dirty="0"/>
              <a:t>98%</a:t>
            </a:r>
            <a:r>
              <a:rPr lang="en-US" sz="1800" dirty="0"/>
              <a:t> of the population has </a:t>
            </a:r>
            <a:r>
              <a:rPr lang="en-US" sz="1800" dirty="0" smtClean="0"/>
              <a:t>access to </a:t>
            </a:r>
            <a:r>
              <a:rPr lang="en-US" sz="1800" u="sng" dirty="0" smtClean="0"/>
              <a:t>improved water</a:t>
            </a:r>
            <a:r>
              <a:rPr lang="en-US" sz="1800" dirty="0"/>
              <a:t>, only </a:t>
            </a:r>
            <a:r>
              <a:rPr lang="en-US" sz="1800" b="1" dirty="0"/>
              <a:t>93%</a:t>
            </a:r>
            <a:r>
              <a:rPr lang="en-US" sz="1800" dirty="0"/>
              <a:t> has access to a </a:t>
            </a:r>
            <a:r>
              <a:rPr lang="en-US" sz="1800" u="sng" dirty="0" smtClean="0"/>
              <a:t>safe-managed </a:t>
            </a:r>
            <a:r>
              <a:rPr lang="en-US" sz="1800" u="sng" dirty="0"/>
              <a:t>source</a:t>
            </a:r>
            <a:r>
              <a:rPr lang="en-US" sz="1800" dirty="0"/>
              <a:t> and </a:t>
            </a:r>
            <a:r>
              <a:rPr lang="en-US" sz="1800" b="1" dirty="0"/>
              <a:t>86%</a:t>
            </a:r>
            <a:r>
              <a:rPr lang="en-US" sz="1800" dirty="0"/>
              <a:t> has access to a </a:t>
            </a:r>
            <a:r>
              <a:rPr lang="en-US" sz="1800" u="sng" dirty="0"/>
              <a:t>piped network</a:t>
            </a:r>
            <a:r>
              <a:rPr lang="en-US" sz="1800" dirty="0"/>
              <a:t>.</a:t>
            </a:r>
            <a:endParaRPr sz="1800" dirty="0"/>
          </a:p>
        </p:txBody>
      </p:sp>
      <p:sp>
        <p:nvSpPr>
          <p:cNvPr id="629" name="Google Shape;629;p53"/>
          <p:cNvSpPr txBox="1">
            <a:spLocks noGrp="1"/>
          </p:cNvSpPr>
          <p:nvPr>
            <p:ph type="title" idx="2"/>
          </p:nvPr>
        </p:nvSpPr>
        <p:spPr>
          <a:xfrm>
            <a:off x="620761" y="2057167"/>
            <a:ext cx="5201756" cy="1355549"/>
          </a:xfrm>
          <a:prstGeom prst="rect">
            <a:avLst/>
          </a:prstGeom>
        </p:spPr>
        <p:txBody>
          <a:bodyPr spcFirstLastPara="1" wrap="square" lIns="91425" tIns="91425" rIns="91425" bIns="91425" anchor="ctr" anchorCtr="0">
            <a:noAutofit/>
          </a:bodyPr>
          <a:lstStyle/>
          <a:p>
            <a:pPr algn="l"/>
            <a:r>
              <a:rPr lang="en-US" sz="1800" dirty="0">
                <a:solidFill>
                  <a:schemeClr val="lt2"/>
                </a:solidFill>
              </a:rPr>
              <a:t>Water is normally accessible </a:t>
            </a:r>
            <a:r>
              <a:rPr lang="en-US" sz="1800" u="sng" dirty="0">
                <a:solidFill>
                  <a:schemeClr val="lt2"/>
                </a:solidFill>
              </a:rPr>
              <a:t>once a </a:t>
            </a:r>
            <a:r>
              <a:rPr lang="en-US" sz="1800" u="sng" dirty="0" smtClean="0">
                <a:solidFill>
                  <a:schemeClr val="lt2"/>
                </a:solidFill>
              </a:rPr>
              <a:t>week </a:t>
            </a:r>
            <a:r>
              <a:rPr lang="en-US" sz="1800" dirty="0">
                <a:solidFill>
                  <a:schemeClr val="lt2"/>
                </a:solidFill>
              </a:rPr>
              <a:t>in cities </a:t>
            </a:r>
            <a:r>
              <a:rPr lang="en-US" sz="1800" dirty="0" smtClean="0">
                <a:solidFill>
                  <a:schemeClr val="lt2"/>
                </a:solidFill>
              </a:rPr>
              <a:t>and </a:t>
            </a:r>
            <a:r>
              <a:rPr lang="en-US" sz="1800" b="1" dirty="0">
                <a:solidFill>
                  <a:schemeClr val="lt2"/>
                </a:solidFill>
              </a:rPr>
              <a:t>less</a:t>
            </a:r>
            <a:r>
              <a:rPr lang="en-US" sz="1800" dirty="0">
                <a:solidFill>
                  <a:schemeClr val="lt2"/>
                </a:solidFill>
              </a:rPr>
              <a:t> than once every two weeks in rural regions, with a lower frequency during the summer</a:t>
            </a:r>
            <a:br>
              <a:rPr lang="en-US" sz="1800" dirty="0">
                <a:solidFill>
                  <a:schemeClr val="lt2"/>
                </a:solidFill>
              </a:rPr>
            </a:br>
            <a:endParaRPr sz="1800" dirty="0">
              <a:solidFill>
                <a:schemeClr val="lt2"/>
              </a:solidFill>
            </a:endParaRPr>
          </a:p>
        </p:txBody>
      </p:sp>
      <p:cxnSp>
        <p:nvCxnSpPr>
          <p:cNvPr id="633" name="Google Shape;633;p53"/>
          <p:cNvCxnSpPr/>
          <p:nvPr/>
        </p:nvCxnSpPr>
        <p:spPr>
          <a:xfrm>
            <a:off x="727369" y="3308467"/>
            <a:ext cx="4218300" cy="0"/>
          </a:xfrm>
          <a:prstGeom prst="straightConnector1">
            <a:avLst/>
          </a:prstGeom>
          <a:noFill/>
          <a:ln w="9525" cap="flat" cmpd="sng">
            <a:solidFill>
              <a:schemeClr val="lt2"/>
            </a:solidFill>
            <a:prstDash val="solid"/>
            <a:round/>
            <a:headEnd type="none" w="med" len="med"/>
            <a:tailEnd type="none" w="med" len="med"/>
          </a:ln>
        </p:spPr>
      </p:cxnSp>
      <p:cxnSp>
        <p:nvCxnSpPr>
          <p:cNvPr id="634" name="Google Shape;634;p53"/>
          <p:cNvCxnSpPr/>
          <p:nvPr/>
        </p:nvCxnSpPr>
        <p:spPr>
          <a:xfrm>
            <a:off x="727369" y="1904241"/>
            <a:ext cx="4218300" cy="0"/>
          </a:xfrm>
          <a:prstGeom prst="straightConnector1">
            <a:avLst/>
          </a:prstGeom>
          <a:noFill/>
          <a:ln w="9525" cap="flat" cmpd="sng">
            <a:solidFill>
              <a:schemeClr val="lt2"/>
            </a:solidFill>
            <a:prstDash val="solid"/>
            <a:round/>
            <a:headEnd type="none" w="med" len="med"/>
            <a:tailEnd type="none" w="med" len="med"/>
          </a:ln>
        </p:spPr>
      </p:cxnSp>
      <p:cxnSp>
        <p:nvCxnSpPr>
          <p:cNvPr id="635" name="Google Shape;635;p53"/>
          <p:cNvCxnSpPr/>
          <p:nvPr/>
        </p:nvCxnSpPr>
        <p:spPr>
          <a:xfrm>
            <a:off x="5960079" y="1095103"/>
            <a:ext cx="12096" cy="2762522"/>
          </a:xfrm>
          <a:prstGeom prst="straightConnector1">
            <a:avLst/>
          </a:prstGeom>
          <a:noFill/>
          <a:ln w="9525" cap="flat" cmpd="sng">
            <a:solidFill>
              <a:schemeClr val="lt2"/>
            </a:solidFill>
            <a:prstDash val="solid"/>
            <a:round/>
            <a:headEnd type="none" w="med" len="med"/>
            <a:tailEnd type="none" w="med" len="med"/>
          </a:ln>
        </p:spPr>
      </p:cxnSp>
      <p:sp>
        <p:nvSpPr>
          <p:cNvPr id="6" name="Rectangle 5"/>
          <p:cNvSpPr/>
          <p:nvPr/>
        </p:nvSpPr>
        <p:spPr>
          <a:xfrm>
            <a:off x="620761" y="3412716"/>
            <a:ext cx="4598924" cy="1200329"/>
          </a:xfrm>
          <a:prstGeom prst="rect">
            <a:avLst/>
          </a:prstGeom>
        </p:spPr>
        <p:txBody>
          <a:bodyPr wrap="square">
            <a:spAutoFit/>
          </a:bodyPr>
          <a:lstStyle/>
          <a:p>
            <a:pPr marL="0" lvl="0" indent="0"/>
            <a:r>
              <a:rPr lang="en-US" sz="1800" dirty="0">
                <a:solidFill>
                  <a:schemeClr val="lt2"/>
                </a:solidFill>
                <a:latin typeface="Fahkwang"/>
                <a:ea typeface="Fahkwang"/>
                <a:cs typeface="Fahkwang"/>
                <a:sym typeface="Fahkwang"/>
              </a:rPr>
              <a:t>Just </a:t>
            </a:r>
            <a:r>
              <a:rPr lang="en-US" sz="1800" b="1" dirty="0">
                <a:solidFill>
                  <a:schemeClr val="lt2"/>
                </a:solidFill>
                <a:latin typeface="Fahkwang"/>
                <a:ea typeface="Fahkwang"/>
                <a:cs typeface="Fahkwang"/>
                <a:sym typeface="Fahkwang"/>
              </a:rPr>
              <a:t>77.3%</a:t>
            </a:r>
            <a:r>
              <a:rPr lang="en-US" sz="1800" dirty="0">
                <a:solidFill>
                  <a:schemeClr val="lt2"/>
                </a:solidFill>
                <a:latin typeface="Fahkwang"/>
                <a:ea typeface="Fahkwang"/>
                <a:cs typeface="Fahkwang"/>
                <a:sym typeface="Fahkwang"/>
              </a:rPr>
              <a:t> of current sewage systems are securely managed, and barely one-third of schools have </a:t>
            </a:r>
            <a:r>
              <a:rPr lang="en-US" sz="1800" u="sng" dirty="0">
                <a:solidFill>
                  <a:schemeClr val="lt2"/>
                </a:solidFill>
                <a:latin typeface="Fahkwang"/>
                <a:ea typeface="Fahkwang"/>
                <a:cs typeface="Fahkwang"/>
                <a:sym typeface="Fahkwang"/>
              </a:rPr>
              <a:t>basic sanitation </a:t>
            </a:r>
            <a:r>
              <a:rPr lang="en-US" sz="1800" dirty="0">
                <a:solidFill>
                  <a:schemeClr val="lt2"/>
                </a:solidFill>
                <a:latin typeface="Fahkwang"/>
                <a:ea typeface="Fahkwang"/>
                <a:cs typeface="Fahkwang"/>
                <a:sym typeface="Fahkwang"/>
              </a:rPr>
              <a:t>services.</a:t>
            </a:r>
          </a:p>
        </p:txBody>
      </p:sp>
      <p:sp>
        <p:nvSpPr>
          <p:cNvPr id="9" name="TextBox 8"/>
          <p:cNvSpPr txBox="1"/>
          <p:nvPr/>
        </p:nvSpPr>
        <p:spPr>
          <a:xfrm>
            <a:off x="6043612" y="1738807"/>
            <a:ext cx="2871787" cy="1569660"/>
          </a:xfrm>
          <a:prstGeom prst="rect">
            <a:avLst/>
          </a:prstGeom>
          <a:noFill/>
        </p:spPr>
        <p:txBody>
          <a:bodyPr wrap="square" rtlCol="0">
            <a:spAutoFit/>
          </a:bodyPr>
          <a:lstStyle/>
          <a:p>
            <a:pPr algn="ctr"/>
            <a:r>
              <a:rPr lang="en-US" sz="3200" dirty="0">
                <a:solidFill>
                  <a:schemeClr val="accent3"/>
                </a:solidFill>
                <a:latin typeface="Fahkwang"/>
                <a:ea typeface="Fahkwang"/>
                <a:cs typeface="Fahkwang"/>
                <a:sym typeface="Fahkwang"/>
              </a:rPr>
              <a:t>Water </a:t>
            </a:r>
            <a:r>
              <a:rPr lang="en-US" sz="3200" dirty="0" smtClean="0">
                <a:solidFill>
                  <a:schemeClr val="accent3"/>
                </a:solidFill>
                <a:latin typeface="Fahkwang"/>
                <a:ea typeface="Fahkwang"/>
                <a:cs typeface="Fahkwang"/>
                <a:sym typeface="Fahkwang"/>
              </a:rPr>
              <a:t>accessibility</a:t>
            </a:r>
          </a:p>
          <a:p>
            <a:pPr algn="ctr"/>
            <a:r>
              <a:rPr lang="en-US" sz="3200" dirty="0" smtClean="0">
                <a:solidFill>
                  <a:schemeClr val="accent3"/>
                </a:solidFill>
                <a:latin typeface="Fahkwang"/>
                <a:ea typeface="Fahkwang"/>
                <a:cs typeface="Fahkwang"/>
                <a:sym typeface="Fahkwang"/>
              </a:rPr>
              <a:t> </a:t>
            </a:r>
            <a:r>
              <a:rPr lang="en-US" sz="3200" dirty="0">
                <a:solidFill>
                  <a:schemeClr val="accent3"/>
                </a:solidFill>
                <a:latin typeface="Fahkwang"/>
                <a:ea typeface="Fahkwang"/>
                <a:cs typeface="Fahkwang"/>
                <a:sym typeface="Fahkwang"/>
              </a:rPr>
              <a:t>in Jordan</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4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t>WHAT ARE WE </a:t>
            </a:r>
            <a:r>
              <a:rPr lang="en" dirty="0"/>
              <a:t>CHANGING?</a:t>
            </a:r>
            <a:endParaRPr dirty="0"/>
          </a:p>
        </p:txBody>
      </p:sp>
      <p:sp>
        <p:nvSpPr>
          <p:cNvPr id="481" name="Google Shape;481;p45"/>
          <p:cNvSpPr txBox="1">
            <a:spLocks noGrp="1"/>
          </p:cNvSpPr>
          <p:nvPr>
            <p:ph type="title" idx="2"/>
          </p:nvPr>
        </p:nvSpPr>
        <p:spPr>
          <a:xfrm>
            <a:off x="458423" y="2617094"/>
            <a:ext cx="2336400" cy="25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#1</a:t>
            </a:r>
            <a:endParaRPr dirty="0"/>
          </a:p>
        </p:txBody>
      </p:sp>
      <p:sp>
        <p:nvSpPr>
          <p:cNvPr id="482" name="Google Shape;482;p45"/>
          <p:cNvSpPr txBox="1">
            <a:spLocks noGrp="1"/>
          </p:cNvSpPr>
          <p:nvPr>
            <p:ph type="subTitle" idx="1"/>
          </p:nvPr>
        </p:nvSpPr>
        <p:spPr>
          <a:xfrm>
            <a:off x="513454" y="2847332"/>
            <a:ext cx="2336400" cy="696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The Jordan river</a:t>
            </a:r>
            <a:endParaRPr dirty="0"/>
          </a:p>
        </p:txBody>
      </p:sp>
      <p:sp>
        <p:nvSpPr>
          <p:cNvPr id="483" name="Google Shape;483;p45"/>
          <p:cNvSpPr txBox="1">
            <a:spLocks noGrp="1"/>
          </p:cNvSpPr>
          <p:nvPr>
            <p:ph type="title" idx="3"/>
          </p:nvPr>
        </p:nvSpPr>
        <p:spPr>
          <a:xfrm>
            <a:off x="2904885" y="2591432"/>
            <a:ext cx="2336400" cy="25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#2</a:t>
            </a:r>
            <a:endParaRPr dirty="0"/>
          </a:p>
        </p:txBody>
      </p:sp>
      <p:sp>
        <p:nvSpPr>
          <p:cNvPr id="484" name="Google Shape;484;p45"/>
          <p:cNvSpPr txBox="1">
            <a:spLocks noGrp="1"/>
          </p:cNvSpPr>
          <p:nvPr>
            <p:ph type="subTitle" idx="4"/>
          </p:nvPr>
        </p:nvSpPr>
        <p:spPr>
          <a:xfrm>
            <a:off x="2977427" y="2830739"/>
            <a:ext cx="2336400" cy="696300"/>
          </a:xfrm>
          <a:prstGeom prst="rect">
            <a:avLst/>
          </a:prstGeom>
        </p:spPr>
        <p:txBody>
          <a:bodyPr spcFirstLastPara="1" wrap="square" lIns="91425" tIns="91425" rIns="91425" bIns="91425" anchor="ctr" anchorCtr="0">
            <a:noAutofit/>
          </a:bodyPr>
          <a:lstStyle/>
          <a:p>
            <a:pPr marL="0" lvl="0" indent="0"/>
            <a:r>
              <a:rPr lang="en-US" dirty="0" smtClean="0"/>
              <a:t>Zarqa</a:t>
            </a:r>
            <a:r>
              <a:rPr lang="en-US" dirty="0"/>
              <a:t> </a:t>
            </a:r>
            <a:r>
              <a:rPr lang="en-US" dirty="0" smtClean="0"/>
              <a:t>river</a:t>
            </a:r>
            <a:endParaRPr dirty="0"/>
          </a:p>
        </p:txBody>
      </p:sp>
      <p:sp>
        <p:nvSpPr>
          <p:cNvPr id="485" name="Google Shape;485;p45"/>
          <p:cNvSpPr txBox="1">
            <a:spLocks noGrp="1"/>
          </p:cNvSpPr>
          <p:nvPr>
            <p:ph type="title" idx="5"/>
          </p:nvPr>
        </p:nvSpPr>
        <p:spPr>
          <a:xfrm>
            <a:off x="5241285" y="2591432"/>
            <a:ext cx="2336400" cy="25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t>#3</a:t>
            </a:r>
            <a:endParaRPr dirty="0"/>
          </a:p>
        </p:txBody>
      </p:sp>
      <p:sp>
        <p:nvSpPr>
          <p:cNvPr id="486" name="Google Shape;486;p45"/>
          <p:cNvSpPr txBox="1">
            <a:spLocks noGrp="1"/>
          </p:cNvSpPr>
          <p:nvPr>
            <p:ph type="subTitle" idx="6"/>
          </p:nvPr>
        </p:nvSpPr>
        <p:spPr>
          <a:xfrm>
            <a:off x="5351347" y="2828046"/>
            <a:ext cx="2336400" cy="696300"/>
          </a:xfrm>
          <a:prstGeom prst="rect">
            <a:avLst/>
          </a:prstGeom>
        </p:spPr>
        <p:txBody>
          <a:bodyPr spcFirstLastPara="1" wrap="square" lIns="91425" tIns="91425" rIns="91425" bIns="91425" anchor="ctr" anchorCtr="0">
            <a:noAutofit/>
          </a:bodyPr>
          <a:lstStyle/>
          <a:p>
            <a:pPr marL="0" lvl="0" indent="0"/>
            <a:r>
              <a:rPr lang="en-US" dirty="0" smtClean="0"/>
              <a:t>Yarmouk river</a:t>
            </a:r>
            <a:endParaRPr dirty="0"/>
          </a:p>
        </p:txBody>
      </p:sp>
      <p:cxnSp>
        <p:nvCxnSpPr>
          <p:cNvPr id="487" name="Google Shape;487;p45"/>
          <p:cNvCxnSpPr/>
          <p:nvPr/>
        </p:nvCxnSpPr>
        <p:spPr>
          <a:xfrm>
            <a:off x="720000" y="980907"/>
            <a:ext cx="5279400" cy="0"/>
          </a:xfrm>
          <a:prstGeom prst="straightConnector1">
            <a:avLst/>
          </a:prstGeom>
          <a:noFill/>
          <a:ln w="9525" cap="flat" cmpd="sng">
            <a:solidFill>
              <a:schemeClr val="lt2"/>
            </a:solidFill>
            <a:prstDash val="solid"/>
            <a:round/>
            <a:headEnd type="none" w="med" len="med"/>
            <a:tailEnd type="none" w="med" len="med"/>
          </a:ln>
        </p:spPr>
      </p:cxnSp>
      <p:sp>
        <p:nvSpPr>
          <p:cNvPr id="2" name="Rectangle 1"/>
          <p:cNvSpPr/>
          <p:nvPr/>
        </p:nvSpPr>
        <p:spPr>
          <a:xfrm>
            <a:off x="714333" y="1217245"/>
            <a:ext cx="6862588" cy="1200329"/>
          </a:xfrm>
          <a:prstGeom prst="rect">
            <a:avLst/>
          </a:prstGeom>
        </p:spPr>
        <p:txBody>
          <a:bodyPr wrap="square">
            <a:spAutoFit/>
          </a:bodyPr>
          <a:lstStyle/>
          <a:p>
            <a:r>
              <a:rPr lang="en-US" sz="1800" dirty="0">
                <a:solidFill>
                  <a:schemeClr val="dk1"/>
                </a:solidFill>
                <a:latin typeface="Quicksand"/>
                <a:ea typeface="Quicksand"/>
                <a:cs typeface="Quicksand"/>
                <a:sym typeface="Quicksand"/>
              </a:rPr>
              <a:t>Surface water resources provide approximately </a:t>
            </a:r>
            <a:r>
              <a:rPr lang="en-US" sz="1800" b="1" dirty="0">
                <a:solidFill>
                  <a:schemeClr val="dk1"/>
                </a:solidFill>
                <a:latin typeface="Quicksand"/>
                <a:ea typeface="Quicksand"/>
                <a:cs typeface="Quicksand"/>
                <a:sym typeface="Quicksand"/>
              </a:rPr>
              <a:t>37% </a:t>
            </a:r>
            <a:r>
              <a:rPr lang="en-US" sz="1800" dirty="0">
                <a:solidFill>
                  <a:schemeClr val="dk1"/>
                </a:solidFill>
                <a:latin typeface="Quicksand"/>
                <a:ea typeface="Quicksand"/>
                <a:cs typeface="Quicksand"/>
                <a:sym typeface="Quicksand"/>
              </a:rPr>
              <a:t>of Jordan's total water supply. </a:t>
            </a:r>
            <a:endParaRPr lang="en-US" sz="1800" dirty="0" smtClean="0">
              <a:solidFill>
                <a:schemeClr val="dk1"/>
              </a:solidFill>
              <a:latin typeface="Quicksand"/>
              <a:ea typeface="Quicksand"/>
              <a:cs typeface="Quicksand"/>
              <a:sym typeface="Quicksand"/>
            </a:endParaRPr>
          </a:p>
          <a:p>
            <a:endParaRPr lang="en-US" sz="1800" dirty="0">
              <a:solidFill>
                <a:schemeClr val="dk1"/>
              </a:solidFill>
              <a:latin typeface="Quicksand"/>
              <a:ea typeface="Quicksand"/>
              <a:cs typeface="Quicksand"/>
              <a:sym typeface="Quicksand"/>
            </a:endParaRPr>
          </a:p>
          <a:p>
            <a:r>
              <a:rPr lang="en-US" sz="1800" dirty="0">
                <a:solidFill>
                  <a:schemeClr val="dk1"/>
                </a:solidFill>
                <a:latin typeface="Quicksand"/>
                <a:ea typeface="Quicksand"/>
                <a:cs typeface="Quicksand"/>
                <a:sym typeface="Quicksand"/>
              </a:rPr>
              <a:t>Jordan has three primary surface water sources:</a:t>
            </a:r>
          </a:p>
        </p:txBody>
      </p:sp>
      <p:pic>
        <p:nvPicPr>
          <p:cNvPr id="4" name="Picture 3" descr="&lt;strong&gt;Jordan&lt;/strong&gt; &lt;strong&gt;River&lt;/strong&gt; | Flickr - Photo Sha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497" y="3404055"/>
            <a:ext cx="1357701" cy="1018276"/>
          </a:xfrm>
          <a:prstGeom prst="rect">
            <a:avLst/>
          </a:prstGeom>
        </p:spPr>
      </p:pic>
      <p:pic>
        <p:nvPicPr>
          <p:cNvPr id="5" name="Picture 4" descr="Category:King Talal Dam - Wikimedia Commo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006" y="3404055"/>
            <a:ext cx="1531242" cy="1018276"/>
          </a:xfrm>
          <a:prstGeom prst="rect">
            <a:avLst/>
          </a:prstGeom>
        </p:spPr>
      </p:pic>
      <p:pic>
        <p:nvPicPr>
          <p:cNvPr id="6" name="Picture 5" descr="&lt;strong&gt;Yarmouk River&lt;/strong&gt; - Wikipedi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3979" y="3399990"/>
            <a:ext cx="1361399" cy="102104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823747" y="1499547"/>
            <a:ext cx="1921668" cy="428650"/>
          </a:xfrm>
          <a:custGeom>
            <a:avLst/>
            <a:gdLst>
              <a:gd name="connsiteX0" fmla="*/ 0 w 1921668"/>
              <a:gd name="connsiteY0" fmla="*/ 428648 h 428650"/>
              <a:gd name="connsiteX1" fmla="*/ 185737 w 1921668"/>
              <a:gd name="connsiteY1" fmla="*/ 21455 h 428650"/>
              <a:gd name="connsiteX2" fmla="*/ 421481 w 1921668"/>
              <a:gd name="connsiteY2" fmla="*/ 414361 h 428650"/>
              <a:gd name="connsiteX3" fmla="*/ 685800 w 1921668"/>
              <a:gd name="connsiteY3" fmla="*/ 14311 h 428650"/>
              <a:gd name="connsiteX4" fmla="*/ 964406 w 1921668"/>
              <a:gd name="connsiteY4" fmla="*/ 407217 h 428650"/>
              <a:gd name="connsiteX5" fmla="*/ 1193006 w 1921668"/>
              <a:gd name="connsiteY5" fmla="*/ 23 h 428650"/>
              <a:gd name="connsiteX6" fmla="*/ 1378743 w 1921668"/>
              <a:gd name="connsiteY6" fmla="*/ 428648 h 428650"/>
              <a:gd name="connsiteX7" fmla="*/ 1671637 w 1921668"/>
              <a:gd name="connsiteY7" fmla="*/ 7167 h 428650"/>
              <a:gd name="connsiteX8" fmla="*/ 1900237 w 1921668"/>
              <a:gd name="connsiteY8" fmla="*/ 371498 h 428650"/>
              <a:gd name="connsiteX9" fmla="*/ 1900237 w 1921668"/>
              <a:gd name="connsiteY9" fmla="*/ 371498 h 428650"/>
              <a:gd name="connsiteX10" fmla="*/ 1900237 w 1921668"/>
              <a:gd name="connsiteY10" fmla="*/ 371498 h 428650"/>
              <a:gd name="connsiteX11" fmla="*/ 1921668 w 1921668"/>
              <a:gd name="connsiteY11" fmla="*/ 385786 h 4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1668" h="428650">
                <a:moveTo>
                  <a:pt x="0" y="428648"/>
                </a:moveTo>
                <a:cubicBezTo>
                  <a:pt x="57745" y="226242"/>
                  <a:pt x="115490" y="23836"/>
                  <a:pt x="185737" y="21455"/>
                </a:cubicBezTo>
                <a:cubicBezTo>
                  <a:pt x="255984" y="19074"/>
                  <a:pt x="338137" y="415552"/>
                  <a:pt x="421481" y="414361"/>
                </a:cubicBezTo>
                <a:cubicBezTo>
                  <a:pt x="504825" y="413170"/>
                  <a:pt x="595313" y="15502"/>
                  <a:pt x="685800" y="14311"/>
                </a:cubicBezTo>
                <a:cubicBezTo>
                  <a:pt x="776287" y="13120"/>
                  <a:pt x="879872" y="409598"/>
                  <a:pt x="964406" y="407217"/>
                </a:cubicBezTo>
                <a:cubicBezTo>
                  <a:pt x="1048940" y="404836"/>
                  <a:pt x="1123950" y="-3549"/>
                  <a:pt x="1193006" y="23"/>
                </a:cubicBezTo>
                <a:cubicBezTo>
                  <a:pt x="1262062" y="3595"/>
                  <a:pt x="1298971" y="427457"/>
                  <a:pt x="1378743" y="428648"/>
                </a:cubicBezTo>
                <a:cubicBezTo>
                  <a:pt x="1458515" y="429839"/>
                  <a:pt x="1584721" y="16692"/>
                  <a:pt x="1671637" y="7167"/>
                </a:cubicBezTo>
                <a:cubicBezTo>
                  <a:pt x="1758553" y="-2358"/>
                  <a:pt x="1900237" y="371498"/>
                  <a:pt x="1900237" y="371498"/>
                </a:cubicBezTo>
                <a:lnTo>
                  <a:pt x="1900237" y="371498"/>
                </a:lnTo>
                <a:lnTo>
                  <a:pt x="1900237" y="371498"/>
                </a:lnTo>
                <a:lnTo>
                  <a:pt x="1921668" y="385786"/>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4" name="Straight Arrow Connector 3"/>
          <p:cNvCxnSpPr/>
          <p:nvPr/>
        </p:nvCxnSpPr>
        <p:spPr>
          <a:xfrm>
            <a:off x="1714500" y="2078831"/>
            <a:ext cx="7143" cy="7286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Sun 6"/>
          <p:cNvSpPr/>
          <p:nvPr/>
        </p:nvSpPr>
        <p:spPr>
          <a:xfrm>
            <a:off x="1975246" y="2171698"/>
            <a:ext cx="592931" cy="54292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rot="16200000">
            <a:off x="1077277" y="3360465"/>
            <a:ext cx="623761" cy="183908"/>
          </a:xfrm>
          <a:custGeom>
            <a:avLst/>
            <a:gdLst>
              <a:gd name="connsiteX0" fmla="*/ 0 w 1921668"/>
              <a:gd name="connsiteY0" fmla="*/ 428648 h 428650"/>
              <a:gd name="connsiteX1" fmla="*/ 185737 w 1921668"/>
              <a:gd name="connsiteY1" fmla="*/ 21455 h 428650"/>
              <a:gd name="connsiteX2" fmla="*/ 421481 w 1921668"/>
              <a:gd name="connsiteY2" fmla="*/ 414361 h 428650"/>
              <a:gd name="connsiteX3" fmla="*/ 685800 w 1921668"/>
              <a:gd name="connsiteY3" fmla="*/ 14311 h 428650"/>
              <a:gd name="connsiteX4" fmla="*/ 964406 w 1921668"/>
              <a:gd name="connsiteY4" fmla="*/ 407217 h 428650"/>
              <a:gd name="connsiteX5" fmla="*/ 1193006 w 1921668"/>
              <a:gd name="connsiteY5" fmla="*/ 23 h 428650"/>
              <a:gd name="connsiteX6" fmla="*/ 1378743 w 1921668"/>
              <a:gd name="connsiteY6" fmla="*/ 428648 h 428650"/>
              <a:gd name="connsiteX7" fmla="*/ 1671637 w 1921668"/>
              <a:gd name="connsiteY7" fmla="*/ 7167 h 428650"/>
              <a:gd name="connsiteX8" fmla="*/ 1900237 w 1921668"/>
              <a:gd name="connsiteY8" fmla="*/ 371498 h 428650"/>
              <a:gd name="connsiteX9" fmla="*/ 1900237 w 1921668"/>
              <a:gd name="connsiteY9" fmla="*/ 371498 h 428650"/>
              <a:gd name="connsiteX10" fmla="*/ 1900237 w 1921668"/>
              <a:gd name="connsiteY10" fmla="*/ 371498 h 428650"/>
              <a:gd name="connsiteX11" fmla="*/ 1921668 w 1921668"/>
              <a:gd name="connsiteY11" fmla="*/ 385786 h 4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1668" h="428650">
                <a:moveTo>
                  <a:pt x="0" y="428648"/>
                </a:moveTo>
                <a:cubicBezTo>
                  <a:pt x="57745" y="226242"/>
                  <a:pt x="115490" y="23836"/>
                  <a:pt x="185737" y="21455"/>
                </a:cubicBezTo>
                <a:cubicBezTo>
                  <a:pt x="255984" y="19074"/>
                  <a:pt x="338137" y="415552"/>
                  <a:pt x="421481" y="414361"/>
                </a:cubicBezTo>
                <a:cubicBezTo>
                  <a:pt x="504825" y="413170"/>
                  <a:pt x="595313" y="15502"/>
                  <a:pt x="685800" y="14311"/>
                </a:cubicBezTo>
                <a:cubicBezTo>
                  <a:pt x="776287" y="13120"/>
                  <a:pt x="879872" y="409598"/>
                  <a:pt x="964406" y="407217"/>
                </a:cubicBezTo>
                <a:cubicBezTo>
                  <a:pt x="1048940" y="404836"/>
                  <a:pt x="1123950" y="-3549"/>
                  <a:pt x="1193006" y="23"/>
                </a:cubicBezTo>
                <a:cubicBezTo>
                  <a:pt x="1262062" y="3595"/>
                  <a:pt x="1298971" y="427457"/>
                  <a:pt x="1378743" y="428648"/>
                </a:cubicBezTo>
                <a:cubicBezTo>
                  <a:pt x="1458515" y="429839"/>
                  <a:pt x="1584721" y="16692"/>
                  <a:pt x="1671637" y="7167"/>
                </a:cubicBezTo>
                <a:cubicBezTo>
                  <a:pt x="1758553" y="-2358"/>
                  <a:pt x="1900237" y="371498"/>
                  <a:pt x="1900237" y="371498"/>
                </a:cubicBezTo>
                <a:lnTo>
                  <a:pt x="1900237" y="371498"/>
                </a:lnTo>
                <a:lnTo>
                  <a:pt x="1900237" y="371498"/>
                </a:lnTo>
                <a:lnTo>
                  <a:pt x="1921668" y="385786"/>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Freeform 10"/>
          <p:cNvSpPr/>
          <p:nvPr/>
        </p:nvSpPr>
        <p:spPr>
          <a:xfrm rot="16200000">
            <a:off x="1317809" y="3360465"/>
            <a:ext cx="623761" cy="183908"/>
          </a:xfrm>
          <a:custGeom>
            <a:avLst/>
            <a:gdLst>
              <a:gd name="connsiteX0" fmla="*/ 0 w 1921668"/>
              <a:gd name="connsiteY0" fmla="*/ 428648 h 428650"/>
              <a:gd name="connsiteX1" fmla="*/ 185737 w 1921668"/>
              <a:gd name="connsiteY1" fmla="*/ 21455 h 428650"/>
              <a:gd name="connsiteX2" fmla="*/ 421481 w 1921668"/>
              <a:gd name="connsiteY2" fmla="*/ 414361 h 428650"/>
              <a:gd name="connsiteX3" fmla="*/ 685800 w 1921668"/>
              <a:gd name="connsiteY3" fmla="*/ 14311 h 428650"/>
              <a:gd name="connsiteX4" fmla="*/ 964406 w 1921668"/>
              <a:gd name="connsiteY4" fmla="*/ 407217 h 428650"/>
              <a:gd name="connsiteX5" fmla="*/ 1193006 w 1921668"/>
              <a:gd name="connsiteY5" fmla="*/ 23 h 428650"/>
              <a:gd name="connsiteX6" fmla="*/ 1378743 w 1921668"/>
              <a:gd name="connsiteY6" fmla="*/ 428648 h 428650"/>
              <a:gd name="connsiteX7" fmla="*/ 1671637 w 1921668"/>
              <a:gd name="connsiteY7" fmla="*/ 7167 h 428650"/>
              <a:gd name="connsiteX8" fmla="*/ 1900237 w 1921668"/>
              <a:gd name="connsiteY8" fmla="*/ 371498 h 428650"/>
              <a:gd name="connsiteX9" fmla="*/ 1900237 w 1921668"/>
              <a:gd name="connsiteY9" fmla="*/ 371498 h 428650"/>
              <a:gd name="connsiteX10" fmla="*/ 1900237 w 1921668"/>
              <a:gd name="connsiteY10" fmla="*/ 371498 h 428650"/>
              <a:gd name="connsiteX11" fmla="*/ 1921668 w 1921668"/>
              <a:gd name="connsiteY11" fmla="*/ 385786 h 4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1668" h="428650">
                <a:moveTo>
                  <a:pt x="0" y="428648"/>
                </a:moveTo>
                <a:cubicBezTo>
                  <a:pt x="57745" y="226242"/>
                  <a:pt x="115490" y="23836"/>
                  <a:pt x="185737" y="21455"/>
                </a:cubicBezTo>
                <a:cubicBezTo>
                  <a:pt x="255984" y="19074"/>
                  <a:pt x="338137" y="415552"/>
                  <a:pt x="421481" y="414361"/>
                </a:cubicBezTo>
                <a:cubicBezTo>
                  <a:pt x="504825" y="413170"/>
                  <a:pt x="595313" y="15502"/>
                  <a:pt x="685800" y="14311"/>
                </a:cubicBezTo>
                <a:cubicBezTo>
                  <a:pt x="776287" y="13120"/>
                  <a:pt x="879872" y="409598"/>
                  <a:pt x="964406" y="407217"/>
                </a:cubicBezTo>
                <a:cubicBezTo>
                  <a:pt x="1048940" y="404836"/>
                  <a:pt x="1123950" y="-3549"/>
                  <a:pt x="1193006" y="23"/>
                </a:cubicBezTo>
                <a:cubicBezTo>
                  <a:pt x="1262062" y="3595"/>
                  <a:pt x="1298971" y="427457"/>
                  <a:pt x="1378743" y="428648"/>
                </a:cubicBezTo>
                <a:cubicBezTo>
                  <a:pt x="1458515" y="429839"/>
                  <a:pt x="1584721" y="16692"/>
                  <a:pt x="1671637" y="7167"/>
                </a:cubicBezTo>
                <a:cubicBezTo>
                  <a:pt x="1758553" y="-2358"/>
                  <a:pt x="1900237" y="371498"/>
                  <a:pt x="1900237" y="371498"/>
                </a:cubicBezTo>
                <a:lnTo>
                  <a:pt x="1900237" y="371498"/>
                </a:lnTo>
                <a:lnTo>
                  <a:pt x="1900237" y="371498"/>
                </a:lnTo>
                <a:lnTo>
                  <a:pt x="1921668" y="385786"/>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Freeform 11"/>
          <p:cNvSpPr/>
          <p:nvPr/>
        </p:nvSpPr>
        <p:spPr>
          <a:xfrm rot="16200000">
            <a:off x="1564655" y="3355308"/>
            <a:ext cx="623761" cy="183908"/>
          </a:xfrm>
          <a:custGeom>
            <a:avLst/>
            <a:gdLst>
              <a:gd name="connsiteX0" fmla="*/ 0 w 1921668"/>
              <a:gd name="connsiteY0" fmla="*/ 428648 h 428650"/>
              <a:gd name="connsiteX1" fmla="*/ 185737 w 1921668"/>
              <a:gd name="connsiteY1" fmla="*/ 21455 h 428650"/>
              <a:gd name="connsiteX2" fmla="*/ 421481 w 1921668"/>
              <a:gd name="connsiteY2" fmla="*/ 414361 h 428650"/>
              <a:gd name="connsiteX3" fmla="*/ 685800 w 1921668"/>
              <a:gd name="connsiteY3" fmla="*/ 14311 h 428650"/>
              <a:gd name="connsiteX4" fmla="*/ 964406 w 1921668"/>
              <a:gd name="connsiteY4" fmla="*/ 407217 h 428650"/>
              <a:gd name="connsiteX5" fmla="*/ 1193006 w 1921668"/>
              <a:gd name="connsiteY5" fmla="*/ 23 h 428650"/>
              <a:gd name="connsiteX6" fmla="*/ 1378743 w 1921668"/>
              <a:gd name="connsiteY6" fmla="*/ 428648 h 428650"/>
              <a:gd name="connsiteX7" fmla="*/ 1671637 w 1921668"/>
              <a:gd name="connsiteY7" fmla="*/ 7167 h 428650"/>
              <a:gd name="connsiteX8" fmla="*/ 1900237 w 1921668"/>
              <a:gd name="connsiteY8" fmla="*/ 371498 h 428650"/>
              <a:gd name="connsiteX9" fmla="*/ 1900237 w 1921668"/>
              <a:gd name="connsiteY9" fmla="*/ 371498 h 428650"/>
              <a:gd name="connsiteX10" fmla="*/ 1900237 w 1921668"/>
              <a:gd name="connsiteY10" fmla="*/ 371498 h 428650"/>
              <a:gd name="connsiteX11" fmla="*/ 1921668 w 1921668"/>
              <a:gd name="connsiteY11" fmla="*/ 385786 h 4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1668" h="428650">
                <a:moveTo>
                  <a:pt x="0" y="428648"/>
                </a:moveTo>
                <a:cubicBezTo>
                  <a:pt x="57745" y="226242"/>
                  <a:pt x="115490" y="23836"/>
                  <a:pt x="185737" y="21455"/>
                </a:cubicBezTo>
                <a:cubicBezTo>
                  <a:pt x="255984" y="19074"/>
                  <a:pt x="338137" y="415552"/>
                  <a:pt x="421481" y="414361"/>
                </a:cubicBezTo>
                <a:cubicBezTo>
                  <a:pt x="504825" y="413170"/>
                  <a:pt x="595313" y="15502"/>
                  <a:pt x="685800" y="14311"/>
                </a:cubicBezTo>
                <a:cubicBezTo>
                  <a:pt x="776287" y="13120"/>
                  <a:pt x="879872" y="409598"/>
                  <a:pt x="964406" y="407217"/>
                </a:cubicBezTo>
                <a:cubicBezTo>
                  <a:pt x="1048940" y="404836"/>
                  <a:pt x="1123950" y="-3549"/>
                  <a:pt x="1193006" y="23"/>
                </a:cubicBezTo>
                <a:cubicBezTo>
                  <a:pt x="1262062" y="3595"/>
                  <a:pt x="1298971" y="427457"/>
                  <a:pt x="1378743" y="428648"/>
                </a:cubicBezTo>
                <a:cubicBezTo>
                  <a:pt x="1458515" y="429839"/>
                  <a:pt x="1584721" y="16692"/>
                  <a:pt x="1671637" y="7167"/>
                </a:cubicBezTo>
                <a:cubicBezTo>
                  <a:pt x="1758553" y="-2358"/>
                  <a:pt x="1900237" y="371498"/>
                  <a:pt x="1900237" y="371498"/>
                </a:cubicBezTo>
                <a:lnTo>
                  <a:pt x="1900237" y="371498"/>
                </a:lnTo>
                <a:lnTo>
                  <a:pt x="1900237" y="371498"/>
                </a:lnTo>
                <a:lnTo>
                  <a:pt x="1921668" y="385786"/>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 name="Freeform 12"/>
          <p:cNvSpPr/>
          <p:nvPr/>
        </p:nvSpPr>
        <p:spPr>
          <a:xfrm rot="16200000">
            <a:off x="1805187" y="3355308"/>
            <a:ext cx="623761" cy="183908"/>
          </a:xfrm>
          <a:custGeom>
            <a:avLst/>
            <a:gdLst>
              <a:gd name="connsiteX0" fmla="*/ 0 w 1921668"/>
              <a:gd name="connsiteY0" fmla="*/ 428648 h 428650"/>
              <a:gd name="connsiteX1" fmla="*/ 185737 w 1921668"/>
              <a:gd name="connsiteY1" fmla="*/ 21455 h 428650"/>
              <a:gd name="connsiteX2" fmla="*/ 421481 w 1921668"/>
              <a:gd name="connsiteY2" fmla="*/ 414361 h 428650"/>
              <a:gd name="connsiteX3" fmla="*/ 685800 w 1921668"/>
              <a:gd name="connsiteY3" fmla="*/ 14311 h 428650"/>
              <a:gd name="connsiteX4" fmla="*/ 964406 w 1921668"/>
              <a:gd name="connsiteY4" fmla="*/ 407217 h 428650"/>
              <a:gd name="connsiteX5" fmla="*/ 1193006 w 1921668"/>
              <a:gd name="connsiteY5" fmla="*/ 23 h 428650"/>
              <a:gd name="connsiteX6" fmla="*/ 1378743 w 1921668"/>
              <a:gd name="connsiteY6" fmla="*/ 428648 h 428650"/>
              <a:gd name="connsiteX7" fmla="*/ 1671637 w 1921668"/>
              <a:gd name="connsiteY7" fmla="*/ 7167 h 428650"/>
              <a:gd name="connsiteX8" fmla="*/ 1900237 w 1921668"/>
              <a:gd name="connsiteY8" fmla="*/ 371498 h 428650"/>
              <a:gd name="connsiteX9" fmla="*/ 1900237 w 1921668"/>
              <a:gd name="connsiteY9" fmla="*/ 371498 h 428650"/>
              <a:gd name="connsiteX10" fmla="*/ 1900237 w 1921668"/>
              <a:gd name="connsiteY10" fmla="*/ 371498 h 428650"/>
              <a:gd name="connsiteX11" fmla="*/ 1921668 w 1921668"/>
              <a:gd name="connsiteY11" fmla="*/ 385786 h 4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21668" h="428650">
                <a:moveTo>
                  <a:pt x="0" y="428648"/>
                </a:moveTo>
                <a:cubicBezTo>
                  <a:pt x="57745" y="226242"/>
                  <a:pt x="115490" y="23836"/>
                  <a:pt x="185737" y="21455"/>
                </a:cubicBezTo>
                <a:cubicBezTo>
                  <a:pt x="255984" y="19074"/>
                  <a:pt x="338137" y="415552"/>
                  <a:pt x="421481" y="414361"/>
                </a:cubicBezTo>
                <a:cubicBezTo>
                  <a:pt x="504825" y="413170"/>
                  <a:pt x="595313" y="15502"/>
                  <a:pt x="685800" y="14311"/>
                </a:cubicBezTo>
                <a:cubicBezTo>
                  <a:pt x="776287" y="13120"/>
                  <a:pt x="879872" y="409598"/>
                  <a:pt x="964406" y="407217"/>
                </a:cubicBezTo>
                <a:cubicBezTo>
                  <a:pt x="1048940" y="404836"/>
                  <a:pt x="1123950" y="-3549"/>
                  <a:pt x="1193006" y="23"/>
                </a:cubicBezTo>
                <a:cubicBezTo>
                  <a:pt x="1262062" y="3595"/>
                  <a:pt x="1298971" y="427457"/>
                  <a:pt x="1378743" y="428648"/>
                </a:cubicBezTo>
                <a:cubicBezTo>
                  <a:pt x="1458515" y="429839"/>
                  <a:pt x="1584721" y="16692"/>
                  <a:pt x="1671637" y="7167"/>
                </a:cubicBezTo>
                <a:cubicBezTo>
                  <a:pt x="1758553" y="-2358"/>
                  <a:pt x="1900237" y="371498"/>
                  <a:pt x="1900237" y="371498"/>
                </a:cubicBezTo>
                <a:lnTo>
                  <a:pt x="1900237" y="371498"/>
                </a:lnTo>
                <a:lnTo>
                  <a:pt x="1900237" y="371498"/>
                </a:lnTo>
                <a:lnTo>
                  <a:pt x="1921668" y="385786"/>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15" name="Straight Arrow Connector 14"/>
          <p:cNvCxnSpPr/>
          <p:nvPr/>
        </p:nvCxnSpPr>
        <p:spPr>
          <a:xfrm>
            <a:off x="2568177" y="3759143"/>
            <a:ext cx="1539479"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Can 15"/>
          <p:cNvSpPr/>
          <p:nvPr/>
        </p:nvSpPr>
        <p:spPr>
          <a:xfrm rot="5400000">
            <a:off x="3151780" y="2892051"/>
            <a:ext cx="265038" cy="1210786"/>
          </a:xfrm>
          <a:prstGeom prst="can">
            <a:avLst/>
          </a:prstGeom>
          <a:solidFill>
            <a:schemeClr val="accent5">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Operation 16"/>
          <p:cNvSpPr/>
          <p:nvPr/>
        </p:nvSpPr>
        <p:spPr>
          <a:xfrm>
            <a:off x="4466811" y="3100427"/>
            <a:ext cx="771525" cy="693669"/>
          </a:xfrm>
          <a:prstGeom prst="flowChartManualOperation">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9" name="Freeform 18"/>
          <p:cNvSpPr/>
          <p:nvPr/>
        </p:nvSpPr>
        <p:spPr>
          <a:xfrm>
            <a:off x="4550569" y="3355368"/>
            <a:ext cx="628649" cy="187932"/>
          </a:xfrm>
          <a:custGeom>
            <a:avLst/>
            <a:gdLst>
              <a:gd name="connsiteX0" fmla="*/ 0 w 628650"/>
              <a:gd name="connsiteY0" fmla="*/ 114300 h 114300"/>
              <a:gd name="connsiteX1" fmla="*/ 7144 w 628650"/>
              <a:gd name="connsiteY1" fmla="*/ 78581 h 114300"/>
              <a:gd name="connsiteX2" fmla="*/ 64294 w 628650"/>
              <a:gd name="connsiteY2" fmla="*/ 28575 h 114300"/>
              <a:gd name="connsiteX3" fmla="*/ 128587 w 628650"/>
              <a:gd name="connsiteY3" fmla="*/ 7143 h 114300"/>
              <a:gd name="connsiteX4" fmla="*/ 150019 w 628650"/>
              <a:gd name="connsiteY4" fmla="*/ 0 h 114300"/>
              <a:gd name="connsiteX5" fmla="*/ 250031 w 628650"/>
              <a:gd name="connsiteY5" fmla="*/ 7143 h 114300"/>
              <a:gd name="connsiteX6" fmla="*/ 292894 w 628650"/>
              <a:gd name="connsiteY6" fmla="*/ 71437 h 114300"/>
              <a:gd name="connsiteX7" fmla="*/ 314325 w 628650"/>
              <a:gd name="connsiteY7" fmla="*/ 85725 h 114300"/>
              <a:gd name="connsiteX8" fmla="*/ 421481 w 628650"/>
              <a:gd name="connsiteY8" fmla="*/ 107156 h 114300"/>
              <a:gd name="connsiteX9" fmla="*/ 485775 w 628650"/>
              <a:gd name="connsiteY9" fmla="*/ 100012 h 114300"/>
              <a:gd name="connsiteX10" fmla="*/ 507206 w 628650"/>
              <a:gd name="connsiteY10" fmla="*/ 92868 h 114300"/>
              <a:gd name="connsiteX11" fmla="*/ 542925 w 628650"/>
              <a:gd name="connsiteY11" fmla="*/ 57150 h 114300"/>
              <a:gd name="connsiteX12" fmla="*/ 628650 w 628650"/>
              <a:gd name="connsiteY12" fmla="*/ 5715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8650" h="114300">
                <a:moveTo>
                  <a:pt x="0" y="114300"/>
                </a:moveTo>
                <a:cubicBezTo>
                  <a:pt x="2381" y="102394"/>
                  <a:pt x="2881" y="89950"/>
                  <a:pt x="7144" y="78581"/>
                </a:cubicBezTo>
                <a:cubicBezTo>
                  <a:pt x="15479" y="56355"/>
                  <a:pt x="45243" y="34926"/>
                  <a:pt x="64294" y="28575"/>
                </a:cubicBezTo>
                <a:lnTo>
                  <a:pt x="128587" y="7143"/>
                </a:lnTo>
                <a:lnTo>
                  <a:pt x="150019" y="0"/>
                </a:lnTo>
                <a:lnTo>
                  <a:pt x="250031" y="7143"/>
                </a:lnTo>
                <a:cubicBezTo>
                  <a:pt x="292879" y="23806"/>
                  <a:pt x="264325" y="52390"/>
                  <a:pt x="292894" y="71437"/>
                </a:cubicBezTo>
                <a:cubicBezTo>
                  <a:pt x="300038" y="76200"/>
                  <a:pt x="306479" y="82238"/>
                  <a:pt x="314325" y="85725"/>
                </a:cubicBezTo>
                <a:cubicBezTo>
                  <a:pt x="356535" y="104485"/>
                  <a:pt x="372442" y="101707"/>
                  <a:pt x="421481" y="107156"/>
                </a:cubicBezTo>
                <a:cubicBezTo>
                  <a:pt x="442912" y="104775"/>
                  <a:pt x="464505" y="103557"/>
                  <a:pt x="485775" y="100012"/>
                </a:cubicBezTo>
                <a:cubicBezTo>
                  <a:pt x="493203" y="98774"/>
                  <a:pt x="501326" y="97572"/>
                  <a:pt x="507206" y="92868"/>
                </a:cubicBezTo>
                <a:cubicBezTo>
                  <a:pt x="523398" y="79915"/>
                  <a:pt x="517209" y="60579"/>
                  <a:pt x="542925" y="57150"/>
                </a:cubicBezTo>
                <a:cubicBezTo>
                  <a:pt x="571249" y="53374"/>
                  <a:pt x="600075" y="57150"/>
                  <a:pt x="628650" y="57150"/>
                </a:cubicBezTo>
              </a:path>
            </a:pathLst>
          </a:cu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Operation 21"/>
          <p:cNvSpPr/>
          <p:nvPr/>
        </p:nvSpPr>
        <p:spPr>
          <a:xfrm>
            <a:off x="4466810" y="3479004"/>
            <a:ext cx="771525" cy="346835"/>
          </a:xfrm>
          <a:prstGeom prst="flowChartManualOperation">
            <a:avLst/>
          </a:prstGeom>
          <a:solidFill>
            <a:schemeClr val="accent2">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p:cNvSpPr/>
          <p:nvPr/>
        </p:nvSpPr>
        <p:spPr>
          <a:xfrm rot="1036769">
            <a:off x="5114302" y="3475540"/>
            <a:ext cx="307181" cy="45005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rot="20788801">
            <a:off x="4268317" y="3469745"/>
            <a:ext cx="307181" cy="450059"/>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4550570" y="3440073"/>
            <a:ext cx="571500" cy="162569"/>
          </a:xfrm>
          <a:custGeom>
            <a:avLst/>
            <a:gdLst>
              <a:gd name="connsiteX0" fmla="*/ 0 w 436137"/>
              <a:gd name="connsiteY0" fmla="*/ 0 h 100012"/>
              <a:gd name="connsiteX1" fmla="*/ 35719 w 436137"/>
              <a:gd name="connsiteY1" fmla="*/ 14287 h 100012"/>
              <a:gd name="connsiteX2" fmla="*/ 57150 w 436137"/>
              <a:gd name="connsiteY2" fmla="*/ 28575 h 100012"/>
              <a:gd name="connsiteX3" fmla="*/ 92869 w 436137"/>
              <a:gd name="connsiteY3" fmla="*/ 21431 h 100012"/>
              <a:gd name="connsiteX4" fmla="*/ 114300 w 436137"/>
              <a:gd name="connsiteY4" fmla="*/ 14287 h 100012"/>
              <a:gd name="connsiteX5" fmla="*/ 142875 w 436137"/>
              <a:gd name="connsiteY5" fmla="*/ 7143 h 100012"/>
              <a:gd name="connsiteX6" fmla="*/ 121444 w 436137"/>
              <a:gd name="connsiteY6" fmla="*/ 0 h 100012"/>
              <a:gd name="connsiteX7" fmla="*/ 21432 w 436137"/>
              <a:gd name="connsiteY7" fmla="*/ 14287 h 100012"/>
              <a:gd name="connsiteX8" fmla="*/ 100013 w 436137"/>
              <a:gd name="connsiteY8" fmla="*/ 35718 h 100012"/>
              <a:gd name="connsiteX9" fmla="*/ 121444 w 436137"/>
              <a:gd name="connsiteY9" fmla="*/ 50006 h 100012"/>
              <a:gd name="connsiteX10" fmla="*/ 171450 w 436137"/>
              <a:gd name="connsiteY10" fmla="*/ 57150 h 100012"/>
              <a:gd name="connsiteX11" fmla="*/ 192882 w 436137"/>
              <a:gd name="connsiteY11" fmla="*/ 64293 h 100012"/>
              <a:gd name="connsiteX12" fmla="*/ 200025 w 436137"/>
              <a:gd name="connsiteY12" fmla="*/ 85725 h 100012"/>
              <a:gd name="connsiteX13" fmla="*/ 242888 w 436137"/>
              <a:gd name="connsiteY13" fmla="*/ 100012 h 100012"/>
              <a:gd name="connsiteX14" fmla="*/ 335757 w 436137"/>
              <a:gd name="connsiteY14" fmla="*/ 85725 h 100012"/>
              <a:gd name="connsiteX15" fmla="*/ 400050 w 436137"/>
              <a:gd name="connsiteY15" fmla="*/ 50006 h 100012"/>
              <a:gd name="connsiteX16" fmla="*/ 400050 w 436137"/>
              <a:gd name="connsiteY16" fmla="*/ 7143 h 100012"/>
              <a:gd name="connsiteX17" fmla="*/ 400050 w 436137"/>
              <a:gd name="connsiteY17" fmla="*/ 0 h 100012"/>
              <a:gd name="connsiteX18" fmla="*/ 428625 w 436137"/>
              <a:gd name="connsiteY18" fmla="*/ 28575 h 100012"/>
              <a:gd name="connsiteX19" fmla="*/ 421482 w 436137"/>
              <a:gd name="connsiteY19" fmla="*/ 35718 h 10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6137" h="100012">
                <a:moveTo>
                  <a:pt x="0" y="0"/>
                </a:moveTo>
                <a:cubicBezTo>
                  <a:pt x="11906" y="4762"/>
                  <a:pt x="24249" y="8552"/>
                  <a:pt x="35719" y="14287"/>
                </a:cubicBezTo>
                <a:cubicBezTo>
                  <a:pt x="43398" y="18127"/>
                  <a:pt x="48631" y="27510"/>
                  <a:pt x="57150" y="28575"/>
                </a:cubicBezTo>
                <a:cubicBezTo>
                  <a:pt x="69198" y="30081"/>
                  <a:pt x="81089" y="24376"/>
                  <a:pt x="92869" y="21431"/>
                </a:cubicBezTo>
                <a:cubicBezTo>
                  <a:pt x="100174" y="19605"/>
                  <a:pt x="107060" y="16356"/>
                  <a:pt x="114300" y="14287"/>
                </a:cubicBezTo>
                <a:cubicBezTo>
                  <a:pt x="123740" y="11590"/>
                  <a:pt x="133350" y="9524"/>
                  <a:pt x="142875" y="7143"/>
                </a:cubicBezTo>
                <a:cubicBezTo>
                  <a:pt x="135731" y="4762"/>
                  <a:pt x="128974" y="0"/>
                  <a:pt x="121444" y="0"/>
                </a:cubicBezTo>
                <a:cubicBezTo>
                  <a:pt x="58837" y="0"/>
                  <a:pt x="61095" y="1066"/>
                  <a:pt x="21432" y="14287"/>
                </a:cubicBezTo>
                <a:cubicBezTo>
                  <a:pt x="69850" y="46567"/>
                  <a:pt x="9718" y="11092"/>
                  <a:pt x="100013" y="35718"/>
                </a:cubicBezTo>
                <a:cubicBezTo>
                  <a:pt x="108296" y="37977"/>
                  <a:pt x="113220" y="47539"/>
                  <a:pt x="121444" y="50006"/>
                </a:cubicBezTo>
                <a:cubicBezTo>
                  <a:pt x="137572" y="54845"/>
                  <a:pt x="154781" y="54769"/>
                  <a:pt x="171450" y="57150"/>
                </a:cubicBezTo>
                <a:cubicBezTo>
                  <a:pt x="178594" y="59531"/>
                  <a:pt x="187557" y="58968"/>
                  <a:pt x="192882" y="64293"/>
                </a:cubicBezTo>
                <a:cubicBezTo>
                  <a:pt x="198207" y="69618"/>
                  <a:pt x="193897" y="81348"/>
                  <a:pt x="200025" y="85725"/>
                </a:cubicBezTo>
                <a:cubicBezTo>
                  <a:pt x="212280" y="94479"/>
                  <a:pt x="242888" y="100012"/>
                  <a:pt x="242888" y="100012"/>
                </a:cubicBezTo>
                <a:cubicBezTo>
                  <a:pt x="253385" y="98962"/>
                  <a:pt x="313155" y="98281"/>
                  <a:pt x="335757" y="85725"/>
                </a:cubicBezTo>
                <a:cubicBezTo>
                  <a:pt x="409456" y="44782"/>
                  <a:pt x="351554" y="66172"/>
                  <a:pt x="400050" y="50006"/>
                </a:cubicBezTo>
                <a:cubicBezTo>
                  <a:pt x="402772" y="41841"/>
                  <a:pt x="416379" y="15308"/>
                  <a:pt x="400050" y="7143"/>
                </a:cubicBezTo>
                <a:cubicBezTo>
                  <a:pt x="391601" y="2918"/>
                  <a:pt x="348266" y="34522"/>
                  <a:pt x="400050" y="0"/>
                </a:cubicBezTo>
                <a:cubicBezTo>
                  <a:pt x="435104" y="7010"/>
                  <a:pt x="444601" y="-3378"/>
                  <a:pt x="428625" y="28575"/>
                </a:cubicBezTo>
                <a:cubicBezTo>
                  <a:pt x="427119" y="31587"/>
                  <a:pt x="423863" y="33337"/>
                  <a:pt x="421482" y="35718"/>
                </a:cubicBezTo>
              </a:path>
            </a:pathLst>
          </a:cu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Arrow Connector 26"/>
          <p:cNvCxnSpPr/>
          <p:nvPr/>
        </p:nvCxnSpPr>
        <p:spPr>
          <a:xfrm>
            <a:off x="5481393" y="3794096"/>
            <a:ext cx="104799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Rectangle 27"/>
          <p:cNvSpPr/>
          <p:nvPr/>
        </p:nvSpPr>
        <p:spPr>
          <a:xfrm>
            <a:off x="6772445" y="3018592"/>
            <a:ext cx="1521619" cy="842962"/>
          </a:xfrm>
          <a:prstGeom prst="rect">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6772275" y="3378994"/>
            <a:ext cx="1537816" cy="157162"/>
          </a:xfrm>
          <a:custGeom>
            <a:avLst/>
            <a:gdLst>
              <a:gd name="connsiteX0" fmla="*/ 0 w 1537816"/>
              <a:gd name="connsiteY0" fmla="*/ 157162 h 157162"/>
              <a:gd name="connsiteX1" fmla="*/ 35719 w 1537816"/>
              <a:gd name="connsiteY1" fmla="*/ 121444 h 157162"/>
              <a:gd name="connsiteX2" fmla="*/ 71438 w 1537816"/>
              <a:gd name="connsiteY2" fmla="*/ 85725 h 157162"/>
              <a:gd name="connsiteX3" fmla="*/ 78581 w 1537816"/>
              <a:gd name="connsiteY3" fmla="*/ 64294 h 157162"/>
              <a:gd name="connsiteX4" fmla="*/ 121444 w 1537816"/>
              <a:gd name="connsiteY4" fmla="*/ 42862 h 157162"/>
              <a:gd name="connsiteX5" fmla="*/ 142875 w 1537816"/>
              <a:gd name="connsiteY5" fmla="*/ 28575 h 157162"/>
              <a:gd name="connsiteX6" fmla="*/ 171450 w 1537816"/>
              <a:gd name="connsiteY6" fmla="*/ 21431 h 157162"/>
              <a:gd name="connsiteX7" fmla="*/ 285750 w 1537816"/>
              <a:gd name="connsiteY7" fmla="*/ 0 h 157162"/>
              <a:gd name="connsiteX8" fmla="*/ 378619 w 1537816"/>
              <a:gd name="connsiteY8" fmla="*/ 7144 h 157162"/>
              <a:gd name="connsiteX9" fmla="*/ 400050 w 1537816"/>
              <a:gd name="connsiteY9" fmla="*/ 21431 h 157162"/>
              <a:gd name="connsiteX10" fmla="*/ 442913 w 1537816"/>
              <a:gd name="connsiteY10" fmla="*/ 35719 h 157162"/>
              <a:gd name="connsiteX11" fmla="*/ 464344 w 1537816"/>
              <a:gd name="connsiteY11" fmla="*/ 57150 h 157162"/>
              <a:gd name="connsiteX12" fmla="*/ 485775 w 1537816"/>
              <a:gd name="connsiteY12" fmla="*/ 64294 h 157162"/>
              <a:gd name="connsiteX13" fmla="*/ 550069 w 1537816"/>
              <a:gd name="connsiteY13" fmla="*/ 78581 h 157162"/>
              <a:gd name="connsiteX14" fmla="*/ 571500 w 1537816"/>
              <a:gd name="connsiteY14" fmla="*/ 85725 h 157162"/>
              <a:gd name="connsiteX15" fmla="*/ 871538 w 1537816"/>
              <a:gd name="connsiteY15" fmla="*/ 78581 h 157162"/>
              <a:gd name="connsiteX16" fmla="*/ 892969 w 1537816"/>
              <a:gd name="connsiteY16" fmla="*/ 64294 h 157162"/>
              <a:gd name="connsiteX17" fmla="*/ 921544 w 1537816"/>
              <a:gd name="connsiteY17" fmla="*/ 57150 h 157162"/>
              <a:gd name="connsiteX18" fmla="*/ 964406 w 1537816"/>
              <a:gd name="connsiteY18" fmla="*/ 42862 h 157162"/>
              <a:gd name="connsiteX19" fmla="*/ 1042988 w 1537816"/>
              <a:gd name="connsiteY19" fmla="*/ 35719 h 157162"/>
              <a:gd name="connsiteX20" fmla="*/ 1100138 w 1537816"/>
              <a:gd name="connsiteY20" fmla="*/ 21431 h 157162"/>
              <a:gd name="connsiteX21" fmla="*/ 1157288 w 1537816"/>
              <a:gd name="connsiteY21" fmla="*/ 7144 h 157162"/>
              <a:gd name="connsiteX22" fmla="*/ 1264444 w 1537816"/>
              <a:gd name="connsiteY22" fmla="*/ 0 h 157162"/>
              <a:gd name="connsiteX23" fmla="*/ 1535906 w 1537816"/>
              <a:gd name="connsiteY23" fmla="*/ 7144 h 157162"/>
              <a:gd name="connsiteX24" fmla="*/ 1521619 w 1537816"/>
              <a:gd name="connsiteY24" fmla="*/ 28575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37816" h="157162">
                <a:moveTo>
                  <a:pt x="0" y="157162"/>
                </a:moveTo>
                <a:cubicBezTo>
                  <a:pt x="11906" y="145256"/>
                  <a:pt x="24631" y="134116"/>
                  <a:pt x="35719" y="121444"/>
                </a:cubicBezTo>
                <a:cubicBezTo>
                  <a:pt x="69058" y="83342"/>
                  <a:pt x="28573" y="114300"/>
                  <a:pt x="71438" y="85725"/>
                </a:cubicBezTo>
                <a:cubicBezTo>
                  <a:pt x="73819" y="78581"/>
                  <a:pt x="73877" y="70174"/>
                  <a:pt x="78581" y="64294"/>
                </a:cubicBezTo>
                <a:cubicBezTo>
                  <a:pt x="92229" y="47234"/>
                  <a:pt x="104189" y="51489"/>
                  <a:pt x="121444" y="42862"/>
                </a:cubicBezTo>
                <a:cubicBezTo>
                  <a:pt x="129123" y="39022"/>
                  <a:pt x="134984" y="31957"/>
                  <a:pt x="142875" y="28575"/>
                </a:cubicBezTo>
                <a:cubicBezTo>
                  <a:pt x="151899" y="24707"/>
                  <a:pt x="162046" y="24252"/>
                  <a:pt x="171450" y="21431"/>
                </a:cubicBezTo>
                <a:cubicBezTo>
                  <a:pt x="247941" y="-1516"/>
                  <a:pt x="181967" y="10379"/>
                  <a:pt x="285750" y="0"/>
                </a:cubicBezTo>
                <a:cubicBezTo>
                  <a:pt x="316706" y="2381"/>
                  <a:pt x="348103" y="1422"/>
                  <a:pt x="378619" y="7144"/>
                </a:cubicBezTo>
                <a:cubicBezTo>
                  <a:pt x="387058" y="8726"/>
                  <a:pt x="392204" y="17944"/>
                  <a:pt x="400050" y="21431"/>
                </a:cubicBezTo>
                <a:cubicBezTo>
                  <a:pt x="413813" y="27548"/>
                  <a:pt x="442913" y="35719"/>
                  <a:pt x="442913" y="35719"/>
                </a:cubicBezTo>
                <a:cubicBezTo>
                  <a:pt x="450057" y="42863"/>
                  <a:pt x="455938" y="51546"/>
                  <a:pt x="464344" y="57150"/>
                </a:cubicBezTo>
                <a:cubicBezTo>
                  <a:pt x="470609" y="61327"/>
                  <a:pt x="478535" y="62225"/>
                  <a:pt x="485775" y="64294"/>
                </a:cubicBezTo>
                <a:cubicBezTo>
                  <a:pt x="537097" y="78957"/>
                  <a:pt x="491159" y="63853"/>
                  <a:pt x="550069" y="78581"/>
                </a:cubicBezTo>
                <a:cubicBezTo>
                  <a:pt x="557374" y="80407"/>
                  <a:pt x="564356" y="83344"/>
                  <a:pt x="571500" y="85725"/>
                </a:cubicBezTo>
                <a:cubicBezTo>
                  <a:pt x="671513" y="83344"/>
                  <a:pt x="771719" y="85236"/>
                  <a:pt x="871538" y="78581"/>
                </a:cubicBezTo>
                <a:cubicBezTo>
                  <a:pt x="880105" y="78010"/>
                  <a:pt x="885078" y="67676"/>
                  <a:pt x="892969" y="64294"/>
                </a:cubicBezTo>
                <a:cubicBezTo>
                  <a:pt x="901993" y="60426"/>
                  <a:pt x="912140" y="59971"/>
                  <a:pt x="921544" y="57150"/>
                </a:cubicBezTo>
                <a:cubicBezTo>
                  <a:pt x="935969" y="52822"/>
                  <a:pt x="949408" y="44225"/>
                  <a:pt x="964406" y="42862"/>
                </a:cubicBezTo>
                <a:lnTo>
                  <a:pt x="1042988" y="35719"/>
                </a:lnTo>
                <a:cubicBezTo>
                  <a:pt x="1091976" y="19389"/>
                  <a:pt x="1031174" y="38673"/>
                  <a:pt x="1100138" y="21431"/>
                </a:cubicBezTo>
                <a:cubicBezTo>
                  <a:pt x="1133578" y="13071"/>
                  <a:pt x="1113396" y="11533"/>
                  <a:pt x="1157288" y="7144"/>
                </a:cubicBezTo>
                <a:cubicBezTo>
                  <a:pt x="1192908" y="3582"/>
                  <a:pt x="1228725" y="2381"/>
                  <a:pt x="1264444" y="0"/>
                </a:cubicBezTo>
                <a:cubicBezTo>
                  <a:pt x="1354931" y="2381"/>
                  <a:pt x="1445941" y="-2852"/>
                  <a:pt x="1535906" y="7144"/>
                </a:cubicBezTo>
                <a:cubicBezTo>
                  <a:pt x="1544439" y="8092"/>
                  <a:pt x="1521619" y="28575"/>
                  <a:pt x="1521619" y="28575"/>
                </a:cubicBezTo>
              </a:path>
            </a:pathLst>
          </a:custGeom>
          <a:no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772275" y="3447261"/>
            <a:ext cx="1521790" cy="414293"/>
          </a:xfrm>
          <a:prstGeom prst="rect">
            <a:avLst/>
          </a:prstGeom>
          <a:solidFill>
            <a:srgbClr val="0070C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6756249" y="3355368"/>
            <a:ext cx="1516214" cy="116495"/>
          </a:xfrm>
          <a:custGeom>
            <a:avLst/>
            <a:gdLst>
              <a:gd name="connsiteX0" fmla="*/ 145422 w 1481304"/>
              <a:gd name="connsiteY0" fmla="*/ 65670 h 101389"/>
              <a:gd name="connsiteX1" fmla="*/ 109704 w 1481304"/>
              <a:gd name="connsiteY1" fmla="*/ 87101 h 101389"/>
              <a:gd name="connsiteX2" fmla="*/ 116847 w 1481304"/>
              <a:gd name="connsiteY2" fmla="*/ 65670 h 101389"/>
              <a:gd name="connsiteX3" fmla="*/ 159710 w 1481304"/>
              <a:gd name="connsiteY3" fmla="*/ 51382 h 101389"/>
              <a:gd name="connsiteX4" fmla="*/ 295441 w 1481304"/>
              <a:gd name="connsiteY4" fmla="*/ 58526 h 101389"/>
              <a:gd name="connsiteX5" fmla="*/ 338304 w 1481304"/>
              <a:gd name="connsiteY5" fmla="*/ 58526 h 101389"/>
              <a:gd name="connsiteX6" fmla="*/ 316872 w 1481304"/>
              <a:gd name="connsiteY6" fmla="*/ 44239 h 101389"/>
              <a:gd name="connsiteX7" fmla="*/ 238291 w 1481304"/>
              <a:gd name="connsiteY7" fmla="*/ 44239 h 101389"/>
              <a:gd name="connsiteX8" fmla="*/ 216860 w 1481304"/>
              <a:gd name="connsiteY8" fmla="*/ 51382 h 101389"/>
              <a:gd name="connsiteX9" fmla="*/ 195429 w 1481304"/>
              <a:gd name="connsiteY9" fmla="*/ 37095 h 101389"/>
              <a:gd name="connsiteX10" fmla="*/ 238291 w 1481304"/>
              <a:gd name="connsiteY10" fmla="*/ 15664 h 101389"/>
              <a:gd name="connsiteX11" fmla="*/ 259722 w 1481304"/>
              <a:gd name="connsiteY11" fmla="*/ 22807 h 101389"/>
              <a:gd name="connsiteX12" fmla="*/ 345447 w 1481304"/>
              <a:gd name="connsiteY12" fmla="*/ 29951 h 101389"/>
              <a:gd name="connsiteX13" fmla="*/ 359735 w 1481304"/>
              <a:gd name="connsiteY13" fmla="*/ 51382 h 101389"/>
              <a:gd name="connsiteX14" fmla="*/ 381166 w 1481304"/>
              <a:gd name="connsiteY14" fmla="*/ 65670 h 101389"/>
              <a:gd name="connsiteX15" fmla="*/ 438316 w 1481304"/>
              <a:gd name="connsiteY15" fmla="*/ 79957 h 101389"/>
              <a:gd name="connsiteX16" fmla="*/ 416885 w 1481304"/>
              <a:gd name="connsiteY16" fmla="*/ 94245 h 101389"/>
              <a:gd name="connsiteX17" fmla="*/ 381166 w 1481304"/>
              <a:gd name="connsiteY17" fmla="*/ 101389 h 101389"/>
              <a:gd name="connsiteX18" fmla="*/ 152566 w 1481304"/>
              <a:gd name="connsiteY18" fmla="*/ 94245 h 101389"/>
              <a:gd name="connsiteX19" fmla="*/ 73985 w 1481304"/>
              <a:gd name="connsiteY19" fmla="*/ 79957 h 101389"/>
              <a:gd name="connsiteX20" fmla="*/ 31122 w 1481304"/>
              <a:gd name="connsiteY20" fmla="*/ 65670 h 101389"/>
              <a:gd name="connsiteX21" fmla="*/ 9691 w 1481304"/>
              <a:gd name="connsiteY21" fmla="*/ 58526 h 101389"/>
              <a:gd name="connsiteX22" fmla="*/ 16835 w 1481304"/>
              <a:gd name="connsiteY22" fmla="*/ 37095 h 101389"/>
              <a:gd name="connsiteX23" fmla="*/ 2547 w 1481304"/>
              <a:gd name="connsiteY23" fmla="*/ 58526 h 101389"/>
              <a:gd name="connsiteX24" fmla="*/ 131135 w 1481304"/>
              <a:gd name="connsiteY24" fmla="*/ 65670 h 101389"/>
              <a:gd name="connsiteX25" fmla="*/ 338304 w 1481304"/>
              <a:gd name="connsiteY25" fmla="*/ 58526 h 101389"/>
              <a:gd name="connsiteX26" fmla="*/ 752641 w 1481304"/>
              <a:gd name="connsiteY26" fmla="*/ 65670 h 101389"/>
              <a:gd name="connsiteX27" fmla="*/ 795504 w 1481304"/>
              <a:gd name="connsiteY27" fmla="*/ 79957 h 101389"/>
              <a:gd name="connsiteX28" fmla="*/ 766929 w 1481304"/>
              <a:gd name="connsiteY28" fmla="*/ 72814 h 101389"/>
              <a:gd name="connsiteX29" fmla="*/ 774072 w 1481304"/>
              <a:gd name="connsiteY29" fmla="*/ 51382 h 101389"/>
              <a:gd name="connsiteX30" fmla="*/ 809791 w 1481304"/>
              <a:gd name="connsiteY30" fmla="*/ 44239 h 101389"/>
              <a:gd name="connsiteX31" fmla="*/ 888372 w 1481304"/>
              <a:gd name="connsiteY31" fmla="*/ 37095 h 101389"/>
              <a:gd name="connsiteX32" fmla="*/ 1031247 w 1481304"/>
              <a:gd name="connsiteY32" fmla="*/ 44239 h 101389"/>
              <a:gd name="connsiteX33" fmla="*/ 988385 w 1481304"/>
              <a:gd name="connsiteY33" fmla="*/ 58526 h 101389"/>
              <a:gd name="connsiteX34" fmla="*/ 859797 w 1481304"/>
              <a:gd name="connsiteY34" fmla="*/ 72814 h 101389"/>
              <a:gd name="connsiteX35" fmla="*/ 845510 w 1481304"/>
              <a:gd name="connsiteY35" fmla="*/ 44239 h 101389"/>
              <a:gd name="connsiteX36" fmla="*/ 888372 w 1481304"/>
              <a:gd name="connsiteY36" fmla="*/ 29951 h 101389"/>
              <a:gd name="connsiteX37" fmla="*/ 1309854 w 1481304"/>
              <a:gd name="connsiteY37" fmla="*/ 37095 h 101389"/>
              <a:gd name="connsiteX38" fmla="*/ 1288422 w 1481304"/>
              <a:gd name="connsiteY38" fmla="*/ 51382 h 101389"/>
              <a:gd name="connsiteX39" fmla="*/ 1245560 w 1481304"/>
              <a:gd name="connsiteY39" fmla="*/ 65670 h 101389"/>
              <a:gd name="connsiteX40" fmla="*/ 1216985 w 1481304"/>
              <a:gd name="connsiteY40" fmla="*/ 72814 h 101389"/>
              <a:gd name="connsiteX41" fmla="*/ 1195554 w 1481304"/>
              <a:gd name="connsiteY41" fmla="*/ 79957 h 101389"/>
              <a:gd name="connsiteX42" fmla="*/ 1095541 w 1481304"/>
              <a:gd name="connsiteY42" fmla="*/ 87101 h 101389"/>
              <a:gd name="connsiteX43" fmla="*/ 1024104 w 1481304"/>
              <a:gd name="connsiteY43" fmla="*/ 79957 h 101389"/>
              <a:gd name="connsiteX44" fmla="*/ 1124116 w 1481304"/>
              <a:gd name="connsiteY44" fmla="*/ 44239 h 101389"/>
              <a:gd name="connsiteX45" fmla="*/ 1174122 w 1481304"/>
              <a:gd name="connsiteY45" fmla="*/ 51382 h 101389"/>
              <a:gd name="connsiteX46" fmla="*/ 1152691 w 1481304"/>
              <a:gd name="connsiteY46" fmla="*/ 58526 h 101389"/>
              <a:gd name="connsiteX47" fmla="*/ 1102685 w 1481304"/>
              <a:gd name="connsiteY47" fmla="*/ 72814 h 101389"/>
              <a:gd name="connsiteX48" fmla="*/ 1124116 w 1481304"/>
              <a:gd name="connsiteY48" fmla="*/ 51382 h 101389"/>
              <a:gd name="connsiteX49" fmla="*/ 1324141 w 1481304"/>
              <a:gd name="connsiteY49" fmla="*/ 65670 h 101389"/>
              <a:gd name="connsiteX50" fmla="*/ 1309854 w 1481304"/>
              <a:gd name="connsiteY50" fmla="*/ 87101 h 101389"/>
              <a:gd name="connsiteX51" fmla="*/ 1209841 w 1481304"/>
              <a:gd name="connsiteY51" fmla="*/ 87101 h 101389"/>
              <a:gd name="connsiteX52" fmla="*/ 1238416 w 1481304"/>
              <a:gd name="connsiteY52" fmla="*/ 79957 h 101389"/>
              <a:gd name="connsiteX53" fmla="*/ 1274135 w 1481304"/>
              <a:gd name="connsiteY53" fmla="*/ 72814 h 101389"/>
              <a:gd name="connsiteX54" fmla="*/ 1295566 w 1481304"/>
              <a:gd name="connsiteY54" fmla="*/ 65670 h 101389"/>
              <a:gd name="connsiteX55" fmla="*/ 1367004 w 1481304"/>
              <a:gd name="connsiteY55" fmla="*/ 58526 h 101389"/>
              <a:gd name="connsiteX56" fmla="*/ 1417010 w 1481304"/>
              <a:gd name="connsiteY56" fmla="*/ 51382 h 101389"/>
              <a:gd name="connsiteX57" fmla="*/ 1345572 w 1481304"/>
              <a:gd name="connsiteY57" fmla="*/ 37095 h 101389"/>
              <a:gd name="connsiteX58" fmla="*/ 1288422 w 1481304"/>
              <a:gd name="connsiteY58" fmla="*/ 22807 h 101389"/>
              <a:gd name="connsiteX59" fmla="*/ 1409866 w 1481304"/>
              <a:gd name="connsiteY59" fmla="*/ 15664 h 101389"/>
              <a:gd name="connsiteX60" fmla="*/ 1424154 w 1481304"/>
              <a:gd name="connsiteY60" fmla="*/ 37095 h 101389"/>
              <a:gd name="connsiteX61" fmla="*/ 1481304 w 1481304"/>
              <a:gd name="connsiteY61" fmla="*/ 44239 h 101389"/>
              <a:gd name="connsiteX62" fmla="*/ 1467016 w 1481304"/>
              <a:gd name="connsiteY62" fmla="*/ 65670 h 101389"/>
              <a:gd name="connsiteX63" fmla="*/ 1445585 w 1481304"/>
              <a:gd name="connsiteY63" fmla="*/ 72814 h 101389"/>
              <a:gd name="connsiteX64" fmla="*/ 1459872 w 1481304"/>
              <a:gd name="connsiteY64" fmla="*/ 51382 h 101389"/>
              <a:gd name="connsiteX65" fmla="*/ 1409866 w 1481304"/>
              <a:gd name="connsiteY65" fmla="*/ 51382 h 101389"/>
              <a:gd name="connsiteX66" fmla="*/ 1367004 w 1481304"/>
              <a:gd name="connsiteY66" fmla="*/ 65670 h 101389"/>
              <a:gd name="connsiteX67" fmla="*/ 1359860 w 1481304"/>
              <a:gd name="connsiteY67" fmla="*/ 58526 h 101389"/>
              <a:gd name="connsiteX68" fmla="*/ 1302710 w 1481304"/>
              <a:gd name="connsiteY68" fmla="*/ 58526 h 10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81304" h="101389">
                <a:moveTo>
                  <a:pt x="145422" y="65670"/>
                </a:moveTo>
                <a:cubicBezTo>
                  <a:pt x="133516" y="72814"/>
                  <a:pt x="123589" y="87101"/>
                  <a:pt x="109704" y="87101"/>
                </a:cubicBezTo>
                <a:cubicBezTo>
                  <a:pt x="102174" y="87101"/>
                  <a:pt x="110720" y="70047"/>
                  <a:pt x="116847" y="65670"/>
                </a:cubicBezTo>
                <a:cubicBezTo>
                  <a:pt x="129102" y="56916"/>
                  <a:pt x="159710" y="51382"/>
                  <a:pt x="159710" y="51382"/>
                </a:cubicBezTo>
                <a:cubicBezTo>
                  <a:pt x="204954" y="53763"/>
                  <a:pt x="250321" y="54424"/>
                  <a:pt x="295441" y="58526"/>
                </a:cubicBezTo>
                <a:cubicBezTo>
                  <a:pt x="340345" y="62608"/>
                  <a:pt x="293398" y="73495"/>
                  <a:pt x="338304" y="58526"/>
                </a:cubicBezTo>
                <a:cubicBezTo>
                  <a:pt x="331160" y="53764"/>
                  <a:pt x="324551" y="48079"/>
                  <a:pt x="316872" y="44239"/>
                </a:cubicBezTo>
                <a:cubicBezTo>
                  <a:pt x="287798" y="29702"/>
                  <a:pt x="275964" y="39530"/>
                  <a:pt x="238291" y="44239"/>
                </a:cubicBezTo>
                <a:lnTo>
                  <a:pt x="216860" y="51382"/>
                </a:lnTo>
                <a:cubicBezTo>
                  <a:pt x="209716" y="46620"/>
                  <a:pt x="195429" y="45681"/>
                  <a:pt x="195429" y="37095"/>
                </a:cubicBezTo>
                <a:cubicBezTo>
                  <a:pt x="195429" y="27861"/>
                  <a:pt x="233005" y="17426"/>
                  <a:pt x="238291" y="15664"/>
                </a:cubicBezTo>
                <a:cubicBezTo>
                  <a:pt x="245435" y="18045"/>
                  <a:pt x="252258" y="21812"/>
                  <a:pt x="259722" y="22807"/>
                </a:cubicBezTo>
                <a:cubicBezTo>
                  <a:pt x="288145" y="26597"/>
                  <a:pt x="317876" y="22074"/>
                  <a:pt x="345447" y="29951"/>
                </a:cubicBezTo>
                <a:cubicBezTo>
                  <a:pt x="353702" y="32310"/>
                  <a:pt x="353664" y="45311"/>
                  <a:pt x="359735" y="51382"/>
                </a:cubicBezTo>
                <a:cubicBezTo>
                  <a:pt x="365806" y="57453"/>
                  <a:pt x="373487" y="61830"/>
                  <a:pt x="381166" y="65670"/>
                </a:cubicBezTo>
                <a:cubicBezTo>
                  <a:pt x="395812" y="72994"/>
                  <a:pt x="424727" y="77240"/>
                  <a:pt x="438316" y="79957"/>
                </a:cubicBezTo>
                <a:cubicBezTo>
                  <a:pt x="431172" y="84720"/>
                  <a:pt x="424924" y="91230"/>
                  <a:pt x="416885" y="94245"/>
                </a:cubicBezTo>
                <a:cubicBezTo>
                  <a:pt x="405516" y="98509"/>
                  <a:pt x="393308" y="101389"/>
                  <a:pt x="381166" y="101389"/>
                </a:cubicBezTo>
                <a:cubicBezTo>
                  <a:pt x="304929" y="101389"/>
                  <a:pt x="228766" y="96626"/>
                  <a:pt x="152566" y="94245"/>
                </a:cubicBezTo>
                <a:cubicBezTo>
                  <a:pt x="93917" y="74694"/>
                  <a:pt x="187061" y="104187"/>
                  <a:pt x="73985" y="79957"/>
                </a:cubicBezTo>
                <a:cubicBezTo>
                  <a:pt x="59259" y="76801"/>
                  <a:pt x="45410" y="70432"/>
                  <a:pt x="31122" y="65670"/>
                </a:cubicBezTo>
                <a:lnTo>
                  <a:pt x="9691" y="58526"/>
                </a:lnTo>
                <a:cubicBezTo>
                  <a:pt x="12072" y="51382"/>
                  <a:pt x="24365" y="37095"/>
                  <a:pt x="16835" y="37095"/>
                </a:cubicBezTo>
                <a:cubicBezTo>
                  <a:pt x="8249" y="37095"/>
                  <a:pt x="-5782" y="56444"/>
                  <a:pt x="2547" y="58526"/>
                </a:cubicBezTo>
                <a:cubicBezTo>
                  <a:pt x="44194" y="68938"/>
                  <a:pt x="88272" y="63289"/>
                  <a:pt x="131135" y="65670"/>
                </a:cubicBezTo>
                <a:cubicBezTo>
                  <a:pt x="200191" y="63289"/>
                  <a:pt x="269207" y="58526"/>
                  <a:pt x="338304" y="58526"/>
                </a:cubicBezTo>
                <a:cubicBezTo>
                  <a:pt x="476437" y="58526"/>
                  <a:pt x="614660" y="59202"/>
                  <a:pt x="752641" y="65670"/>
                </a:cubicBezTo>
                <a:cubicBezTo>
                  <a:pt x="767685" y="66375"/>
                  <a:pt x="810115" y="83609"/>
                  <a:pt x="795504" y="79957"/>
                </a:cubicBezTo>
                <a:lnTo>
                  <a:pt x="766929" y="72814"/>
                </a:lnTo>
                <a:cubicBezTo>
                  <a:pt x="769310" y="65670"/>
                  <a:pt x="767806" y="55559"/>
                  <a:pt x="774072" y="51382"/>
                </a:cubicBezTo>
                <a:cubicBezTo>
                  <a:pt x="784175" y="44647"/>
                  <a:pt x="797743" y="45745"/>
                  <a:pt x="809791" y="44239"/>
                </a:cubicBezTo>
                <a:cubicBezTo>
                  <a:pt x="835890" y="40977"/>
                  <a:pt x="862178" y="39476"/>
                  <a:pt x="888372" y="37095"/>
                </a:cubicBezTo>
                <a:cubicBezTo>
                  <a:pt x="935997" y="39476"/>
                  <a:pt x="984621" y="34248"/>
                  <a:pt x="1031247" y="44239"/>
                </a:cubicBezTo>
                <a:cubicBezTo>
                  <a:pt x="1045973" y="47394"/>
                  <a:pt x="1003294" y="56396"/>
                  <a:pt x="988385" y="58526"/>
                </a:cubicBezTo>
                <a:cubicBezTo>
                  <a:pt x="912341" y="69390"/>
                  <a:pt x="955148" y="64146"/>
                  <a:pt x="859797" y="72814"/>
                </a:cubicBezTo>
                <a:cubicBezTo>
                  <a:pt x="852003" y="70216"/>
                  <a:pt x="815204" y="65886"/>
                  <a:pt x="845510" y="44239"/>
                </a:cubicBezTo>
                <a:cubicBezTo>
                  <a:pt x="857765" y="35485"/>
                  <a:pt x="888372" y="29951"/>
                  <a:pt x="888372" y="29951"/>
                </a:cubicBezTo>
                <a:cubicBezTo>
                  <a:pt x="1028866" y="32332"/>
                  <a:pt x="1169541" y="29578"/>
                  <a:pt x="1309854" y="37095"/>
                </a:cubicBezTo>
                <a:cubicBezTo>
                  <a:pt x="1318428" y="37554"/>
                  <a:pt x="1296268" y="47895"/>
                  <a:pt x="1288422" y="51382"/>
                </a:cubicBezTo>
                <a:cubicBezTo>
                  <a:pt x="1274660" y="57499"/>
                  <a:pt x="1260171" y="62017"/>
                  <a:pt x="1245560" y="65670"/>
                </a:cubicBezTo>
                <a:cubicBezTo>
                  <a:pt x="1236035" y="68051"/>
                  <a:pt x="1226425" y="70117"/>
                  <a:pt x="1216985" y="72814"/>
                </a:cubicBezTo>
                <a:cubicBezTo>
                  <a:pt x="1209745" y="74883"/>
                  <a:pt x="1203032" y="79077"/>
                  <a:pt x="1195554" y="79957"/>
                </a:cubicBezTo>
                <a:cubicBezTo>
                  <a:pt x="1162360" y="83862"/>
                  <a:pt x="1128879" y="84720"/>
                  <a:pt x="1095541" y="87101"/>
                </a:cubicBezTo>
                <a:cubicBezTo>
                  <a:pt x="1071729" y="84720"/>
                  <a:pt x="1024104" y="103888"/>
                  <a:pt x="1024104" y="79957"/>
                </a:cubicBezTo>
                <a:cubicBezTo>
                  <a:pt x="1024104" y="67872"/>
                  <a:pt x="1101497" y="49893"/>
                  <a:pt x="1124116" y="44239"/>
                </a:cubicBezTo>
                <a:cubicBezTo>
                  <a:pt x="1140785" y="46620"/>
                  <a:pt x="1159062" y="43852"/>
                  <a:pt x="1174122" y="51382"/>
                </a:cubicBezTo>
                <a:cubicBezTo>
                  <a:pt x="1180857" y="54749"/>
                  <a:pt x="1159931" y="56457"/>
                  <a:pt x="1152691" y="58526"/>
                </a:cubicBezTo>
                <a:cubicBezTo>
                  <a:pt x="1089901" y="76467"/>
                  <a:pt x="1154069" y="55685"/>
                  <a:pt x="1102685" y="72814"/>
                </a:cubicBezTo>
                <a:cubicBezTo>
                  <a:pt x="1109829" y="65670"/>
                  <a:pt x="1114041" y="52128"/>
                  <a:pt x="1124116" y="51382"/>
                </a:cubicBezTo>
                <a:cubicBezTo>
                  <a:pt x="1240640" y="42750"/>
                  <a:pt x="1251186" y="47431"/>
                  <a:pt x="1324141" y="65670"/>
                </a:cubicBezTo>
                <a:cubicBezTo>
                  <a:pt x="1319379" y="72814"/>
                  <a:pt x="1317308" y="82841"/>
                  <a:pt x="1309854" y="87101"/>
                </a:cubicBezTo>
                <a:cubicBezTo>
                  <a:pt x="1283934" y="101912"/>
                  <a:pt x="1231250" y="89480"/>
                  <a:pt x="1209841" y="87101"/>
                </a:cubicBezTo>
                <a:cubicBezTo>
                  <a:pt x="1219366" y="84720"/>
                  <a:pt x="1228832" y="82087"/>
                  <a:pt x="1238416" y="79957"/>
                </a:cubicBezTo>
                <a:cubicBezTo>
                  <a:pt x="1250269" y="77323"/>
                  <a:pt x="1262355" y="75759"/>
                  <a:pt x="1274135" y="72814"/>
                </a:cubicBezTo>
                <a:cubicBezTo>
                  <a:pt x="1281440" y="70988"/>
                  <a:pt x="1288123" y="66815"/>
                  <a:pt x="1295566" y="65670"/>
                </a:cubicBezTo>
                <a:cubicBezTo>
                  <a:pt x="1319219" y="62031"/>
                  <a:pt x="1343236" y="61322"/>
                  <a:pt x="1367004" y="58526"/>
                </a:cubicBezTo>
                <a:cubicBezTo>
                  <a:pt x="1383727" y="56559"/>
                  <a:pt x="1400341" y="53763"/>
                  <a:pt x="1417010" y="51382"/>
                </a:cubicBezTo>
                <a:cubicBezTo>
                  <a:pt x="1368588" y="35243"/>
                  <a:pt x="1427668" y="53515"/>
                  <a:pt x="1345572" y="37095"/>
                </a:cubicBezTo>
                <a:cubicBezTo>
                  <a:pt x="1326317" y="33244"/>
                  <a:pt x="1288422" y="22807"/>
                  <a:pt x="1288422" y="22807"/>
                </a:cubicBezTo>
                <a:cubicBezTo>
                  <a:pt x="1332230" y="-6396"/>
                  <a:pt x="1322442" y="-6192"/>
                  <a:pt x="1409866" y="15664"/>
                </a:cubicBezTo>
                <a:cubicBezTo>
                  <a:pt x="1418195" y="17746"/>
                  <a:pt x="1416182" y="33906"/>
                  <a:pt x="1424154" y="37095"/>
                </a:cubicBezTo>
                <a:cubicBezTo>
                  <a:pt x="1441979" y="44225"/>
                  <a:pt x="1462254" y="41858"/>
                  <a:pt x="1481304" y="44239"/>
                </a:cubicBezTo>
                <a:cubicBezTo>
                  <a:pt x="1476541" y="51383"/>
                  <a:pt x="1473720" y="60307"/>
                  <a:pt x="1467016" y="65670"/>
                </a:cubicBezTo>
                <a:cubicBezTo>
                  <a:pt x="1461136" y="70374"/>
                  <a:pt x="1448953" y="79549"/>
                  <a:pt x="1445585" y="72814"/>
                </a:cubicBezTo>
                <a:cubicBezTo>
                  <a:pt x="1441745" y="65135"/>
                  <a:pt x="1455110" y="58526"/>
                  <a:pt x="1459872" y="51382"/>
                </a:cubicBezTo>
                <a:cubicBezTo>
                  <a:pt x="1431300" y="41859"/>
                  <a:pt x="1442912" y="41468"/>
                  <a:pt x="1409866" y="51382"/>
                </a:cubicBezTo>
                <a:cubicBezTo>
                  <a:pt x="1395441" y="55710"/>
                  <a:pt x="1354473" y="74024"/>
                  <a:pt x="1367004" y="65670"/>
                </a:cubicBezTo>
                <a:cubicBezTo>
                  <a:pt x="1405825" y="39788"/>
                  <a:pt x="1386220" y="56329"/>
                  <a:pt x="1359860" y="58526"/>
                </a:cubicBezTo>
                <a:cubicBezTo>
                  <a:pt x="1340876" y="60108"/>
                  <a:pt x="1321760" y="58526"/>
                  <a:pt x="1302710" y="58526"/>
                </a:cubicBezTo>
              </a:path>
            </a:pathLst>
          </a:custGeom>
          <a:solidFill>
            <a:schemeClr val="accent5">
              <a:lumMod val="5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7115175" y="3386138"/>
            <a:ext cx="1171575" cy="121443"/>
          </a:xfrm>
          <a:custGeom>
            <a:avLst/>
            <a:gdLst>
              <a:gd name="connsiteX0" fmla="*/ 0 w 1171575"/>
              <a:gd name="connsiteY0" fmla="*/ 0 h 121443"/>
              <a:gd name="connsiteX1" fmla="*/ 35719 w 1171575"/>
              <a:gd name="connsiteY1" fmla="*/ 21431 h 121443"/>
              <a:gd name="connsiteX2" fmla="*/ 28575 w 1171575"/>
              <a:gd name="connsiteY2" fmla="*/ 21431 h 121443"/>
              <a:gd name="connsiteX3" fmla="*/ 64294 w 1171575"/>
              <a:gd name="connsiteY3" fmla="*/ 35718 h 121443"/>
              <a:gd name="connsiteX4" fmla="*/ 92869 w 1171575"/>
              <a:gd name="connsiteY4" fmla="*/ 50006 h 121443"/>
              <a:gd name="connsiteX5" fmla="*/ 114300 w 1171575"/>
              <a:gd name="connsiteY5" fmla="*/ 64293 h 121443"/>
              <a:gd name="connsiteX6" fmla="*/ 192881 w 1171575"/>
              <a:gd name="connsiteY6" fmla="*/ 85725 h 121443"/>
              <a:gd name="connsiteX7" fmla="*/ 307181 w 1171575"/>
              <a:gd name="connsiteY7" fmla="*/ 100012 h 121443"/>
              <a:gd name="connsiteX8" fmla="*/ 335756 w 1171575"/>
              <a:gd name="connsiteY8" fmla="*/ 107156 h 121443"/>
              <a:gd name="connsiteX9" fmla="*/ 400050 w 1171575"/>
              <a:gd name="connsiteY9" fmla="*/ 114300 h 121443"/>
              <a:gd name="connsiteX10" fmla="*/ 450056 w 1171575"/>
              <a:gd name="connsiteY10" fmla="*/ 121443 h 121443"/>
              <a:gd name="connsiteX11" fmla="*/ 471488 w 1171575"/>
              <a:gd name="connsiteY11" fmla="*/ 78581 h 121443"/>
              <a:gd name="connsiteX12" fmla="*/ 464344 w 1171575"/>
              <a:gd name="connsiteY12" fmla="*/ 50006 h 121443"/>
              <a:gd name="connsiteX13" fmla="*/ 442913 w 1171575"/>
              <a:gd name="connsiteY13" fmla="*/ 57150 h 121443"/>
              <a:gd name="connsiteX14" fmla="*/ 578644 w 1171575"/>
              <a:gd name="connsiteY14" fmla="*/ 50006 h 121443"/>
              <a:gd name="connsiteX15" fmla="*/ 571500 w 1171575"/>
              <a:gd name="connsiteY15" fmla="*/ 21431 h 121443"/>
              <a:gd name="connsiteX16" fmla="*/ 542925 w 1171575"/>
              <a:gd name="connsiteY16" fmla="*/ 14287 h 121443"/>
              <a:gd name="connsiteX17" fmla="*/ 521494 w 1171575"/>
              <a:gd name="connsiteY17" fmla="*/ 21431 h 121443"/>
              <a:gd name="connsiteX18" fmla="*/ 500063 w 1171575"/>
              <a:gd name="connsiteY18" fmla="*/ 35718 h 121443"/>
              <a:gd name="connsiteX19" fmla="*/ 585788 w 1171575"/>
              <a:gd name="connsiteY19" fmla="*/ 42862 h 121443"/>
              <a:gd name="connsiteX20" fmla="*/ 685800 w 1171575"/>
              <a:gd name="connsiteY20" fmla="*/ 57150 h 121443"/>
              <a:gd name="connsiteX21" fmla="*/ 664369 w 1171575"/>
              <a:gd name="connsiteY21" fmla="*/ 71437 h 121443"/>
              <a:gd name="connsiteX22" fmla="*/ 871538 w 1171575"/>
              <a:gd name="connsiteY22" fmla="*/ 78581 h 121443"/>
              <a:gd name="connsiteX23" fmla="*/ 950119 w 1171575"/>
              <a:gd name="connsiteY23" fmla="*/ 71437 h 121443"/>
              <a:gd name="connsiteX24" fmla="*/ 1042988 w 1171575"/>
              <a:gd name="connsiteY24" fmla="*/ 64293 h 121443"/>
              <a:gd name="connsiteX25" fmla="*/ 1085850 w 1171575"/>
              <a:gd name="connsiteY25" fmla="*/ 50006 h 121443"/>
              <a:gd name="connsiteX26" fmla="*/ 1107281 w 1171575"/>
              <a:gd name="connsiteY26" fmla="*/ 42862 h 121443"/>
              <a:gd name="connsiteX27" fmla="*/ 1114425 w 1171575"/>
              <a:gd name="connsiteY27" fmla="*/ 21431 h 121443"/>
              <a:gd name="connsiteX28" fmla="*/ 1071563 w 1171575"/>
              <a:gd name="connsiteY28" fmla="*/ 35718 h 121443"/>
              <a:gd name="connsiteX29" fmla="*/ 1100138 w 1171575"/>
              <a:gd name="connsiteY29" fmla="*/ 50006 h 121443"/>
              <a:gd name="connsiteX30" fmla="*/ 1071563 w 1171575"/>
              <a:gd name="connsiteY30" fmla="*/ 57150 h 121443"/>
              <a:gd name="connsiteX31" fmla="*/ 1171575 w 1171575"/>
              <a:gd name="connsiteY31" fmla="*/ 50006 h 121443"/>
              <a:gd name="connsiteX32" fmla="*/ 978694 w 1171575"/>
              <a:gd name="connsiteY32" fmla="*/ 28575 h 121443"/>
              <a:gd name="connsiteX33" fmla="*/ 992981 w 1171575"/>
              <a:gd name="connsiteY33" fmla="*/ 7143 h 121443"/>
              <a:gd name="connsiteX34" fmla="*/ 971550 w 1171575"/>
              <a:gd name="connsiteY34" fmla="*/ 14287 h 121443"/>
              <a:gd name="connsiteX35" fmla="*/ 807244 w 1171575"/>
              <a:gd name="connsiteY35" fmla="*/ 21431 h 121443"/>
              <a:gd name="connsiteX36" fmla="*/ 792956 w 1171575"/>
              <a:gd name="connsiteY36" fmla="*/ 50006 h 121443"/>
              <a:gd name="connsiteX37" fmla="*/ 835819 w 1171575"/>
              <a:gd name="connsiteY37" fmla="*/ 64293 h 121443"/>
              <a:gd name="connsiteX38" fmla="*/ 857250 w 1171575"/>
              <a:gd name="connsiteY38" fmla="*/ 57150 h 121443"/>
              <a:gd name="connsiteX39" fmla="*/ 864394 w 1171575"/>
              <a:gd name="connsiteY39" fmla="*/ 35718 h 121443"/>
              <a:gd name="connsiteX40" fmla="*/ 828675 w 1171575"/>
              <a:gd name="connsiteY40" fmla="*/ 42862 h 121443"/>
              <a:gd name="connsiteX41" fmla="*/ 721519 w 1171575"/>
              <a:gd name="connsiteY41" fmla="*/ 50006 h 121443"/>
              <a:gd name="connsiteX42" fmla="*/ 614363 w 1171575"/>
              <a:gd name="connsiteY42" fmla="*/ 42862 h 121443"/>
              <a:gd name="connsiteX43" fmla="*/ 571500 w 1171575"/>
              <a:gd name="connsiteY43" fmla="*/ 35718 h 121443"/>
              <a:gd name="connsiteX44" fmla="*/ 457200 w 1171575"/>
              <a:gd name="connsiteY44" fmla="*/ 42862 h 121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71575" h="121443">
                <a:moveTo>
                  <a:pt x="0" y="0"/>
                </a:moveTo>
                <a:cubicBezTo>
                  <a:pt x="11906" y="7144"/>
                  <a:pt x="23300" y="15221"/>
                  <a:pt x="35719" y="21431"/>
                </a:cubicBezTo>
                <a:cubicBezTo>
                  <a:pt x="45969" y="26556"/>
                  <a:pt x="91179" y="37082"/>
                  <a:pt x="28575" y="21431"/>
                </a:cubicBezTo>
                <a:cubicBezTo>
                  <a:pt x="-10576" y="-4671"/>
                  <a:pt x="-538" y="3302"/>
                  <a:pt x="64294" y="35718"/>
                </a:cubicBezTo>
                <a:cubicBezTo>
                  <a:pt x="73819" y="40481"/>
                  <a:pt x="84008" y="44099"/>
                  <a:pt x="92869" y="50006"/>
                </a:cubicBezTo>
                <a:cubicBezTo>
                  <a:pt x="100013" y="54768"/>
                  <a:pt x="106454" y="60806"/>
                  <a:pt x="114300" y="64293"/>
                </a:cubicBezTo>
                <a:cubicBezTo>
                  <a:pt x="139413" y="75454"/>
                  <a:pt x="165992" y="81244"/>
                  <a:pt x="192881" y="85725"/>
                </a:cubicBezTo>
                <a:cubicBezTo>
                  <a:pt x="233634" y="92517"/>
                  <a:pt x="265340" y="95363"/>
                  <a:pt x="307181" y="100012"/>
                </a:cubicBezTo>
                <a:cubicBezTo>
                  <a:pt x="316706" y="102393"/>
                  <a:pt x="326052" y="105663"/>
                  <a:pt x="335756" y="107156"/>
                </a:cubicBezTo>
                <a:cubicBezTo>
                  <a:pt x="357068" y="110435"/>
                  <a:pt x="378653" y="111626"/>
                  <a:pt x="400050" y="114300"/>
                </a:cubicBezTo>
                <a:cubicBezTo>
                  <a:pt x="416758" y="116388"/>
                  <a:pt x="433387" y="119062"/>
                  <a:pt x="450056" y="121443"/>
                </a:cubicBezTo>
                <a:cubicBezTo>
                  <a:pt x="457280" y="110608"/>
                  <a:pt x="471488" y="93369"/>
                  <a:pt x="471488" y="78581"/>
                </a:cubicBezTo>
                <a:cubicBezTo>
                  <a:pt x="471488" y="68763"/>
                  <a:pt x="466725" y="59531"/>
                  <a:pt x="464344" y="50006"/>
                </a:cubicBezTo>
                <a:cubicBezTo>
                  <a:pt x="457200" y="52387"/>
                  <a:pt x="435383" y="57150"/>
                  <a:pt x="442913" y="57150"/>
                </a:cubicBezTo>
                <a:cubicBezTo>
                  <a:pt x="488219" y="57150"/>
                  <a:pt x="534991" y="62132"/>
                  <a:pt x="578644" y="50006"/>
                </a:cubicBezTo>
                <a:cubicBezTo>
                  <a:pt x="588104" y="47378"/>
                  <a:pt x="578442" y="28373"/>
                  <a:pt x="571500" y="21431"/>
                </a:cubicBezTo>
                <a:cubicBezTo>
                  <a:pt x="564558" y="14489"/>
                  <a:pt x="552450" y="16668"/>
                  <a:pt x="542925" y="14287"/>
                </a:cubicBezTo>
                <a:cubicBezTo>
                  <a:pt x="535781" y="16668"/>
                  <a:pt x="528229" y="18063"/>
                  <a:pt x="521494" y="21431"/>
                </a:cubicBezTo>
                <a:cubicBezTo>
                  <a:pt x="513815" y="25271"/>
                  <a:pt x="491918" y="33003"/>
                  <a:pt x="500063" y="35718"/>
                </a:cubicBezTo>
                <a:cubicBezTo>
                  <a:pt x="527266" y="44785"/>
                  <a:pt x="557213" y="40481"/>
                  <a:pt x="585788" y="42862"/>
                </a:cubicBezTo>
                <a:cubicBezTo>
                  <a:pt x="519087" y="65096"/>
                  <a:pt x="593448" y="37361"/>
                  <a:pt x="685800" y="57150"/>
                </a:cubicBezTo>
                <a:cubicBezTo>
                  <a:pt x="694195" y="58949"/>
                  <a:pt x="671513" y="66675"/>
                  <a:pt x="664369" y="71437"/>
                </a:cubicBezTo>
                <a:cubicBezTo>
                  <a:pt x="733425" y="73818"/>
                  <a:pt x="802441" y="78581"/>
                  <a:pt x="871538" y="78581"/>
                </a:cubicBezTo>
                <a:cubicBezTo>
                  <a:pt x="897840" y="78581"/>
                  <a:pt x="923908" y="73621"/>
                  <a:pt x="950119" y="71437"/>
                </a:cubicBezTo>
                <a:lnTo>
                  <a:pt x="1042988" y="64293"/>
                </a:lnTo>
                <a:lnTo>
                  <a:pt x="1085850" y="50006"/>
                </a:lnTo>
                <a:lnTo>
                  <a:pt x="1107281" y="42862"/>
                </a:lnTo>
                <a:cubicBezTo>
                  <a:pt x="1109662" y="35718"/>
                  <a:pt x="1121809" y="22908"/>
                  <a:pt x="1114425" y="21431"/>
                </a:cubicBezTo>
                <a:cubicBezTo>
                  <a:pt x="1099657" y="18477"/>
                  <a:pt x="1071563" y="35718"/>
                  <a:pt x="1071563" y="35718"/>
                </a:cubicBezTo>
                <a:cubicBezTo>
                  <a:pt x="1081088" y="40481"/>
                  <a:pt x="1100138" y="39357"/>
                  <a:pt x="1100138" y="50006"/>
                </a:cubicBezTo>
                <a:cubicBezTo>
                  <a:pt x="1100138" y="59824"/>
                  <a:pt x="1061745" y="57150"/>
                  <a:pt x="1071563" y="57150"/>
                </a:cubicBezTo>
                <a:cubicBezTo>
                  <a:pt x="1104985" y="57150"/>
                  <a:pt x="1138238" y="52387"/>
                  <a:pt x="1171575" y="50006"/>
                </a:cubicBezTo>
                <a:cubicBezTo>
                  <a:pt x="1081219" y="19886"/>
                  <a:pt x="1143756" y="36434"/>
                  <a:pt x="978694" y="28575"/>
                </a:cubicBezTo>
                <a:cubicBezTo>
                  <a:pt x="983456" y="21431"/>
                  <a:pt x="996821" y="14822"/>
                  <a:pt x="992981" y="7143"/>
                </a:cubicBezTo>
                <a:cubicBezTo>
                  <a:pt x="989613" y="408"/>
                  <a:pt x="979058" y="13709"/>
                  <a:pt x="971550" y="14287"/>
                </a:cubicBezTo>
                <a:cubicBezTo>
                  <a:pt x="916891" y="18492"/>
                  <a:pt x="862013" y="19050"/>
                  <a:pt x="807244" y="21431"/>
                </a:cubicBezTo>
                <a:cubicBezTo>
                  <a:pt x="799452" y="24028"/>
                  <a:pt x="762650" y="28359"/>
                  <a:pt x="792956" y="50006"/>
                </a:cubicBezTo>
                <a:cubicBezTo>
                  <a:pt x="805211" y="58760"/>
                  <a:pt x="835819" y="64293"/>
                  <a:pt x="835819" y="64293"/>
                </a:cubicBezTo>
                <a:cubicBezTo>
                  <a:pt x="842963" y="61912"/>
                  <a:pt x="851925" y="62475"/>
                  <a:pt x="857250" y="57150"/>
                </a:cubicBezTo>
                <a:cubicBezTo>
                  <a:pt x="862575" y="51825"/>
                  <a:pt x="871129" y="39086"/>
                  <a:pt x="864394" y="35718"/>
                </a:cubicBezTo>
                <a:cubicBezTo>
                  <a:pt x="853534" y="30288"/>
                  <a:pt x="840757" y="41654"/>
                  <a:pt x="828675" y="42862"/>
                </a:cubicBezTo>
                <a:cubicBezTo>
                  <a:pt x="793055" y="46424"/>
                  <a:pt x="757238" y="47625"/>
                  <a:pt x="721519" y="50006"/>
                </a:cubicBezTo>
                <a:cubicBezTo>
                  <a:pt x="685800" y="47625"/>
                  <a:pt x="650000" y="46256"/>
                  <a:pt x="614363" y="42862"/>
                </a:cubicBezTo>
                <a:cubicBezTo>
                  <a:pt x="599943" y="41489"/>
                  <a:pt x="585985" y="35718"/>
                  <a:pt x="571500" y="35718"/>
                </a:cubicBezTo>
                <a:cubicBezTo>
                  <a:pt x="533326" y="35718"/>
                  <a:pt x="457200" y="42862"/>
                  <a:pt x="457200" y="42862"/>
                </a:cubicBezTo>
              </a:path>
            </a:pathLst>
          </a:cu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6741513" y="3036094"/>
            <a:ext cx="1566279" cy="8429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p:cNvCxnSpPr/>
          <p:nvPr/>
        </p:nvCxnSpPr>
        <p:spPr>
          <a:xfrm flipV="1">
            <a:off x="7512169" y="2185985"/>
            <a:ext cx="0" cy="70008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Rectangle 35"/>
          <p:cNvSpPr/>
          <p:nvPr/>
        </p:nvSpPr>
        <p:spPr>
          <a:xfrm>
            <a:off x="7174584" y="1450158"/>
            <a:ext cx="675170" cy="603309"/>
          </a:xfrm>
          <a:prstGeom prst="rect">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Isosceles Triangle 36"/>
          <p:cNvSpPr/>
          <p:nvPr/>
        </p:nvSpPr>
        <p:spPr>
          <a:xfrm>
            <a:off x="7174584" y="1042965"/>
            <a:ext cx="675170" cy="389691"/>
          </a:xfrm>
          <a:prstGeom prst="triangle">
            <a:avLst>
              <a:gd name="adj" fmla="val 47884"/>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ame 37"/>
          <p:cNvSpPr/>
          <p:nvPr/>
        </p:nvSpPr>
        <p:spPr>
          <a:xfrm>
            <a:off x="7278518" y="1576052"/>
            <a:ext cx="171450" cy="180305"/>
          </a:xfrm>
          <a:prstGeom prst="frame">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Frame 38"/>
          <p:cNvSpPr/>
          <p:nvPr/>
        </p:nvSpPr>
        <p:spPr>
          <a:xfrm>
            <a:off x="7553902" y="1576052"/>
            <a:ext cx="171450" cy="180305"/>
          </a:xfrm>
          <a:prstGeom prst="frame">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Flowchart: Process 39"/>
          <p:cNvSpPr/>
          <p:nvPr/>
        </p:nvSpPr>
        <p:spPr>
          <a:xfrm>
            <a:off x="7449968" y="1843085"/>
            <a:ext cx="97686" cy="210382"/>
          </a:xfrm>
          <a:prstGeom prst="flowChartProcess">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501935" y="1928197"/>
            <a:ext cx="45719" cy="45719"/>
          </a:xfrm>
          <a:prstGeom prst="ellipse">
            <a:avLst/>
          </a:prstGeom>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3738532" y="1791857"/>
            <a:ext cx="2478881" cy="523220"/>
          </a:xfrm>
          <a:prstGeom prst="rect">
            <a:avLst/>
          </a:prstGeom>
          <a:noFill/>
        </p:spPr>
        <p:txBody>
          <a:bodyPr wrap="square" rtlCol="0">
            <a:spAutoFit/>
          </a:bodyPr>
          <a:lstStyle/>
          <a:p>
            <a:r>
              <a:rPr lang="en-US" sz="2800" dirty="0">
                <a:solidFill>
                  <a:schemeClr val="lt2"/>
                </a:solidFill>
                <a:latin typeface="Fahkwang"/>
                <a:ea typeface="Fahkwang"/>
                <a:cs typeface="Fahkwang"/>
                <a:sym typeface="Fahkwang"/>
              </a:rPr>
              <a:t>OUR IDEA</a:t>
            </a:r>
          </a:p>
        </p:txBody>
      </p:sp>
      <p:cxnSp>
        <p:nvCxnSpPr>
          <p:cNvPr id="44" name="Google Shape;487;p45"/>
          <p:cNvCxnSpPr/>
          <p:nvPr/>
        </p:nvCxnSpPr>
        <p:spPr>
          <a:xfrm flipV="1">
            <a:off x="3404671" y="2252494"/>
            <a:ext cx="2920444" cy="4931"/>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1817842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49"/>
          <p:cNvSpPr txBox="1">
            <a:spLocks noGrp="1"/>
          </p:cNvSpPr>
          <p:nvPr>
            <p:ph type="title"/>
          </p:nvPr>
        </p:nvSpPr>
        <p:spPr>
          <a:xfrm flipH="1">
            <a:off x="5581185" y="1162712"/>
            <a:ext cx="2361300" cy="5319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US" dirty="0" smtClean="0"/>
              <a:t>OUR IDEA</a:t>
            </a:r>
            <a:endParaRPr dirty="0"/>
          </a:p>
        </p:txBody>
      </p:sp>
      <p:sp>
        <p:nvSpPr>
          <p:cNvPr id="594" name="Google Shape;594;p49"/>
          <p:cNvSpPr txBox="1">
            <a:spLocks noGrp="1"/>
          </p:cNvSpPr>
          <p:nvPr>
            <p:ph type="subTitle" idx="1"/>
          </p:nvPr>
        </p:nvSpPr>
        <p:spPr>
          <a:xfrm flipH="1">
            <a:off x="2318686" y="761242"/>
            <a:ext cx="6524998" cy="3756494"/>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1800" dirty="0" smtClean="0"/>
              <a:t>Our idea consists of two parts:</a:t>
            </a:r>
          </a:p>
          <a:p>
            <a:pPr marL="0" lvl="0" indent="0" algn="l" rtl="0">
              <a:spcBef>
                <a:spcPts val="0"/>
              </a:spcBef>
              <a:spcAft>
                <a:spcPts val="0"/>
              </a:spcAft>
              <a:buNone/>
            </a:pPr>
            <a:endParaRPr lang="en-US" sz="1800" dirty="0" smtClean="0"/>
          </a:p>
          <a:p>
            <a:pPr marL="285750" lvl="0" indent="-285750" algn="l" rtl="0">
              <a:spcBef>
                <a:spcPts val="0"/>
              </a:spcBef>
              <a:spcAft>
                <a:spcPts val="0"/>
              </a:spcAft>
              <a:buFont typeface="Wingdings" panose="05000000000000000000" pitchFamily="2" charset="2"/>
              <a:buChar char="ü"/>
            </a:pPr>
            <a:r>
              <a:rPr lang="en-US" sz="1800" dirty="0" smtClean="0"/>
              <a:t>Evaporating water</a:t>
            </a:r>
          </a:p>
          <a:p>
            <a:pPr marL="285750" lvl="0" indent="-285750" algn="l" rtl="0">
              <a:spcBef>
                <a:spcPts val="0"/>
              </a:spcBef>
              <a:spcAft>
                <a:spcPts val="0"/>
              </a:spcAft>
              <a:buFont typeface="Wingdings" panose="05000000000000000000" pitchFamily="2" charset="2"/>
              <a:buChar char="ü"/>
            </a:pPr>
            <a:r>
              <a:rPr lang="en-US" sz="1800" dirty="0" smtClean="0"/>
              <a:t>Condensing water</a:t>
            </a:r>
          </a:p>
          <a:p>
            <a:pPr marL="0" lvl="0" indent="0" algn="l" rtl="0">
              <a:spcBef>
                <a:spcPts val="0"/>
              </a:spcBef>
              <a:spcAft>
                <a:spcPts val="0"/>
              </a:spcAft>
            </a:pPr>
            <a:endParaRPr lang="en-US" sz="1800" dirty="0"/>
          </a:p>
          <a:p>
            <a:pPr marL="0" lvl="0" indent="0" algn="l" rtl="0">
              <a:spcBef>
                <a:spcPts val="0"/>
              </a:spcBef>
              <a:spcAft>
                <a:spcPts val="0"/>
              </a:spcAft>
            </a:pPr>
            <a:r>
              <a:rPr lang="en-US" sz="1800" dirty="0" smtClean="0"/>
              <a:t>Firstly, water will be collected from Jordan's primary sources of water (</a:t>
            </a:r>
            <a:r>
              <a:rPr lang="en-US" sz="1800" smtClean="0"/>
              <a:t>like </a:t>
            </a:r>
            <a:r>
              <a:rPr lang="en-US" sz="1800" smtClean="0"/>
              <a:t>rain </a:t>
            </a:r>
            <a:r>
              <a:rPr lang="en-US" sz="1800" dirty="0" smtClean="0"/>
              <a:t>water and river water) and this water will be stored in water storages.</a:t>
            </a:r>
          </a:p>
          <a:p>
            <a:pPr marL="0" lvl="0" indent="0" algn="l" rtl="0">
              <a:spcBef>
                <a:spcPts val="0"/>
              </a:spcBef>
              <a:spcAft>
                <a:spcPts val="0"/>
              </a:spcAft>
            </a:pPr>
            <a:endParaRPr lang="en-US" sz="1800" dirty="0" smtClean="0"/>
          </a:p>
          <a:p>
            <a:pPr marL="0" lvl="0" indent="0" algn="l" rtl="0">
              <a:spcBef>
                <a:spcPts val="0"/>
              </a:spcBef>
              <a:spcAft>
                <a:spcPts val="0"/>
              </a:spcAft>
            </a:pPr>
            <a:r>
              <a:rPr lang="en-US" sz="1800" dirty="0" smtClean="0"/>
              <a:t>Next, energy (heat) will be used to heat up the water. When the water is done evaporating, the steam will move through condensation tubes which will turn the water vapor into distilled water. This distilled water will be stored and passed to all houses.</a:t>
            </a:r>
            <a:endParaRPr lang="en-US" sz="1800" dirty="0"/>
          </a:p>
        </p:txBody>
      </p:sp>
      <p:cxnSp>
        <p:nvCxnSpPr>
          <p:cNvPr id="595" name="Google Shape;595;p49"/>
          <p:cNvCxnSpPr/>
          <p:nvPr/>
        </p:nvCxnSpPr>
        <p:spPr>
          <a:xfrm flipV="1">
            <a:off x="5502083" y="1683125"/>
            <a:ext cx="3030020" cy="11487"/>
          </a:xfrm>
          <a:prstGeom prst="straightConnector1">
            <a:avLst/>
          </a:prstGeom>
          <a:noFill/>
          <a:ln w="9525" cap="flat" cmpd="sng">
            <a:solidFill>
              <a:schemeClr val="lt2"/>
            </a:solidFill>
            <a:prstDash val="solid"/>
            <a:round/>
            <a:headEnd type="none" w="med" len="med"/>
            <a:tailEnd type="none" w="med" len="med"/>
          </a:ln>
        </p:spPr>
      </p:cxnSp>
      <p:pic>
        <p:nvPicPr>
          <p:cNvPr id="596" name="Google Shape;596;p49"/>
          <p:cNvPicPr preferRelativeResize="0"/>
          <p:nvPr/>
        </p:nvPicPr>
        <p:blipFill>
          <a:blip r:embed="rId3">
            <a:alphaModFix/>
          </a:blip>
          <a:stretch>
            <a:fillRect/>
          </a:stretch>
        </p:blipFill>
        <p:spPr>
          <a:xfrm>
            <a:off x="-245997" y="1525572"/>
            <a:ext cx="2428952" cy="2413573"/>
          </a:xfrm>
          <a:prstGeom prst="rect">
            <a:avLst/>
          </a:prstGeom>
          <a:noFill/>
          <a:ln>
            <a:noFill/>
          </a:ln>
        </p:spPr>
      </p:pic>
      <p:pic>
        <p:nvPicPr>
          <p:cNvPr id="597" name="Google Shape;597;p49"/>
          <p:cNvPicPr preferRelativeResize="0"/>
          <p:nvPr/>
        </p:nvPicPr>
        <p:blipFill>
          <a:blip r:embed="rId4">
            <a:alphaModFix/>
          </a:blip>
          <a:stretch>
            <a:fillRect/>
          </a:stretch>
        </p:blipFill>
        <p:spPr>
          <a:xfrm rot="4840453">
            <a:off x="910435" y="2187353"/>
            <a:ext cx="1620694" cy="1534892"/>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4" name="Google Shape;504;p46"/>
          <p:cNvSpPr txBox="1">
            <a:spLocks noGrp="1"/>
          </p:cNvSpPr>
          <p:nvPr>
            <p:ph type="subTitle" idx="1"/>
          </p:nvPr>
        </p:nvSpPr>
        <p:spPr>
          <a:xfrm>
            <a:off x="720000" y="1314447"/>
            <a:ext cx="2773294" cy="2331136"/>
          </a:xfrm>
          <a:prstGeom prst="rect">
            <a:avLst/>
          </a:prstGeom>
        </p:spPr>
        <p:txBody>
          <a:bodyPr spcFirstLastPara="1" wrap="square" lIns="91425" tIns="91425" rIns="91425" bIns="91425" anchor="ctr" anchorCtr="0">
            <a:noAutofit/>
          </a:bodyPr>
          <a:lstStyle/>
          <a:p>
            <a:pPr marL="0" lvl="0" indent="0"/>
            <a:r>
              <a:rPr lang="en-US" dirty="0"/>
              <a:t>Water distillation is a powerful method for </a:t>
            </a:r>
            <a:r>
              <a:rPr lang="en-US" b="1" dirty="0"/>
              <a:t>removing pollutants</a:t>
            </a:r>
            <a:r>
              <a:rPr lang="en-US" dirty="0"/>
              <a:t> from drinking water. Distilled water is almost devoid of pollutants such as pesticides and microorganisms, which may be especially </a:t>
            </a:r>
            <a:r>
              <a:rPr lang="en-US" u="sng" dirty="0"/>
              <a:t>beneficial</a:t>
            </a:r>
            <a:r>
              <a:rPr lang="en-US" dirty="0"/>
              <a:t> to </a:t>
            </a:r>
            <a:r>
              <a:rPr lang="en-US" dirty="0" smtClean="0"/>
              <a:t>people </a:t>
            </a:r>
            <a:r>
              <a:rPr lang="en-US" dirty="0"/>
              <a:t>with </a:t>
            </a:r>
            <a:r>
              <a:rPr lang="en-US" b="1" u="sng" dirty="0"/>
              <a:t>compromised immune systems</a:t>
            </a:r>
            <a:r>
              <a:rPr lang="en-US" b="1" u="sng" dirty="0" smtClean="0"/>
              <a:t>.</a:t>
            </a:r>
          </a:p>
          <a:p>
            <a:pPr marL="0" lvl="0" indent="0"/>
            <a:endParaRPr lang="en-US" i="1" dirty="0"/>
          </a:p>
        </p:txBody>
      </p:sp>
      <p:sp>
        <p:nvSpPr>
          <p:cNvPr id="505" name="Google Shape;505;p46"/>
          <p:cNvSpPr txBox="1">
            <a:spLocks noGrp="1"/>
          </p:cNvSpPr>
          <p:nvPr>
            <p:ph type="title" idx="2"/>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smtClean="0"/>
              <a:t>WHY DISTILLED WATER</a:t>
            </a:r>
            <a:endParaRPr dirty="0"/>
          </a:p>
        </p:txBody>
      </p:sp>
      <p:sp>
        <p:nvSpPr>
          <p:cNvPr id="507" name="Google Shape;507;p46"/>
          <p:cNvSpPr txBox="1">
            <a:spLocks noGrp="1"/>
          </p:cNvSpPr>
          <p:nvPr>
            <p:ph type="subTitle" idx="4"/>
          </p:nvPr>
        </p:nvSpPr>
        <p:spPr>
          <a:xfrm>
            <a:off x="4066312" y="2151073"/>
            <a:ext cx="3856107" cy="2571750"/>
          </a:xfrm>
          <a:prstGeom prst="rect">
            <a:avLst/>
          </a:prstGeom>
        </p:spPr>
        <p:txBody>
          <a:bodyPr spcFirstLastPara="1" wrap="square" lIns="91425" tIns="91425" rIns="91425" bIns="91425" anchor="ctr" anchorCtr="0">
            <a:noAutofit/>
          </a:bodyPr>
          <a:lstStyle/>
          <a:p>
            <a:pPr marL="0" indent="0"/>
            <a:r>
              <a:rPr lang="en-US" dirty="0" smtClean="0"/>
              <a:t>Those </a:t>
            </a:r>
            <a:r>
              <a:rPr lang="en-US" dirty="0"/>
              <a:t>with HIV/AIDS and certain malignancies, for example, are at a higher risk of </a:t>
            </a:r>
            <a:r>
              <a:rPr lang="en-US" b="1" dirty="0"/>
              <a:t>falling ill </a:t>
            </a:r>
            <a:r>
              <a:rPr lang="en-US" dirty="0"/>
              <a:t>from contaminants in food and water and may </a:t>
            </a:r>
            <a:r>
              <a:rPr lang="en-US" u="sng" dirty="0"/>
              <a:t>benefit</a:t>
            </a:r>
            <a:r>
              <a:rPr lang="en-US" dirty="0"/>
              <a:t> from drinking distilled </a:t>
            </a:r>
            <a:r>
              <a:rPr lang="en-US" dirty="0" smtClean="0"/>
              <a:t>water.</a:t>
            </a:r>
            <a:endParaRPr dirty="0"/>
          </a:p>
        </p:txBody>
      </p:sp>
      <p:sp>
        <p:nvSpPr>
          <p:cNvPr id="509" name="Google Shape;509;p46"/>
          <p:cNvSpPr txBox="1">
            <a:spLocks noGrp="1"/>
          </p:cNvSpPr>
          <p:nvPr>
            <p:ph type="subTitle" idx="6"/>
          </p:nvPr>
        </p:nvSpPr>
        <p:spPr>
          <a:xfrm>
            <a:off x="4066312" y="1278730"/>
            <a:ext cx="3948976" cy="1535907"/>
          </a:xfrm>
          <a:prstGeom prst="rect">
            <a:avLst/>
          </a:prstGeom>
        </p:spPr>
        <p:txBody>
          <a:bodyPr spcFirstLastPara="1" wrap="square" lIns="91425" tIns="91425" rIns="91425" bIns="91425" anchor="ctr" anchorCtr="0">
            <a:noAutofit/>
          </a:bodyPr>
          <a:lstStyle/>
          <a:p>
            <a:pPr marL="0" indent="0"/>
            <a:r>
              <a:rPr lang="en-US" dirty="0" smtClean="0"/>
              <a:t>Moreover</a:t>
            </a:r>
            <a:r>
              <a:rPr lang="en-US" dirty="0"/>
              <a:t>, distilled water, like certain other purification procedures, successfully </a:t>
            </a:r>
            <a:r>
              <a:rPr lang="en-US" u="sng" dirty="0"/>
              <a:t>eliminates chlorine </a:t>
            </a:r>
            <a:r>
              <a:rPr lang="en-US" dirty="0"/>
              <a:t>from drinking water, which can </a:t>
            </a:r>
            <a:r>
              <a:rPr lang="en-US" b="1" dirty="0"/>
              <a:t>enhance the flavor </a:t>
            </a:r>
            <a:r>
              <a:rPr lang="en-US" dirty="0"/>
              <a:t>of water while </a:t>
            </a:r>
            <a:r>
              <a:rPr lang="en-US" u="sng" dirty="0"/>
              <a:t>reducing</a:t>
            </a:r>
            <a:r>
              <a:rPr lang="en-US" dirty="0"/>
              <a:t> your exposure to chlorine.</a:t>
            </a:r>
          </a:p>
          <a:p>
            <a:pPr marL="0" lvl="0" indent="0" algn="l" rtl="0">
              <a:spcBef>
                <a:spcPts val="0"/>
              </a:spcBef>
              <a:spcAft>
                <a:spcPts val="0"/>
              </a:spcAft>
              <a:buNone/>
            </a:pPr>
            <a:endParaRPr dirty="0"/>
          </a:p>
        </p:txBody>
      </p:sp>
      <p:cxnSp>
        <p:nvCxnSpPr>
          <p:cNvPr id="512" name="Google Shape;512;p46"/>
          <p:cNvCxnSpPr/>
          <p:nvPr/>
        </p:nvCxnSpPr>
        <p:spPr>
          <a:xfrm flipV="1">
            <a:off x="720000" y="964406"/>
            <a:ext cx="4924427" cy="16501"/>
          </a:xfrm>
          <a:prstGeom prst="straightConnector1">
            <a:avLst/>
          </a:prstGeom>
          <a:noFill/>
          <a:ln w="9525" cap="flat" cmpd="sng">
            <a:solidFill>
              <a:schemeClr val="lt2"/>
            </a:solidFill>
            <a:prstDash val="solid"/>
            <a:round/>
            <a:headEnd type="none" w="med" len="med"/>
            <a:tailEnd type="none" w="med" len="med"/>
          </a:ln>
        </p:spPr>
      </p:cxnSp>
      <p:cxnSp>
        <p:nvCxnSpPr>
          <p:cNvPr id="37" name="Google Shape;512;p46"/>
          <p:cNvCxnSpPr/>
          <p:nvPr/>
        </p:nvCxnSpPr>
        <p:spPr>
          <a:xfrm flipV="1">
            <a:off x="4176280" y="2700337"/>
            <a:ext cx="3636169" cy="9714"/>
          </a:xfrm>
          <a:prstGeom prst="straightConnector1">
            <a:avLst/>
          </a:prstGeom>
          <a:noFill/>
          <a:ln w="9525" cap="flat" cmpd="sng">
            <a:solidFill>
              <a:schemeClr val="lt2"/>
            </a:solidFill>
            <a:prstDash val="solid"/>
            <a:round/>
            <a:headEnd type="none" w="med" len="med"/>
            <a:tailEnd type="none" w="med" len="med"/>
          </a:ln>
        </p:spPr>
      </p:cxnSp>
      <p:pic>
        <p:nvPicPr>
          <p:cNvPr id="11" name="Picture 10" descr="Free Images : nature, branch, sport, glass, wet, cup, ice, glow, drink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0325" y="3200676"/>
            <a:ext cx="1223099" cy="183566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56"/>
          <p:cNvSpPr txBox="1">
            <a:spLocks noGrp="1"/>
          </p:cNvSpPr>
          <p:nvPr>
            <p:ph type="title"/>
          </p:nvPr>
        </p:nvSpPr>
        <p:spPr>
          <a:xfrm>
            <a:off x="3340411" y="613021"/>
            <a:ext cx="5290865" cy="315478"/>
          </a:xfrm>
          <a:prstGeom prst="rect">
            <a:avLst/>
          </a:prstGeom>
        </p:spPr>
        <p:txBody>
          <a:bodyPr spcFirstLastPara="1" wrap="square" lIns="182875" tIns="91425" rIns="182875" bIns="91425" anchor="ctr" anchorCtr="0">
            <a:noAutofit/>
          </a:bodyPr>
          <a:lstStyle/>
          <a:p>
            <a:r>
              <a:rPr lang="en-US" b="1" dirty="0" smtClean="0"/>
              <a:t>SAYING </a:t>
            </a:r>
            <a:r>
              <a:rPr lang="en-US" b="1" i="1" dirty="0" smtClean="0"/>
              <a:t>NO</a:t>
            </a:r>
            <a:r>
              <a:rPr lang="en-US" b="1" dirty="0" smtClean="0"/>
              <a:t> TO CONS</a:t>
            </a:r>
            <a:r>
              <a:rPr lang="en-US" b="1" dirty="0"/>
              <a:t/>
            </a:r>
            <a:br>
              <a:rPr lang="en-US" b="1" dirty="0"/>
            </a:br>
            <a:endParaRPr dirty="0"/>
          </a:p>
        </p:txBody>
      </p:sp>
      <p:sp>
        <p:nvSpPr>
          <p:cNvPr id="674" name="Google Shape;674;p56"/>
          <p:cNvSpPr txBox="1">
            <a:spLocks noGrp="1"/>
          </p:cNvSpPr>
          <p:nvPr>
            <p:ph type="subTitle" idx="1"/>
          </p:nvPr>
        </p:nvSpPr>
        <p:spPr>
          <a:xfrm>
            <a:off x="3981760" y="1081172"/>
            <a:ext cx="4509969" cy="4122132"/>
          </a:xfrm>
          <a:prstGeom prst="rect">
            <a:avLst/>
          </a:prstGeom>
        </p:spPr>
        <p:txBody>
          <a:bodyPr spcFirstLastPara="1" wrap="square" lIns="91425" tIns="91425" rIns="91425" bIns="91425" anchor="t" anchorCtr="0">
            <a:noAutofit/>
          </a:bodyPr>
          <a:lstStyle/>
          <a:p>
            <a:pPr marL="0" indent="0" algn="l">
              <a:buNone/>
            </a:pPr>
            <a:r>
              <a:rPr lang="en-US" dirty="0"/>
              <a:t>While distillation is quite good at </a:t>
            </a:r>
            <a:r>
              <a:rPr lang="en-US" b="1" dirty="0"/>
              <a:t>eliminating </a:t>
            </a:r>
            <a:r>
              <a:rPr lang="en-US" dirty="0"/>
              <a:t>potentially dangerous impurities, it also eliminates the natural minerals and electrolytes contained in water</a:t>
            </a:r>
            <a:r>
              <a:rPr lang="en-US" dirty="0" smtClean="0"/>
              <a:t>.</a:t>
            </a:r>
          </a:p>
          <a:p>
            <a:pPr marL="0" indent="0" algn="l">
              <a:buNone/>
            </a:pPr>
            <a:endParaRPr lang="en-US" dirty="0"/>
          </a:p>
          <a:p>
            <a:pPr marL="0" indent="0" algn="l">
              <a:buNone/>
            </a:pPr>
            <a:r>
              <a:rPr lang="en-US" dirty="0" smtClean="0"/>
              <a:t>Distillation</a:t>
            </a:r>
            <a:r>
              <a:rPr lang="en-US" dirty="0"/>
              <a:t>, in fact, often eliminates </a:t>
            </a:r>
            <a:r>
              <a:rPr lang="en-US" b="1" dirty="0"/>
              <a:t>99.9%</a:t>
            </a:r>
            <a:r>
              <a:rPr lang="en-US" dirty="0"/>
              <a:t> of all minerals present in tap </a:t>
            </a:r>
            <a:r>
              <a:rPr lang="en-US" dirty="0" smtClean="0"/>
              <a:t>water. Any </a:t>
            </a:r>
            <a:r>
              <a:rPr lang="en-US" dirty="0"/>
              <a:t>factor that leads to a drop in important micronutrient consumption might have a detrimental influence on your </a:t>
            </a:r>
            <a:r>
              <a:rPr lang="en-US" dirty="0" smtClean="0"/>
              <a:t>health.</a:t>
            </a:r>
          </a:p>
          <a:p>
            <a:pPr marL="0" indent="0" algn="l">
              <a:buNone/>
            </a:pPr>
            <a:endParaRPr lang="en-US" dirty="0"/>
          </a:p>
          <a:p>
            <a:pPr marL="0" indent="0" algn="l">
              <a:buNone/>
            </a:pPr>
            <a:r>
              <a:rPr lang="en-US" dirty="0"/>
              <a:t>It is important to note, however, that for most individuals, tap water </a:t>
            </a:r>
            <a:r>
              <a:rPr lang="en-US" b="1" dirty="0"/>
              <a:t>is not a major source </a:t>
            </a:r>
            <a:r>
              <a:rPr lang="en-US" dirty="0"/>
              <a:t>of mineral consumption, and consuming distilled water should be reasonably</a:t>
            </a:r>
            <a:r>
              <a:rPr lang="en-US" b="1" dirty="0"/>
              <a:t> </a:t>
            </a:r>
            <a:r>
              <a:rPr lang="en-US" b="1" i="1" dirty="0"/>
              <a:t>safe </a:t>
            </a:r>
            <a:r>
              <a:rPr lang="en-US" dirty="0"/>
              <a:t>as long as a </a:t>
            </a:r>
            <a:r>
              <a:rPr lang="en-US" u="sng" dirty="0"/>
              <a:t>well-balanced diet is maintained</a:t>
            </a:r>
            <a:r>
              <a:rPr lang="en-US" dirty="0" smtClean="0"/>
              <a:t>.</a:t>
            </a:r>
          </a:p>
          <a:p>
            <a:pPr marL="0" indent="0" algn="l">
              <a:buNone/>
            </a:pPr>
            <a:endParaRPr lang="en-US" dirty="0"/>
          </a:p>
        </p:txBody>
      </p:sp>
      <p:sp>
        <p:nvSpPr>
          <p:cNvPr id="675" name="Google Shape;675;p56"/>
          <p:cNvSpPr/>
          <p:nvPr/>
        </p:nvSpPr>
        <p:spPr>
          <a:xfrm rot="-5400000">
            <a:off x="2709624" y="1025762"/>
            <a:ext cx="39760" cy="39760"/>
          </a:xfrm>
          <a:custGeom>
            <a:avLst/>
            <a:gdLst/>
            <a:ahLst/>
            <a:cxnLst/>
            <a:rect l="l" t="t" r="r" b="b"/>
            <a:pathLst>
              <a:path w="1035" h="1035" extrusionOk="0">
                <a:moveTo>
                  <a:pt x="518" y="0"/>
                </a:moveTo>
                <a:cubicBezTo>
                  <a:pt x="235" y="0"/>
                  <a:pt x="0" y="235"/>
                  <a:pt x="0" y="517"/>
                </a:cubicBezTo>
                <a:cubicBezTo>
                  <a:pt x="0" y="800"/>
                  <a:pt x="235" y="1035"/>
                  <a:pt x="518" y="1035"/>
                </a:cubicBezTo>
                <a:cubicBezTo>
                  <a:pt x="800" y="1035"/>
                  <a:pt x="1035" y="800"/>
                  <a:pt x="1035" y="517"/>
                </a:cubicBezTo>
                <a:cubicBezTo>
                  <a:pt x="1035" y="235"/>
                  <a:pt x="800" y="0"/>
                  <a:pt x="5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6"/>
          <p:cNvSpPr/>
          <p:nvPr/>
        </p:nvSpPr>
        <p:spPr>
          <a:xfrm rot="-5400000">
            <a:off x="1352356" y="829792"/>
            <a:ext cx="1343025" cy="1613223"/>
          </a:xfrm>
          <a:custGeom>
            <a:avLst/>
            <a:gdLst/>
            <a:ahLst/>
            <a:cxnLst/>
            <a:rect l="l" t="t" r="r" b="b"/>
            <a:pathLst>
              <a:path w="72950" h="55065" extrusionOk="0">
                <a:moveTo>
                  <a:pt x="456" y="0"/>
                </a:moveTo>
                <a:cubicBezTo>
                  <a:pt x="205" y="0"/>
                  <a:pt x="1" y="188"/>
                  <a:pt x="1" y="439"/>
                </a:cubicBezTo>
                <a:lnTo>
                  <a:pt x="1" y="54610"/>
                </a:lnTo>
                <a:cubicBezTo>
                  <a:pt x="1" y="54860"/>
                  <a:pt x="205" y="55064"/>
                  <a:pt x="456" y="55064"/>
                </a:cubicBezTo>
                <a:lnTo>
                  <a:pt x="72510" y="55064"/>
                </a:lnTo>
                <a:cubicBezTo>
                  <a:pt x="72745" y="55064"/>
                  <a:pt x="72949" y="54860"/>
                  <a:pt x="72949" y="54610"/>
                </a:cubicBezTo>
                <a:lnTo>
                  <a:pt x="72949" y="439"/>
                </a:lnTo>
                <a:cubicBezTo>
                  <a:pt x="72949" y="188"/>
                  <a:pt x="72745" y="0"/>
                  <a:pt x="725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6"/>
          <p:cNvSpPr/>
          <p:nvPr/>
        </p:nvSpPr>
        <p:spPr>
          <a:xfrm rot="-5400000">
            <a:off x="983854" y="648538"/>
            <a:ext cx="2392053" cy="1974058"/>
          </a:xfrm>
          <a:custGeom>
            <a:avLst/>
            <a:gdLst/>
            <a:ahLst/>
            <a:cxnLst/>
            <a:rect l="l" t="t" r="r" b="b"/>
            <a:pathLst>
              <a:path w="86727" h="60473" extrusionOk="0">
                <a:moveTo>
                  <a:pt x="2979" y="1"/>
                </a:moveTo>
                <a:cubicBezTo>
                  <a:pt x="1333" y="1"/>
                  <a:pt x="1" y="1349"/>
                  <a:pt x="1" y="2994"/>
                </a:cubicBezTo>
                <a:lnTo>
                  <a:pt x="1" y="57478"/>
                </a:lnTo>
                <a:cubicBezTo>
                  <a:pt x="1" y="59140"/>
                  <a:pt x="1333" y="60472"/>
                  <a:pt x="2979" y="60472"/>
                </a:cubicBezTo>
                <a:lnTo>
                  <a:pt x="83733" y="60472"/>
                </a:lnTo>
                <a:cubicBezTo>
                  <a:pt x="85379" y="60472"/>
                  <a:pt x="86727" y="59140"/>
                  <a:pt x="86727" y="57478"/>
                </a:cubicBezTo>
                <a:lnTo>
                  <a:pt x="86727" y="2994"/>
                </a:lnTo>
                <a:cubicBezTo>
                  <a:pt x="86727" y="1349"/>
                  <a:pt x="85379" y="1"/>
                  <a:pt x="83733" y="1"/>
                </a:cubicBezTo>
                <a:close/>
              </a:path>
            </a:pathLst>
          </a:custGeom>
          <a:solidFill>
            <a:schemeClr val="accent4"/>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8" name="Google Shape;678;p56"/>
          <p:cNvPicPr preferRelativeResize="0"/>
          <p:nvPr/>
        </p:nvPicPr>
        <p:blipFill>
          <a:blip r:embed="rId3">
            <a:extLst>
              <a:ext uri="{28A0092B-C50C-407E-A947-70E740481C1C}">
                <a14:useLocalDpi xmlns:a14="http://schemas.microsoft.com/office/drawing/2010/main" val="0"/>
              </a:ext>
            </a:extLst>
          </a:blip>
          <a:stretch>
            <a:fillRect/>
          </a:stretch>
        </p:blipFill>
        <p:spPr>
          <a:xfrm>
            <a:off x="1292660" y="591779"/>
            <a:ext cx="1755483" cy="1841894"/>
          </a:xfrm>
          <a:prstGeom prst="roundRect">
            <a:avLst>
              <a:gd name="adj" fmla="val 2998"/>
            </a:avLst>
          </a:prstGeom>
          <a:noFill/>
          <a:ln w="9525" cap="flat" cmpd="sng">
            <a:solidFill>
              <a:schemeClr val="lt2"/>
            </a:solidFill>
            <a:prstDash val="solid"/>
            <a:round/>
            <a:headEnd type="none" w="sm" len="sm"/>
            <a:tailEnd type="none" w="sm" len="sm"/>
          </a:ln>
        </p:spPr>
      </p:pic>
      <p:sp>
        <p:nvSpPr>
          <p:cNvPr id="679" name="Google Shape;679;p56"/>
          <p:cNvSpPr/>
          <p:nvPr/>
        </p:nvSpPr>
        <p:spPr>
          <a:xfrm>
            <a:off x="2099751" y="2554212"/>
            <a:ext cx="141300" cy="141300"/>
          </a:xfrm>
          <a:prstGeom prst="ellipse">
            <a:avLst/>
          </a:prstGeom>
          <a:solidFill>
            <a:schemeClr val="l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80" name="Google Shape;680;p56"/>
          <p:cNvCxnSpPr/>
          <p:nvPr/>
        </p:nvCxnSpPr>
        <p:spPr>
          <a:xfrm flipV="1">
            <a:off x="4366247" y="749518"/>
            <a:ext cx="3239194" cy="21242"/>
          </a:xfrm>
          <a:prstGeom prst="straightConnector1">
            <a:avLst/>
          </a:prstGeom>
          <a:noFill/>
          <a:ln w="9525" cap="flat" cmpd="sng">
            <a:solidFill>
              <a:schemeClr val="lt2"/>
            </a:solidFill>
            <a:prstDash val="solid"/>
            <a:round/>
            <a:headEnd type="none" w="med" len="med"/>
            <a:tailEnd type="none" w="med" len="med"/>
          </a:ln>
        </p:spPr>
      </p:cxnSp>
      <p:sp>
        <p:nvSpPr>
          <p:cNvPr id="3" name="TextBox 2"/>
          <p:cNvSpPr txBox="1"/>
          <p:nvPr/>
        </p:nvSpPr>
        <p:spPr>
          <a:xfrm>
            <a:off x="165785" y="3204706"/>
            <a:ext cx="3716166" cy="1815882"/>
          </a:xfrm>
          <a:prstGeom prst="rect">
            <a:avLst/>
          </a:prstGeom>
          <a:noFill/>
        </p:spPr>
        <p:txBody>
          <a:bodyPr wrap="square" rtlCol="0">
            <a:spAutoFit/>
          </a:bodyPr>
          <a:lstStyle/>
          <a:p>
            <a:pPr marL="285750" indent="-285750">
              <a:buClr>
                <a:schemeClr val="tx2"/>
              </a:buClr>
              <a:buFont typeface="Wingdings" panose="05000000000000000000" pitchFamily="2" charset="2"/>
              <a:buChar char="ü"/>
            </a:pPr>
            <a:r>
              <a:rPr lang="en-US" dirty="0">
                <a:solidFill>
                  <a:schemeClr val="dk1"/>
                </a:solidFill>
                <a:latin typeface="Quicksand"/>
                <a:ea typeface="Quicksand"/>
                <a:cs typeface="Quicksand"/>
                <a:sym typeface="Quicksand"/>
              </a:rPr>
              <a:t>Distillation, like other techniques of purification, </a:t>
            </a:r>
            <a:r>
              <a:rPr lang="en-US" b="1" dirty="0">
                <a:solidFill>
                  <a:schemeClr val="dk1"/>
                </a:solidFill>
                <a:latin typeface="Quicksand"/>
                <a:ea typeface="Quicksand"/>
                <a:cs typeface="Quicksand"/>
                <a:sym typeface="Quicksand"/>
              </a:rPr>
              <a:t>eliminates fluoride </a:t>
            </a:r>
            <a:r>
              <a:rPr lang="en-US" dirty="0">
                <a:solidFill>
                  <a:schemeClr val="dk1"/>
                </a:solidFill>
                <a:latin typeface="Quicksand"/>
                <a:ea typeface="Quicksand"/>
                <a:cs typeface="Quicksand"/>
                <a:sym typeface="Quicksand"/>
              </a:rPr>
              <a:t>from drinking water, which may raise the </a:t>
            </a:r>
            <a:r>
              <a:rPr lang="en-US" u="sng" dirty="0">
                <a:solidFill>
                  <a:schemeClr val="dk1"/>
                </a:solidFill>
                <a:latin typeface="Quicksand"/>
                <a:ea typeface="Quicksand"/>
                <a:cs typeface="Quicksand"/>
                <a:sym typeface="Quicksand"/>
              </a:rPr>
              <a:t>risk of cavities </a:t>
            </a:r>
            <a:r>
              <a:rPr lang="en-US" dirty="0">
                <a:solidFill>
                  <a:schemeClr val="dk1"/>
                </a:solidFill>
                <a:latin typeface="Quicksand"/>
                <a:ea typeface="Quicksand"/>
                <a:cs typeface="Quicksand"/>
                <a:sym typeface="Quicksand"/>
              </a:rPr>
              <a:t>in individuals who drink distilled water. </a:t>
            </a:r>
            <a:r>
              <a:rPr lang="en-US" dirty="0" smtClean="0">
                <a:solidFill>
                  <a:schemeClr val="dk1"/>
                </a:solidFill>
                <a:latin typeface="Quicksand"/>
                <a:ea typeface="Quicksand"/>
                <a:cs typeface="Quicksand"/>
                <a:sym typeface="Quicksand"/>
              </a:rPr>
              <a:t>As </a:t>
            </a:r>
            <a:r>
              <a:rPr lang="en-US" dirty="0">
                <a:solidFill>
                  <a:schemeClr val="dk1"/>
                </a:solidFill>
                <a:latin typeface="Quicksand"/>
                <a:ea typeface="Quicksand"/>
                <a:cs typeface="Quicksand"/>
                <a:sym typeface="Quicksand"/>
              </a:rPr>
              <a:t>a result, persons who consume distilled water </a:t>
            </a:r>
            <a:r>
              <a:rPr lang="en-US" b="1" u="sng" dirty="0">
                <a:solidFill>
                  <a:schemeClr val="dk1"/>
                </a:solidFill>
                <a:latin typeface="Quicksand"/>
                <a:ea typeface="Quicksand"/>
                <a:cs typeface="Quicksand"/>
                <a:sym typeface="Quicksand"/>
              </a:rPr>
              <a:t>must practice good tooth care.</a:t>
            </a:r>
          </a:p>
          <a:p>
            <a:endParaRPr lang="en-US" dirty="0">
              <a:solidFill>
                <a:schemeClr val="dk1"/>
              </a:solidFill>
              <a:latin typeface="Quicksand"/>
              <a:ea typeface="Quicksand"/>
              <a:cs typeface="Quicksand"/>
              <a:sym typeface="Quicksand"/>
            </a:endParaRPr>
          </a:p>
        </p:txBody>
      </p:sp>
      <p:cxnSp>
        <p:nvCxnSpPr>
          <p:cNvPr id="12" name="Google Shape;680;p56"/>
          <p:cNvCxnSpPr/>
          <p:nvPr/>
        </p:nvCxnSpPr>
        <p:spPr>
          <a:xfrm flipV="1">
            <a:off x="3881951" y="962940"/>
            <a:ext cx="0" cy="3753551"/>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What To Do For World Nature Conservation Day by Slidesgo">
  <a:themeElements>
    <a:clrScheme name="Simple Light">
      <a:dk1>
        <a:srgbClr val="13234B"/>
      </a:dk1>
      <a:lt1>
        <a:srgbClr val="FFFFFF"/>
      </a:lt1>
      <a:dk2>
        <a:srgbClr val="FEFEFE"/>
      </a:dk2>
      <a:lt2>
        <a:srgbClr val="678D41"/>
      </a:lt2>
      <a:accent1>
        <a:srgbClr val="C9D887"/>
      </a:accent1>
      <a:accent2>
        <a:srgbClr val="5080D4"/>
      </a:accent2>
      <a:accent3>
        <a:srgbClr val="394D85"/>
      </a:accent3>
      <a:accent4>
        <a:srgbClr val="A2CE9C"/>
      </a:accent4>
      <a:accent5>
        <a:srgbClr val="7EC1F4"/>
      </a:accent5>
      <a:accent6>
        <a:srgbClr val="FFFFFF"/>
      </a:accent6>
      <a:hlink>
        <a:srgbClr val="13234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2512</TotalTime>
  <Words>897</Words>
  <Application>Microsoft Office PowerPoint</Application>
  <PresentationFormat>On-screen Show (16:9)</PresentationFormat>
  <Paragraphs>97</Paragraphs>
  <Slides>15</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Lucida Handwriting</vt:lpstr>
      <vt:lpstr>Arial</vt:lpstr>
      <vt:lpstr>Ingrid Darling</vt:lpstr>
      <vt:lpstr>Quicksand</vt:lpstr>
      <vt:lpstr>Wingdings</vt:lpstr>
      <vt:lpstr>Fahkwang</vt:lpstr>
      <vt:lpstr>Bebas Neue</vt:lpstr>
      <vt:lpstr>What To Do For World Nature Conservation Day by Slidesgo</vt:lpstr>
      <vt:lpstr>PowerPoint Presentation</vt:lpstr>
      <vt:lpstr>INTRODUCTION</vt:lpstr>
      <vt:lpstr>For where do we get our water?</vt:lpstr>
      <vt:lpstr>While more than 98% of the population has access to improved water, only 93% has access to a safe-managed source and 86% has access to a piped network.</vt:lpstr>
      <vt:lpstr>WHAT ARE WE CHANGING?</vt:lpstr>
      <vt:lpstr>PowerPoint Presentation</vt:lpstr>
      <vt:lpstr>OUR IDEA</vt:lpstr>
      <vt:lpstr>WHY DISTILLED WATER</vt:lpstr>
      <vt:lpstr>SAYING NO TO CONS </vt:lpstr>
      <vt:lpstr>Our experiment</vt:lpstr>
      <vt:lpstr>Methods to collect energy:-</vt:lpstr>
      <vt:lpstr>                  FINANCE</vt:lpstr>
      <vt:lpstr>CONCLUSION</vt:lpstr>
      <vt:lpstr>RESORCES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49</cp:revision>
  <dcterms:modified xsi:type="dcterms:W3CDTF">2023-03-15T19:50:52Z</dcterms:modified>
</cp:coreProperties>
</file>