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67" r:id="rId5"/>
    <p:sldId id="261" r:id="rId6"/>
    <p:sldId id="263" r:id="rId7"/>
    <p:sldId id="265" r:id="rId8"/>
  </p:sldIdLst>
  <p:sldSz cx="12192000" cy="6858000"/>
  <p:notesSz cx="6858000" cy="9144000"/>
  <p:defaultTextStyle>
    <a:defPPr>
      <a:defRPr lang="en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7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21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34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69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02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44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07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32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0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6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3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640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2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12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71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40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8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myswimpro.com/2017/11/10/recovery-for-swimmers-what-you-need-to-know/#:~:text=Can%20You%20Swim%20Every%20Day,is%20fresh%20for%20each%20workout" TargetMode="External"/><Relationship Id="rId3" Type="http://schemas.openxmlformats.org/officeDocument/2006/relationships/hyperlink" Target="https://www.betterhealth.vic.gov.au/health/healthyliving/swimming-health-benefits" TargetMode="External"/><Relationship Id="rId7" Type="http://schemas.openxmlformats.org/officeDocument/2006/relationships/hyperlink" Target="https://swimcompetitive.com/swimming/disadvantages/" TargetMode="External"/><Relationship Id="rId2" Type="http://schemas.openxmlformats.org/officeDocument/2006/relationships/hyperlink" Target="https://fitactiveliving.com/disadvantages-of-swimm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vestopedia.com/articles/personal-finance/050815/swimming-pools-costs-vs-longterm-value.asp#:~:text=HomeAdvisor%20estimates%20that%20the%20cost,%24500%20to%20%244%2C000%20every%20year.&amp;text=You%20can%20cut%20down%20the,go%20with%20a%20smaller%20pool" TargetMode="External"/><Relationship Id="rId5" Type="http://schemas.openxmlformats.org/officeDocument/2006/relationships/hyperlink" Target="https://www.forbes.com/home-improvement/pool/inground-pool-cost/#:~:text=The%20cost%20to%20install%20an,to%20%241%2C800%2C%20according%20to%20HomeGuide" TargetMode="External"/><Relationship Id="rId4" Type="http://schemas.openxmlformats.org/officeDocument/2006/relationships/hyperlink" Target="https://www.healthline.com/health/benefits-of-swimm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B88E-B671-563E-98BE-3B2EDA109C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Swimming Pool</a:t>
            </a:r>
            <a:endParaRPr lang="en-J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93DDD-C167-A1B5-3E06-BC2E26679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0001"/>
            <a:ext cx="9144000" cy="1579754"/>
          </a:xfrm>
        </p:spPr>
        <p:txBody>
          <a:bodyPr/>
          <a:lstStyle/>
          <a:p>
            <a:r>
              <a:rPr lang="en-US" dirty="0"/>
              <a:t>By Ahmad Alkhateeb, Thalia </a:t>
            </a:r>
            <a:r>
              <a:rPr lang="en-US" dirty="0" err="1"/>
              <a:t>Zureik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43523059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C4DB9-9E48-67B7-B9F5-77B0BA073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22FFC-7E22-E9C3-2F01-ADFC4AB25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b="0" i="0" u="none" strike="noStrike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Open Sans" panose="020F0502020204030204" pitchFamily="34" charset="0"/>
              </a:rPr>
              <a:t>We decided 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Open Sans" panose="020F0502020204030204" pitchFamily="34" charset="0"/>
              </a:rPr>
              <a:t>we want to add a pool to NOS because of the health benefits of swimming and because we believe that everyone will benefit from this </a:t>
            </a:r>
            <a:r>
              <a:rPr lang="en-US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Open Sans" panose="020F0502020204030204" pitchFamily="34" charset="0"/>
              </a:rPr>
              <a:t>new activity.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7F3329F-9F0F-F097-3654-05AFDFA81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336602" y="3615650"/>
            <a:ext cx="4722987" cy="279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7100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E063-CD37-8044-3EC1-CD877580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consequences of swimming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CD109-E335-A524-3983-B9CA183D0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 anchor="t">
            <a:normAutofit/>
          </a:bodyPr>
          <a:lstStyle/>
          <a:p>
            <a:r>
              <a:rPr lang="en-US" dirty="0"/>
              <a:t>Advantages:</a:t>
            </a:r>
          </a:p>
          <a:p>
            <a:r>
              <a:rPr lang="en-US" dirty="0"/>
              <a:t>Increases health</a:t>
            </a:r>
          </a:p>
          <a:p>
            <a:r>
              <a:rPr lang="en-US" dirty="0"/>
              <a:t>Boosts cardiovascular system</a:t>
            </a:r>
          </a:p>
          <a:p>
            <a:r>
              <a:rPr lang="en-US" dirty="0"/>
              <a:t>Boosts your mood</a:t>
            </a:r>
          </a:p>
          <a:p>
            <a:r>
              <a:rPr lang="en-US" dirty="0"/>
              <a:t>Strengthens your muscles. </a:t>
            </a:r>
          </a:p>
        </p:txBody>
      </p:sp>
    </p:spTree>
    <p:extLst>
      <p:ext uri="{BB962C8B-B14F-4D97-AF65-F5344CB8AC3E}">
        <p14:creationId xmlns:p14="http://schemas.microsoft.com/office/powerpoint/2010/main" val="4181176022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E063-CD37-8044-3EC1-CD877580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consequences of swimming</a:t>
            </a:r>
            <a:endParaRPr lang="en-JO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A52369-D0DD-FB81-F4B4-016294805D1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50666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Disadvantages:</a:t>
            </a:r>
          </a:p>
          <a:p>
            <a:r>
              <a:rPr lang="en-US" dirty="0"/>
              <a:t>Fatigue and tiredness </a:t>
            </a:r>
          </a:p>
          <a:p>
            <a:r>
              <a:rPr lang="en-US" dirty="0"/>
              <a:t>Costly to install pool</a:t>
            </a:r>
          </a:p>
          <a:p>
            <a:r>
              <a:rPr lang="en-US" dirty="0"/>
              <a:t>Common injuries</a:t>
            </a:r>
          </a:p>
          <a:p>
            <a:r>
              <a:rPr lang="en-US" dirty="0"/>
              <a:t>Harmful pool chemicals </a:t>
            </a:r>
          </a:p>
          <a:p>
            <a:r>
              <a:rPr lang="en-US"/>
              <a:t>Drowning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84754274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7D61-3109-4093-8741-D972EDE2D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the pool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530BD-B146-0C3B-9F6C-8EEC8C56B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We have decided to implement this pool under the basketball court in the big room as was suggested by the results of the survey </a:t>
            </a:r>
            <a:endParaRPr lang="en-JO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ADCFD5-DE2D-D511-A34C-EEE4624FF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7209881" y="3148978"/>
            <a:ext cx="3352801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66925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73437-35D2-71B9-961D-14405CC33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Financing the pool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341E8-1BC8-D94D-FFDA-388F6519D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We would like the school to fund the pool but if the school does not agree to fund the pool then we will organize events to raise money</a:t>
            </a:r>
            <a:endParaRPr lang="en-J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57518-0C94-9A45-90D5-EAD12E4A0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6628780" y="3534312"/>
            <a:ext cx="3438293" cy="31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22780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D77E8-8C34-8E10-E2B1-AA2784A77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98" y="761999"/>
            <a:ext cx="9905998" cy="1905000"/>
          </a:xfrm>
        </p:spPr>
        <p:txBody>
          <a:bodyPr/>
          <a:lstStyle/>
          <a:p>
            <a:r>
              <a:rPr lang="en-US" dirty="0"/>
              <a:t>Citations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11A80-0F18-FC3F-0E99-E37B769DB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13415"/>
            <a:ext cx="9905998" cy="3777785"/>
          </a:xfrm>
        </p:spPr>
        <p:txBody>
          <a:bodyPr anchor="t"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fitactiveliving.com</a:t>
            </a:r>
            <a:r>
              <a:rPr lang="en-US" dirty="0">
                <a:hlinkClick r:id="rId2"/>
              </a:rPr>
              <a:t>/disadvantages-of-swimming/</a:t>
            </a:r>
            <a:endParaRPr lang="en-US" dirty="0"/>
          </a:p>
          <a:p>
            <a:pPr rtl="0"/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https://www.betterhealth.vic.gov.au/health/</a:t>
            </a:r>
            <a:r>
              <a:rPr lang="en-US" sz="1800" b="0" i="0" u="sng" strike="noStrik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healthyliving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/swimming-health-benefits</a:t>
            </a:r>
            <a:endParaRPr lang="en-US" dirty="0">
              <a:effectLst/>
            </a:endParaRPr>
          </a:p>
          <a:p>
            <a:pPr rtl="0"/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https://</a:t>
            </a:r>
            <a:r>
              <a:rPr lang="en-US" sz="1800" b="0" i="0" u="sng" strike="noStrik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www.healthline.com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/health/benefits-of-swimming</a:t>
            </a:r>
            <a:endParaRPr lang="en-US" dirty="0">
              <a:effectLst/>
            </a:endParaRPr>
          </a:p>
          <a:p>
            <a:pPr rtl="0"/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5"/>
              </a:rPr>
              <a:t>https://</a:t>
            </a:r>
            <a:r>
              <a:rPr lang="en-US" sz="1800" b="0" i="0" u="sng" strike="noStrik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5"/>
              </a:rPr>
              <a:t>www.forbes.com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5"/>
              </a:rPr>
              <a:t>/home-improvement/pool/</a:t>
            </a:r>
            <a:r>
              <a:rPr lang="en-US" sz="1800" b="0" i="0" u="sng" strike="noStrik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5"/>
              </a:rPr>
              <a:t>inground-pool-cost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5"/>
              </a:rPr>
              <a:t>/#:~:text=The%20cost%20to%20install%</a:t>
            </a:r>
            <a:r>
              <a:rPr lang="en-US" sz="1800" b="0" i="0" u="sng" strike="noStrik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5"/>
              </a:rPr>
              <a:t>20an,to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5"/>
              </a:rPr>
              <a:t>%20%241%2C800%2C%20according%20to%20HomeGuide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en-US" dirty="0">
              <a:effectLst/>
            </a:endParaRPr>
          </a:p>
          <a:p>
            <a:pPr rtl="0"/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6"/>
              </a:rPr>
              <a:t>https://</a:t>
            </a:r>
            <a:r>
              <a:rPr lang="en-US" sz="1800" b="0" i="0" u="sng" strike="noStrik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6"/>
              </a:rPr>
              <a:t>www.investopedia.com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6"/>
              </a:rPr>
              <a:t>/articles/personal-finance/050815/swimming-pools-costs-vs-longterm-value.asp#:~:text=HomeAdvisor%20estimates%20that%20the%20cost,%24500%20to%20%244%2C000%20every%20year.&amp;text=You%20can%20cut%20down%</a:t>
            </a:r>
            <a:r>
              <a:rPr lang="en-US" sz="1800" b="0" i="0" u="sng" strike="noStrik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6"/>
              </a:rPr>
              <a:t>20the,go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6"/>
              </a:rPr>
              <a:t>%20with%20a%20smaller%20pool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en-US" dirty="0">
              <a:effectLst/>
            </a:endParaRPr>
          </a:p>
          <a:p>
            <a:pPr rtl="0"/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7"/>
              </a:rPr>
              <a:t>https://</a:t>
            </a:r>
            <a:r>
              <a:rPr lang="en-US" sz="1800" b="0" i="0" u="sng" strike="noStrik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7"/>
              </a:rPr>
              <a:t>swimcompetitive.com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7"/>
              </a:rPr>
              <a:t>/swimming/disadvantages/</a:t>
            </a:r>
            <a:endParaRPr lang="en-US" dirty="0">
              <a:effectLst/>
            </a:endParaRPr>
          </a:p>
          <a:p>
            <a:pPr rtl="0"/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8"/>
              </a:rPr>
              <a:t>https://</a:t>
            </a:r>
            <a:r>
              <a:rPr lang="en-US" sz="1800" b="0" i="0" u="sng" strike="noStrik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8"/>
              </a:rPr>
              <a:t>blog.myswimpro.com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8"/>
              </a:rPr>
              <a:t>/2017/11/10/recovery-for-swimmers-what-you-need-to-know/#:~:text=Can%20You%20Swim%20Every%</a:t>
            </a:r>
            <a:r>
              <a:rPr lang="en-US" sz="1800" b="0" i="0" u="sng" strike="noStrik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8"/>
              </a:rPr>
              <a:t>20Day,is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8"/>
              </a:rPr>
              <a:t>%20fresh%20for%20each%20workout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en-US" dirty="0">
              <a:effectLst/>
            </a:endParaRP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724819549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Mesh</vt:lpstr>
      <vt:lpstr>Swimming Pool</vt:lpstr>
      <vt:lpstr>Introduction </vt:lpstr>
      <vt:lpstr>What are the consequences of swimming</vt:lpstr>
      <vt:lpstr>What are the consequences of swimming</vt:lpstr>
      <vt:lpstr>Location of the pool</vt:lpstr>
      <vt:lpstr>Financing the pool</vt:lpstr>
      <vt:lpstr>Citations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Swimming Pool</dc:title>
  <dc:creator>ahmad_rkh@icloud.com</dc:creator>
  <cp:lastModifiedBy>ahmad_rkh@icloud.com</cp:lastModifiedBy>
  <cp:revision>12</cp:revision>
  <dcterms:created xsi:type="dcterms:W3CDTF">2023-02-23T11:32:23Z</dcterms:created>
  <dcterms:modified xsi:type="dcterms:W3CDTF">2023-03-16T11:52:52Z</dcterms:modified>
</cp:coreProperties>
</file>