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60" r:id="rId3"/>
    <p:sldId id="262" r:id="rId4"/>
    <p:sldId id="291" r:id="rId5"/>
    <p:sldId id="263" r:id="rId6"/>
    <p:sldId id="281" r:id="rId7"/>
    <p:sldId id="292" r:id="rId8"/>
    <p:sldId id="290" r:id="rId9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Shrikhand" panose="02000000000000000000" pitchFamily="2" charset="77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5977CB-3C32-4FA5-ABC2-58E3048DACE1}">
  <a:tblStyle styleId="{005977CB-3C32-4FA5-ABC2-58E3048DAC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58"/>
  </p:normalViewPr>
  <p:slideViewPr>
    <p:cSldViewPr snapToGrid="0">
      <p:cViewPr varScale="1">
        <p:scale>
          <a:sx n="102" d="100"/>
          <a:sy n="102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0" name="Google Shape;8380;gf2218750c7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1" name="Google Shape;8381;gf2218750c7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9" name="Google Shape;8419;gf26ba1c24a_0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0" name="Google Shape;8420;gf26ba1c24a_0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5" name="Google Shape;8425;gf26ba1c24a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6" name="Google Shape;8426;gf26ba1c24a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" name="Google Shape;8826;gf26ba1c24a_0_10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7" name="Google Shape;8827;gf26ba1c24a_0_10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9" name="Google Shape;9049;gef945536ac_0_2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0" name="Google Shape;9050;gef945536ac_0_2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avLst/>
              <a:gdLst/>
              <a:ahLst/>
              <a:cxnLst/>
              <a:rect l="l" t="t" r="r" b="b"/>
              <a:pathLst>
                <a:path w="1363" h="1363" extrusionOk="0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avLst/>
              <a:gdLst/>
              <a:ahLst/>
              <a:cxnLst/>
              <a:rect l="l" t="t" r="r" b="b"/>
              <a:pathLst>
                <a:path w="1947" h="1950" extrusionOk="0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9"/>
          <p:cNvSpPr txBox="1">
            <a:spLocks noGrp="1"/>
          </p:cNvSpPr>
          <p:nvPr>
            <p:ph type="title"/>
          </p:nvPr>
        </p:nvSpPr>
        <p:spPr>
          <a:xfrm>
            <a:off x="3748550" y="1559288"/>
            <a:ext cx="4682100" cy="7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9"/>
          <p:cNvSpPr txBox="1">
            <a:spLocks noGrp="1"/>
          </p:cNvSpPr>
          <p:nvPr>
            <p:ph type="subTitle" idx="1"/>
          </p:nvPr>
        </p:nvSpPr>
        <p:spPr>
          <a:xfrm>
            <a:off x="3748550" y="2365613"/>
            <a:ext cx="4682100" cy="12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0" name="Google Shape;2100;p9"/>
          <p:cNvGrpSpPr/>
          <p:nvPr/>
        </p:nvGrpSpPr>
        <p:grpSpPr>
          <a:xfrm>
            <a:off x="934242" y="2571742"/>
            <a:ext cx="947020" cy="946978"/>
            <a:chOff x="2353725" y="4531275"/>
            <a:chExt cx="555600" cy="555575"/>
          </a:xfrm>
        </p:grpSpPr>
        <p:sp>
          <p:nvSpPr>
            <p:cNvPr id="2101" name="Google Shape;2101;p9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9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105" name="Google Shape;2105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9"/>
          <p:cNvGrpSpPr/>
          <p:nvPr/>
        </p:nvGrpSpPr>
        <p:grpSpPr>
          <a:xfrm>
            <a:off x="-2273523" y="2598911"/>
            <a:ext cx="5973487" cy="3224885"/>
            <a:chOff x="1610225" y="215250"/>
            <a:chExt cx="3480850" cy="1878975"/>
          </a:xfrm>
        </p:grpSpPr>
        <p:sp>
          <p:nvSpPr>
            <p:cNvPr id="2131" name="Google Shape;2131;p9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9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9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9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9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9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9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9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9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9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9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9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9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9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9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9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9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9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9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9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9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9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9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9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9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9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9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9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9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9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9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9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9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9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9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9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9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9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9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9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9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9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9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9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9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9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9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9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9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9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9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9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9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9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9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9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9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9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9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9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9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9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9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9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9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9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9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9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9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9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9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9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9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9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9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9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9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2239" name="Google Shape;2239;p9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9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9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9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9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9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9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2247" name="Google Shape;2247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2" name="Google Shape;2272;p9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2273" name="Google Shape;2273;p9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9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2277" name="Google Shape;2277;p9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9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2281" name="Google Shape;228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4" name="Google Shape;2284;p9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9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6" name="Google Shape;2286;p9"/>
          <p:cNvGrpSpPr/>
          <p:nvPr/>
        </p:nvGrpSpPr>
        <p:grpSpPr>
          <a:xfrm>
            <a:off x="2993480" y="1305680"/>
            <a:ext cx="340263" cy="319082"/>
            <a:chOff x="4983775" y="5052100"/>
            <a:chExt cx="276300" cy="259100"/>
          </a:xfrm>
        </p:grpSpPr>
        <p:sp>
          <p:nvSpPr>
            <p:cNvPr id="2287" name="Google Shape;2287;p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9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2291" name="Google Shape;229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9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2295" name="Google Shape;2295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1"/>
        </a:solidFill>
        <a:effectLst/>
      </p:bgPr>
    </p:bg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13"/>
          <p:cNvSpPr txBox="1">
            <a:spLocks noGrp="1"/>
          </p:cNvSpPr>
          <p:nvPr>
            <p:ph type="title"/>
          </p:nvPr>
        </p:nvSpPr>
        <p:spPr>
          <a:xfrm>
            <a:off x="72000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1"/>
          </p:nvPr>
        </p:nvSpPr>
        <p:spPr>
          <a:xfrm>
            <a:off x="720000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title" idx="2"/>
          </p:nvPr>
        </p:nvSpPr>
        <p:spPr>
          <a:xfrm>
            <a:off x="3419271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3"/>
          </p:nvPr>
        </p:nvSpPr>
        <p:spPr>
          <a:xfrm>
            <a:off x="3419269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title" idx="4"/>
          </p:nvPr>
        </p:nvSpPr>
        <p:spPr>
          <a:xfrm>
            <a:off x="72000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5" name="Google Shape;2765;p13"/>
          <p:cNvSpPr txBox="1">
            <a:spLocks noGrp="1"/>
          </p:cNvSpPr>
          <p:nvPr>
            <p:ph type="subTitle" idx="5"/>
          </p:nvPr>
        </p:nvSpPr>
        <p:spPr>
          <a:xfrm>
            <a:off x="720000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13"/>
          <p:cNvSpPr txBox="1">
            <a:spLocks noGrp="1"/>
          </p:cNvSpPr>
          <p:nvPr>
            <p:ph type="title" idx="6"/>
          </p:nvPr>
        </p:nvSpPr>
        <p:spPr>
          <a:xfrm>
            <a:off x="3419271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7" name="Google Shape;2767;p13"/>
          <p:cNvSpPr txBox="1">
            <a:spLocks noGrp="1"/>
          </p:cNvSpPr>
          <p:nvPr>
            <p:ph type="subTitle" idx="7"/>
          </p:nvPr>
        </p:nvSpPr>
        <p:spPr>
          <a:xfrm>
            <a:off x="3419269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8" name="Google Shape;2768;p13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9" name="Google Shape;2769;p13"/>
          <p:cNvSpPr txBox="1">
            <a:spLocks noGrp="1"/>
          </p:cNvSpPr>
          <p:nvPr>
            <p:ph type="subTitle" idx="9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0" name="Google Shape;2770;p13"/>
          <p:cNvSpPr txBox="1">
            <a:spLocks noGrp="1"/>
          </p:cNvSpPr>
          <p:nvPr>
            <p:ph type="title" idx="13"/>
          </p:nvPr>
        </p:nvSpPr>
        <p:spPr>
          <a:xfrm>
            <a:off x="611855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1" name="Google Shape;2771;p13"/>
          <p:cNvSpPr txBox="1">
            <a:spLocks noGrp="1"/>
          </p:cNvSpPr>
          <p:nvPr>
            <p:ph type="subTitle" idx="14"/>
          </p:nvPr>
        </p:nvSpPr>
        <p:spPr>
          <a:xfrm>
            <a:off x="6118545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3" name="Google Shape;27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4" name="Google Shape;2774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5" name="Google Shape;2775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6" name="Google Shape;27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7" name="Google Shape;2777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8" name="Google Shape;2778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79" name="Google Shape;2779;p13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2780" name="Google Shape;2780;p1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3"/>
          <p:cNvGrpSpPr/>
          <p:nvPr/>
        </p:nvGrpSpPr>
        <p:grpSpPr>
          <a:xfrm rot="5400000">
            <a:off x="-445285" y="3494137"/>
            <a:ext cx="974732" cy="974667"/>
            <a:chOff x="5402000" y="1173700"/>
            <a:chExt cx="756075" cy="756025"/>
          </a:xfrm>
        </p:grpSpPr>
        <p:sp>
          <p:nvSpPr>
            <p:cNvPr id="2888" name="Google Shape;2888;p1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 rot="10800000">
            <a:off x="202163" y="746375"/>
            <a:ext cx="302225" cy="2312450"/>
            <a:chOff x="8626713" y="1062600"/>
            <a:chExt cx="302225" cy="2312450"/>
          </a:xfrm>
        </p:grpSpPr>
        <p:grpSp>
          <p:nvGrpSpPr>
            <p:cNvPr id="2914" name="Google Shape;2914;p13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915" name="Google Shape;2915;p13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13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2919" name="Google Shape;2919;p13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4" name="Google Shape;2924;p13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5" name="Google Shape;2925;p13"/>
          <p:cNvSpPr/>
          <p:nvPr/>
        </p:nvSpPr>
        <p:spPr>
          <a:xfrm rot="10800000">
            <a:off x="8769900" y="2606388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13"/>
          <p:cNvGrpSpPr/>
          <p:nvPr/>
        </p:nvGrpSpPr>
        <p:grpSpPr>
          <a:xfrm>
            <a:off x="8701225" y="1474163"/>
            <a:ext cx="178575" cy="589975"/>
            <a:chOff x="1834925" y="4791825"/>
            <a:chExt cx="178575" cy="589975"/>
          </a:xfrm>
        </p:grpSpPr>
        <p:sp>
          <p:nvSpPr>
            <p:cNvPr id="2927" name="Google Shape;2927;p1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13"/>
          <p:cNvGrpSpPr/>
          <p:nvPr/>
        </p:nvGrpSpPr>
        <p:grpSpPr>
          <a:xfrm rot="10800000">
            <a:off x="8616500" y="4704225"/>
            <a:ext cx="348025" cy="348100"/>
            <a:chOff x="235725" y="107550"/>
            <a:chExt cx="348025" cy="348100"/>
          </a:xfrm>
        </p:grpSpPr>
        <p:sp>
          <p:nvSpPr>
            <p:cNvPr id="2955" name="Google Shape;2955;p1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7" name="Google Shape;2957;p13"/>
          <p:cNvSpPr/>
          <p:nvPr/>
        </p:nvSpPr>
        <p:spPr>
          <a:xfrm rot="10800000">
            <a:off x="6192825" y="48576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3"/>
          <p:cNvSpPr/>
          <p:nvPr/>
        </p:nvSpPr>
        <p:spPr>
          <a:xfrm rot="10800000">
            <a:off x="2262188" y="2490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9" name="Google Shape;2959;p13"/>
          <p:cNvGrpSpPr/>
          <p:nvPr/>
        </p:nvGrpSpPr>
        <p:grpSpPr>
          <a:xfrm>
            <a:off x="8614475" y="3494112"/>
            <a:ext cx="974718" cy="974718"/>
            <a:chOff x="528900" y="1489975"/>
            <a:chExt cx="732100" cy="732100"/>
          </a:xfrm>
        </p:grpSpPr>
        <p:sp>
          <p:nvSpPr>
            <p:cNvPr id="2960" name="Google Shape;2960;p1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7" name="Google Shape;2967;p13"/>
          <p:cNvSpPr/>
          <p:nvPr/>
        </p:nvSpPr>
        <p:spPr>
          <a:xfrm>
            <a:off x="215819" y="47407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3"/>
          <p:cNvSpPr/>
          <p:nvPr/>
        </p:nvSpPr>
        <p:spPr>
          <a:xfrm>
            <a:off x="200310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5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3" name="Google Shape;3343;p15"/>
          <p:cNvSpPr txBox="1">
            <a:spLocks noGrp="1"/>
          </p:cNvSpPr>
          <p:nvPr>
            <p:ph type="subTitle" idx="1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44" name="Google Shape;3344;p15"/>
          <p:cNvGrpSpPr/>
          <p:nvPr/>
        </p:nvGrpSpPr>
        <p:grpSpPr>
          <a:xfrm rot="10800000">
            <a:off x="6474272" y="3864740"/>
            <a:ext cx="4501783" cy="2430266"/>
            <a:chOff x="1610225" y="215250"/>
            <a:chExt cx="3480850" cy="1878975"/>
          </a:xfrm>
        </p:grpSpPr>
        <p:sp>
          <p:nvSpPr>
            <p:cNvPr id="3345" name="Google Shape;3345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5"/>
          <p:cNvGrpSpPr/>
          <p:nvPr/>
        </p:nvGrpSpPr>
        <p:grpSpPr>
          <a:xfrm rot="10800000">
            <a:off x="-1832103" y="-1151510"/>
            <a:ext cx="4501783" cy="2430266"/>
            <a:chOff x="1610225" y="215250"/>
            <a:chExt cx="3480850" cy="1878975"/>
          </a:xfrm>
        </p:grpSpPr>
        <p:sp>
          <p:nvSpPr>
            <p:cNvPr id="3453" name="Google Shape;3453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15"/>
          <p:cNvGrpSpPr/>
          <p:nvPr/>
        </p:nvGrpSpPr>
        <p:grpSpPr>
          <a:xfrm>
            <a:off x="1072575" y="4724553"/>
            <a:ext cx="974718" cy="974718"/>
            <a:chOff x="528900" y="1489975"/>
            <a:chExt cx="732100" cy="732100"/>
          </a:xfrm>
        </p:grpSpPr>
        <p:sp>
          <p:nvSpPr>
            <p:cNvPr id="3561" name="Google Shape;3561;p1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15"/>
          <p:cNvGrpSpPr/>
          <p:nvPr/>
        </p:nvGrpSpPr>
        <p:grpSpPr>
          <a:xfrm rot="5400000">
            <a:off x="7096715" y="-555738"/>
            <a:ext cx="974732" cy="974667"/>
            <a:chOff x="5402000" y="1173700"/>
            <a:chExt cx="756075" cy="756025"/>
          </a:xfrm>
        </p:grpSpPr>
        <p:sp>
          <p:nvSpPr>
            <p:cNvPr id="3569" name="Google Shape;3569;p1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4" name="Google Shape;3594;p15"/>
          <p:cNvSpPr/>
          <p:nvPr/>
        </p:nvSpPr>
        <p:spPr>
          <a:xfrm rot="10800000">
            <a:off x="5289088" y="45881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5"/>
          <p:cNvSpPr/>
          <p:nvPr/>
        </p:nvSpPr>
        <p:spPr>
          <a:xfrm rot="10800000">
            <a:off x="3163875" y="5190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5"/>
          <p:cNvGrpSpPr/>
          <p:nvPr/>
        </p:nvGrpSpPr>
        <p:grpSpPr>
          <a:xfrm>
            <a:off x="267263" y="3369825"/>
            <a:ext cx="178575" cy="589975"/>
            <a:chOff x="1834925" y="4791825"/>
            <a:chExt cx="178575" cy="589975"/>
          </a:xfrm>
        </p:grpSpPr>
        <p:sp>
          <p:nvSpPr>
            <p:cNvPr id="3597" name="Google Shape;3597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15"/>
          <p:cNvGrpSpPr/>
          <p:nvPr/>
        </p:nvGrpSpPr>
        <p:grpSpPr>
          <a:xfrm>
            <a:off x="8683913" y="1188600"/>
            <a:ext cx="178575" cy="589975"/>
            <a:chOff x="1834925" y="4791825"/>
            <a:chExt cx="178575" cy="589975"/>
          </a:xfrm>
        </p:grpSpPr>
        <p:sp>
          <p:nvSpPr>
            <p:cNvPr id="3625" name="Google Shape;3625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15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3653" name="Google Shape;3653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5" name="Google Shape;3655;p15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3656" name="Google Shape;3656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15"/>
          <p:cNvGrpSpPr/>
          <p:nvPr/>
        </p:nvGrpSpPr>
        <p:grpSpPr>
          <a:xfrm rot="10800000">
            <a:off x="8083406" y="3279851"/>
            <a:ext cx="340263" cy="319082"/>
            <a:chOff x="4983775" y="5052100"/>
            <a:chExt cx="276300" cy="259100"/>
          </a:xfrm>
        </p:grpSpPr>
        <p:sp>
          <p:nvSpPr>
            <p:cNvPr id="3659" name="Google Shape;3659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5"/>
          <p:cNvGrpSpPr/>
          <p:nvPr/>
        </p:nvGrpSpPr>
        <p:grpSpPr>
          <a:xfrm>
            <a:off x="706106" y="1544563"/>
            <a:ext cx="340263" cy="319082"/>
            <a:chOff x="4983775" y="5052100"/>
            <a:chExt cx="276300" cy="259100"/>
          </a:xfrm>
        </p:grpSpPr>
        <p:sp>
          <p:nvSpPr>
            <p:cNvPr id="3663" name="Google Shape;3663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dk1"/>
        </a:solidFill>
        <a:effectLst/>
      </p:bgPr>
    </p:bg>
    <p:spTree>
      <p:nvGrpSpPr>
        <p:cNvPr id="1" name="Shape 7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2" name="Google Shape;7532;p30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33" name="Google Shape;7533;p30"/>
          <p:cNvSpPr txBox="1">
            <a:spLocks noGrp="1"/>
          </p:cNvSpPr>
          <p:nvPr>
            <p:ph type="subTitle" idx="1"/>
          </p:nvPr>
        </p:nvSpPr>
        <p:spPr>
          <a:xfrm>
            <a:off x="2854650" y="1704038"/>
            <a:ext cx="3434700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34" name="Google Shape;7534;p30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7535" name="Google Shape;7535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30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7561" name="Google Shape;7561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6" name="Google Shape;7586;p30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7587" name="Google Shape;7587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4" name="Google Shape;7694;p30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7695" name="Google Shape;7695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2" name="Google Shape;7802;p30"/>
          <p:cNvSpPr/>
          <p:nvPr/>
        </p:nvSpPr>
        <p:spPr>
          <a:xfrm>
            <a:off x="3208000" y="30405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3" name="Google Shape;7803;p30"/>
          <p:cNvSpPr/>
          <p:nvPr/>
        </p:nvSpPr>
        <p:spPr>
          <a:xfrm>
            <a:off x="5245088" y="47981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4" name="Google Shape;7804;p30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7805" name="Google Shape;7805;p30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0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0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0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0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0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0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2" name="Google Shape;7812;p30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7813" name="Google Shape;7813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8" name="Google Shape;7838;p30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9" name="Google Shape;7839;p30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7840" name="Google Shape;7840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7" name="Google Shape;7867;p30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7868" name="Google Shape;7868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5" name="Google Shape;7895;p30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7896" name="Google Shape;7896;p3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9" name="Google Shape;7899;p30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7900" name="Google Shape;7900;p30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0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0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3" name="Google Shape;7903;p30"/>
          <p:cNvGrpSpPr/>
          <p:nvPr/>
        </p:nvGrpSpPr>
        <p:grpSpPr>
          <a:xfrm rot="10800000">
            <a:off x="7168456" y="1638676"/>
            <a:ext cx="340263" cy="319082"/>
            <a:chOff x="4983775" y="5052100"/>
            <a:chExt cx="276300" cy="259100"/>
          </a:xfrm>
        </p:grpSpPr>
        <p:sp>
          <p:nvSpPr>
            <p:cNvPr id="7904" name="Google Shape;7904;p30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0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0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7" name="Google Shape;7907;p30"/>
          <p:cNvGrpSpPr/>
          <p:nvPr/>
        </p:nvGrpSpPr>
        <p:grpSpPr>
          <a:xfrm>
            <a:off x="1635263" y="3147038"/>
            <a:ext cx="215575" cy="185800"/>
            <a:chOff x="5629550" y="3916600"/>
            <a:chExt cx="215575" cy="185800"/>
          </a:xfrm>
        </p:grpSpPr>
        <p:sp>
          <p:nvSpPr>
            <p:cNvPr id="7908" name="Google Shape;7908;p30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0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0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1" name="Google Shape;7911;p30"/>
          <p:cNvSpPr txBox="1"/>
          <p:nvPr/>
        </p:nvSpPr>
        <p:spPr>
          <a:xfrm>
            <a:off x="2424600" y="3172775"/>
            <a:ext cx="429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p31"/>
          <p:cNvSpPr/>
          <p:nvPr/>
        </p:nvSpPr>
        <p:spPr>
          <a:xfrm>
            <a:off x="6293696" y="35209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4" name="Google Shape;7914;p31"/>
          <p:cNvGrpSpPr/>
          <p:nvPr/>
        </p:nvGrpSpPr>
        <p:grpSpPr>
          <a:xfrm>
            <a:off x="-2066154" y="-1230964"/>
            <a:ext cx="4557700" cy="2371611"/>
            <a:chOff x="2928925" y="640600"/>
            <a:chExt cx="2883525" cy="1500450"/>
          </a:xfrm>
        </p:grpSpPr>
        <p:sp>
          <p:nvSpPr>
            <p:cNvPr id="7915" name="Google Shape;7915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3" name="Google Shape;7953;p31"/>
          <p:cNvGrpSpPr/>
          <p:nvPr/>
        </p:nvGrpSpPr>
        <p:grpSpPr>
          <a:xfrm rot="10800000">
            <a:off x="6636609" y="4002861"/>
            <a:ext cx="4557700" cy="2371611"/>
            <a:chOff x="2928925" y="640600"/>
            <a:chExt cx="2883525" cy="1500450"/>
          </a:xfrm>
        </p:grpSpPr>
        <p:sp>
          <p:nvSpPr>
            <p:cNvPr id="7954" name="Google Shape;7954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2" name="Google Shape;7992;p31"/>
          <p:cNvGrpSpPr/>
          <p:nvPr/>
        </p:nvGrpSpPr>
        <p:grpSpPr>
          <a:xfrm>
            <a:off x="7412368" y="1046105"/>
            <a:ext cx="1018405" cy="508315"/>
            <a:chOff x="4144975" y="2777475"/>
            <a:chExt cx="1204500" cy="601200"/>
          </a:xfrm>
        </p:grpSpPr>
        <p:sp>
          <p:nvSpPr>
            <p:cNvPr id="7993" name="Google Shape;7993;p31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31"/>
          <p:cNvGrpSpPr/>
          <p:nvPr/>
        </p:nvGrpSpPr>
        <p:grpSpPr>
          <a:xfrm>
            <a:off x="8660938" y="329650"/>
            <a:ext cx="149275" cy="419700"/>
            <a:chOff x="2858600" y="2769150"/>
            <a:chExt cx="149275" cy="419700"/>
          </a:xfrm>
        </p:grpSpPr>
        <p:sp>
          <p:nvSpPr>
            <p:cNvPr id="8000" name="Google Shape;8000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2" name="Google Shape;8002;p31"/>
          <p:cNvGrpSpPr/>
          <p:nvPr/>
        </p:nvGrpSpPr>
        <p:grpSpPr>
          <a:xfrm>
            <a:off x="333775" y="4398725"/>
            <a:ext cx="149275" cy="419700"/>
            <a:chOff x="2858600" y="2769150"/>
            <a:chExt cx="149275" cy="419700"/>
          </a:xfrm>
        </p:grpSpPr>
        <p:sp>
          <p:nvSpPr>
            <p:cNvPr id="8003" name="Google Shape;8003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5" name="Google Shape;8005;p31"/>
          <p:cNvGrpSpPr/>
          <p:nvPr/>
        </p:nvGrpSpPr>
        <p:grpSpPr>
          <a:xfrm>
            <a:off x="713195" y="3399661"/>
            <a:ext cx="877904" cy="697728"/>
            <a:chOff x="1175400" y="2578675"/>
            <a:chExt cx="1038325" cy="825225"/>
          </a:xfrm>
        </p:grpSpPr>
        <p:sp>
          <p:nvSpPr>
            <p:cNvPr id="8006" name="Google Shape;8006;p31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6" name="Google Shape;8076;p31"/>
          <p:cNvSpPr/>
          <p:nvPr/>
        </p:nvSpPr>
        <p:spPr>
          <a:xfrm>
            <a:off x="1388238" y="1674575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7" name="Google Shape;8077;p31"/>
          <p:cNvSpPr/>
          <p:nvPr/>
        </p:nvSpPr>
        <p:spPr>
          <a:xfrm>
            <a:off x="2095754" y="3416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8" name="Google Shape;8078;p31"/>
          <p:cNvSpPr/>
          <p:nvPr/>
        </p:nvSpPr>
        <p:spPr>
          <a:xfrm>
            <a:off x="7631438" y="32765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9" name="Google Shape;8079;p31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080" name="Google Shape;8080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31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084" name="Google Shape;8084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dk1"/>
        </a:solidFill>
        <a:effectLst/>
      </p:bgPr>
    </p:bg>
    <p:spTree>
      <p:nvGrpSpPr>
        <p:cNvPr id="1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1" r:id="rId6"/>
    <p:sldLayoutId id="2147483676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36"/>
          <p:cNvSpPr txBox="1">
            <a:spLocks noGrp="1"/>
          </p:cNvSpPr>
          <p:nvPr>
            <p:ph type="ctrTitle"/>
          </p:nvPr>
        </p:nvSpPr>
        <p:spPr>
          <a:xfrm>
            <a:off x="514583" y="458370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6000" dirty="0"/>
              <a:t>Algebra</a:t>
            </a:r>
            <a:endParaRPr dirty="0"/>
          </a:p>
        </p:txBody>
      </p:sp>
      <p:sp>
        <p:nvSpPr>
          <p:cNvPr id="8344" name="Google Shape;8344;p36"/>
          <p:cNvSpPr txBox="1">
            <a:spLocks noGrp="1"/>
          </p:cNvSpPr>
          <p:nvPr>
            <p:ph type="subTitle" idx="1"/>
          </p:nvPr>
        </p:nvSpPr>
        <p:spPr>
          <a:xfrm>
            <a:off x="514584" y="3111062"/>
            <a:ext cx="7578382" cy="524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Muna ishnaneh, </a:t>
            </a:r>
            <a:r>
              <a:rPr lang="en-US" sz="2000" dirty="0"/>
              <a:t>Martina jarjoura</a:t>
            </a:r>
            <a:endParaRPr sz="2000" dirty="0"/>
          </a:p>
        </p:txBody>
      </p:sp>
      <p:sp>
        <p:nvSpPr>
          <p:cNvPr id="8345" name="Google Shape;8345;p36"/>
          <p:cNvSpPr txBox="1"/>
          <p:nvPr/>
        </p:nvSpPr>
        <p:spPr>
          <a:xfrm>
            <a:off x="6643350" y="539500"/>
            <a:ext cx="178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rPr>
              <a:t>8th Grade</a:t>
            </a:r>
            <a:endParaRPr sz="2200" dirty="0">
              <a:solidFill>
                <a:schemeClr val="lt1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grpSp>
        <p:nvGrpSpPr>
          <p:cNvPr id="8346" name="Google Shape;8346;p36"/>
          <p:cNvGrpSpPr/>
          <p:nvPr/>
        </p:nvGrpSpPr>
        <p:grpSpPr>
          <a:xfrm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7" name="Google Shape;8347;p36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6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3" name="Google Shape;8383;p40"/>
          <p:cNvSpPr txBox="1">
            <a:spLocks noGrp="1"/>
          </p:cNvSpPr>
          <p:nvPr>
            <p:ph type="title"/>
          </p:nvPr>
        </p:nvSpPr>
        <p:spPr>
          <a:xfrm>
            <a:off x="556999" y="1915425"/>
            <a:ext cx="2468452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85" name="Google Shape;8385;p40"/>
          <p:cNvSpPr txBox="1">
            <a:spLocks noGrp="1"/>
          </p:cNvSpPr>
          <p:nvPr>
            <p:ph type="title" idx="2"/>
          </p:nvPr>
        </p:nvSpPr>
        <p:spPr>
          <a:xfrm>
            <a:off x="3419225" y="1978184"/>
            <a:ext cx="2305500" cy="5545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br>
              <a:rPr lang="en-US" dirty="0"/>
            </a:br>
            <a:endParaRPr dirty="0"/>
          </a:p>
        </p:txBody>
      </p:sp>
      <p:sp>
        <p:nvSpPr>
          <p:cNvPr id="8387" name="Google Shape;8387;p40"/>
          <p:cNvSpPr txBox="1">
            <a:spLocks noGrp="1"/>
          </p:cNvSpPr>
          <p:nvPr>
            <p:ph type="title" idx="4"/>
          </p:nvPr>
        </p:nvSpPr>
        <p:spPr>
          <a:xfrm>
            <a:off x="2919749" y="3365123"/>
            <a:ext cx="2468452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en-US" dirty="0"/>
              <a:t>       </a:t>
            </a:r>
            <a:endParaRPr dirty="0"/>
          </a:p>
        </p:txBody>
      </p:sp>
      <p:sp>
        <p:nvSpPr>
          <p:cNvPr id="8391" name="Google Shape;8391;p40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Quote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5" name="Google Shape;8395;p40"/>
          <p:cNvSpPr txBox="1">
            <a:spLocks noGrp="1"/>
          </p:cNvSpPr>
          <p:nvPr>
            <p:ph type="title" idx="15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396" name="Google Shape;8396;p40"/>
          <p:cNvSpPr txBox="1">
            <a:spLocks noGrp="1"/>
          </p:cNvSpPr>
          <p:nvPr>
            <p:ph type="title" idx="16"/>
          </p:nvPr>
        </p:nvSpPr>
        <p:spPr>
          <a:xfrm>
            <a:off x="3419275" y="291752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8397" name="Google Shape;8397;p40"/>
          <p:cNvSpPr txBox="1">
            <a:spLocks noGrp="1"/>
          </p:cNvSpPr>
          <p:nvPr>
            <p:ph type="title" idx="17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399" name="Google Shape;8399;p40"/>
          <p:cNvSpPr txBox="1">
            <a:spLocks noGrp="1"/>
          </p:cNvSpPr>
          <p:nvPr>
            <p:ph type="title" idx="19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401" name="Google Shape;8401;p40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02" name="Google Shape;8402;p40"/>
          <p:cNvGrpSpPr/>
          <p:nvPr/>
        </p:nvGrpSpPr>
        <p:grpSpPr>
          <a:xfrm rot="10800000">
            <a:off x="7043744" y="816563"/>
            <a:ext cx="896675" cy="657600"/>
            <a:chOff x="2353725" y="4531275"/>
            <a:chExt cx="896675" cy="657600"/>
          </a:xfrm>
        </p:grpSpPr>
        <p:sp>
          <p:nvSpPr>
            <p:cNvPr id="8403" name="Google Shape;8403;p4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0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0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0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0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0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2" name="Google Shape;8422;p42"/>
          <p:cNvSpPr txBox="1">
            <a:spLocks noGrp="1"/>
          </p:cNvSpPr>
          <p:nvPr>
            <p:ph type="title"/>
          </p:nvPr>
        </p:nvSpPr>
        <p:spPr>
          <a:xfrm>
            <a:off x="3066692" y="564986"/>
            <a:ext cx="4682100" cy="7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8423" name="Google Shape;8423;p42"/>
          <p:cNvSpPr txBox="1">
            <a:spLocks noGrp="1"/>
          </p:cNvSpPr>
          <p:nvPr>
            <p:ph type="subTitle" idx="1"/>
          </p:nvPr>
        </p:nvSpPr>
        <p:spPr>
          <a:xfrm>
            <a:off x="2513884" y="1864887"/>
            <a:ext cx="6463862" cy="15803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area of mathematics known as algebra aids in the representation of circumstances or problems as mathematical expressions. To create a meaningful mathematical expression, it takes variables like x, y, and z together with mathematical operations like addition, subtraction, multiplication, and division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34FAC-1448-3B38-1708-171C912FB8C6}"/>
              </a:ext>
            </a:extLst>
          </p:cNvPr>
          <p:cNvSpPr txBox="1"/>
          <p:nvPr/>
        </p:nvSpPr>
        <p:spPr>
          <a:xfrm>
            <a:off x="4384964" y="3830090"/>
            <a:ext cx="2608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https://youtu.be/5Q0FlxcEEIw</a:t>
            </a:r>
            <a:endParaRPr lang="en-J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A599-BD5F-D286-E7F3-FEA93B9D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945" y="809296"/>
            <a:ext cx="4543805" cy="1762454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JO" sz="4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JO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10=2</a:t>
            </a:r>
            <a:r>
              <a:rPr lang="en-JO" sz="40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A16F5-EEF5-8528-09F2-2391DCD7A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250" y="-273269"/>
            <a:ext cx="6691200" cy="1261242"/>
          </a:xfrm>
        </p:spPr>
        <p:txBody>
          <a:bodyPr/>
          <a:lstStyle/>
          <a:p>
            <a:r>
              <a:rPr lang="en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Example of  algebra</a:t>
            </a:r>
            <a:endParaRPr lang="en-JO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is Algebra? Definition, Basics, Examples, Facts">
            <a:extLst>
              <a:ext uri="{FF2B5EF4-FFF2-40B4-BE49-F238E27FC236}">
                <a16:creationId xmlns:a16="http://schemas.microsoft.com/office/drawing/2014/main" id="{769D372A-35A1-F3C7-CBF4-D17E3431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807"/>
            <a:ext cx="3979571" cy="27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Algebra? Definition, Basics, Examples, Facts">
            <a:extLst>
              <a:ext uri="{FF2B5EF4-FFF2-40B4-BE49-F238E27FC236}">
                <a16:creationId xmlns:a16="http://schemas.microsoft.com/office/drawing/2014/main" id="{4A4C72E0-4018-73AC-15E0-BC64EF4B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" y="2339751"/>
            <a:ext cx="3979571" cy="27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54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" name="Google Shape;8428;p43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y: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Ingvi ómarsson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7691-8DAB-50B9-F2EC-E76F779D4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375" y="1156138"/>
            <a:ext cx="6691200" cy="1714707"/>
          </a:xfrm>
        </p:spPr>
        <p:txBody>
          <a:bodyPr/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"Dear math: I'm so tired of always trying to find "y" your "x" left you"</a:t>
            </a:r>
            <a:endParaRPr lang="en-JO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9" name="Google Shape;8829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 these exercises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830" name="Google Shape;8830;p61"/>
          <p:cNvGraphicFramePr/>
          <p:nvPr>
            <p:extLst>
              <p:ext uri="{D42A27DB-BD31-4B8C-83A1-F6EECF244321}">
                <p14:modId xmlns:p14="http://schemas.microsoft.com/office/powerpoint/2010/main" val="2127772185"/>
              </p:ext>
            </p:extLst>
          </p:nvPr>
        </p:nvGraphicFramePr>
        <p:xfrm>
          <a:off x="3087915" y="1586384"/>
          <a:ext cx="2810850" cy="2700775"/>
        </p:xfrm>
        <a:graphic>
          <a:graphicData uri="http://schemas.openxmlformats.org/drawingml/2006/table">
            <a:tbl>
              <a:tblPr>
                <a:noFill/>
                <a:tableStyleId>{005977CB-3C32-4FA5-ABC2-58E3048DACE1}</a:tableStyleId>
              </a:tblPr>
              <a:tblGrid>
                <a:gridCol w="14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Shrikhand"/>
                          <a:cs typeface="Calibri" panose="020F0502020204030204" pitchFamily="34" charset="0"/>
                          <a:sym typeface="Shrikhand"/>
                        </a:rPr>
                        <a:t>Solve:</a:t>
                      </a:r>
                      <a:endParaRPr sz="24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Shrikhand"/>
                        <a:cs typeface="Calibri" panose="020F0502020204030204" pitchFamily="34" charset="0"/>
                        <a:sym typeface="Shrik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Shrikhand"/>
                          <a:cs typeface="Calibri" panose="020F0502020204030204" pitchFamily="34" charset="0"/>
                          <a:sym typeface="Shrikhand"/>
                        </a:rPr>
                        <a:t>Result</a:t>
                      </a:r>
                      <a:endParaRPr sz="24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Shrikhand"/>
                        <a:cs typeface="Calibri" panose="020F0502020204030204" pitchFamily="34" charset="0"/>
                        <a:sym typeface="Shrik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Y</a:t>
                      </a: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x4=12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Y=?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</a:t>
                      </a: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-6=3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 m</a:t>
                      </a:r>
                      <a:r>
                        <a:rPr lang="en-JO" sz="1600" b="1" i="0" u="none" strike="noStrike" cap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÷10=5</a:t>
                      </a:r>
                      <a:endParaRPr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JO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÷</a:t>
                      </a:r>
                      <a:r>
                        <a:rPr lang="en" sz="1600" b="1" i="0" u="none" strike="noStrike" cap="none" dirty="0">
                          <a:solidFill>
                            <a:schemeClr val="lt2"/>
                          </a:solidFill>
                          <a:effectLst/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i+5=14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 err="1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</a:t>
                      </a: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6=j+3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j=?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832" name="Google Shape;8832;p61"/>
          <p:cNvGrpSpPr/>
          <p:nvPr/>
        </p:nvGrpSpPr>
        <p:grpSpPr>
          <a:xfrm>
            <a:off x="7790555" y="1230855"/>
            <a:ext cx="340263" cy="319082"/>
            <a:chOff x="4983775" y="5052100"/>
            <a:chExt cx="276300" cy="259100"/>
          </a:xfrm>
        </p:grpSpPr>
        <p:sp>
          <p:nvSpPr>
            <p:cNvPr id="8833" name="Google Shape;8833;p61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1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1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6" name="Google Shape;8836;p61"/>
          <p:cNvGrpSpPr/>
          <p:nvPr/>
        </p:nvGrpSpPr>
        <p:grpSpPr>
          <a:xfrm>
            <a:off x="1013175" y="4098300"/>
            <a:ext cx="215575" cy="185800"/>
            <a:chOff x="5629550" y="3916600"/>
            <a:chExt cx="215575" cy="185800"/>
          </a:xfrm>
        </p:grpSpPr>
        <p:sp>
          <p:nvSpPr>
            <p:cNvPr id="8837" name="Google Shape;8837;p6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A6A7-3AF1-E6BC-22C7-77DAF6E0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" y="1514720"/>
            <a:ext cx="4966855" cy="630600"/>
          </a:xfrm>
        </p:spPr>
        <p:txBody>
          <a:bodyPr/>
          <a:lstStyle/>
          <a:p>
            <a:r>
              <a:rPr lang="en-US" dirty="0"/>
              <a:t>https://www.cuemath.com/algebra/</a:t>
            </a:r>
            <a:endParaRPr lang="en-J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1271C9-F66A-01A6-FB1C-83B8E5E4BE6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01336" y="2141485"/>
            <a:ext cx="8842665" cy="630600"/>
          </a:xfrm>
        </p:spPr>
        <p:txBody>
          <a:bodyPr/>
          <a:lstStyle/>
          <a:p>
            <a:r>
              <a:rPr lang="en-US" dirty="0"/>
              <a:t>https://www.splashlearn.com/math-vocabulary/algebra/algebra</a:t>
            </a:r>
            <a:endParaRPr lang="en-J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52B0AC-71F5-BBFB-6307-82FFE803E31B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01336" y="2879588"/>
            <a:ext cx="6670964" cy="630600"/>
          </a:xfrm>
        </p:spPr>
        <p:txBody>
          <a:bodyPr/>
          <a:lstStyle/>
          <a:p>
            <a:r>
              <a:rPr lang="en-US" dirty="0"/>
              <a:t>https://www.brainyquote.com/topics/algebra-quotes</a:t>
            </a:r>
            <a:endParaRPr lang="en-JO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BEBEE6E-6057-0678-D6A1-14535113C68E}"/>
              </a:ext>
            </a:extLst>
          </p:cNvPr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JO" dirty="0"/>
              <a:t>esourses </a:t>
            </a:r>
          </a:p>
        </p:txBody>
      </p:sp>
    </p:spTree>
    <p:extLst>
      <p:ext uri="{BB962C8B-B14F-4D97-AF65-F5344CB8AC3E}">
        <p14:creationId xmlns:p14="http://schemas.microsoft.com/office/powerpoint/2010/main" val="13712515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" name="Google Shape;9052;p70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9053" name="Google Shape;9053;p70"/>
          <p:cNvSpPr txBox="1">
            <a:spLocks noGrp="1"/>
          </p:cNvSpPr>
          <p:nvPr>
            <p:ph type="subTitle" idx="1"/>
          </p:nvPr>
        </p:nvSpPr>
        <p:spPr>
          <a:xfrm>
            <a:off x="2771442" y="1661800"/>
            <a:ext cx="3434700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03F90-61D7-914E-9115-52F9DC40CA11}"/>
              </a:ext>
            </a:extLst>
          </p:cNvPr>
          <p:cNvSpPr/>
          <p:nvPr/>
        </p:nvSpPr>
        <p:spPr>
          <a:xfrm>
            <a:off x="2424600" y="3258207"/>
            <a:ext cx="4294800" cy="315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194</Words>
  <Application>Microsoft Macintosh PowerPoint</Application>
  <PresentationFormat>On-screen Show (16:9)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Shrikhand</vt:lpstr>
      <vt:lpstr>Arial</vt:lpstr>
      <vt:lpstr>Open Sans</vt:lpstr>
      <vt:lpstr>Bebas Neue</vt:lpstr>
      <vt:lpstr>Calibri</vt:lpstr>
      <vt:lpstr>Math Subject for Elementary - 4th Grade: Operations and Algebraic Thinking by Slidesgo</vt:lpstr>
      <vt:lpstr> Algebra</vt:lpstr>
      <vt:lpstr>    Introduction </vt:lpstr>
      <vt:lpstr>Introduction</vt:lpstr>
      <vt:lpstr>Y×10=20</vt:lpstr>
      <vt:lpstr>By: Ingvi ómarsson</vt:lpstr>
      <vt:lpstr>Do these exercises</vt:lpstr>
      <vt:lpstr>https://www.cuemath.com/algebra/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Algebra</dc:title>
  <cp:lastModifiedBy>Faris Shnaneh</cp:lastModifiedBy>
  <cp:revision>6</cp:revision>
  <dcterms:modified xsi:type="dcterms:W3CDTF">2023-03-15T15:07:04Z</dcterms:modified>
</cp:coreProperties>
</file>