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4"/>
  </p:notesMasterIdLst>
  <p:sldIdLst>
    <p:sldId id="268" r:id="rId2"/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A81F6-89A5-4EC4-8C05-DF593763680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9C972E-ABE0-46F3-9349-D57DD65D921F}">
      <dgm:prSet phldrT="[Text]" custT="1"/>
      <dgm:spPr/>
      <dgm:t>
        <a:bodyPr/>
        <a:lstStyle/>
        <a:p>
          <a:r>
            <a:rPr lang="en-US" sz="2400" b="1" dirty="0"/>
            <a:t>mouth</a:t>
          </a:r>
          <a:endParaRPr lang="en-US" sz="1700" b="1" dirty="0"/>
        </a:p>
      </dgm:t>
    </dgm:pt>
    <dgm:pt modelId="{D57FC399-D0C8-41E5-B777-E7D13A8E53E3}" type="parTrans" cxnId="{413114B9-BB6B-4C74-A526-B91A2D3AD55E}">
      <dgm:prSet/>
      <dgm:spPr/>
      <dgm:t>
        <a:bodyPr/>
        <a:lstStyle/>
        <a:p>
          <a:endParaRPr lang="en-US"/>
        </a:p>
      </dgm:t>
    </dgm:pt>
    <dgm:pt modelId="{E75480A8-5AE2-419A-B2DC-5F1AFDF8ECEE}" type="sibTrans" cxnId="{413114B9-BB6B-4C74-A526-B91A2D3AD55E}">
      <dgm:prSet/>
      <dgm:spPr/>
      <dgm:t>
        <a:bodyPr/>
        <a:lstStyle/>
        <a:p>
          <a:endParaRPr lang="en-US"/>
        </a:p>
      </dgm:t>
    </dgm:pt>
    <dgm:pt modelId="{BD7C44FF-F24D-43E6-8CD3-797C11D63E39}">
      <dgm:prSet phldrT="[Text]" custT="1"/>
      <dgm:spPr/>
      <dgm:t>
        <a:bodyPr/>
        <a:lstStyle/>
        <a:p>
          <a:r>
            <a:rPr lang="en-US" sz="1600" b="1" dirty="0"/>
            <a:t>esophagus</a:t>
          </a:r>
        </a:p>
      </dgm:t>
    </dgm:pt>
    <dgm:pt modelId="{FFB0B102-BBAF-4BB2-BF0B-29662EFFBBC0}" type="parTrans" cxnId="{F9DFE0A5-2F32-4FBD-9587-D73CB14B5E34}">
      <dgm:prSet/>
      <dgm:spPr/>
      <dgm:t>
        <a:bodyPr/>
        <a:lstStyle/>
        <a:p>
          <a:endParaRPr lang="en-US"/>
        </a:p>
      </dgm:t>
    </dgm:pt>
    <dgm:pt modelId="{E2F3FE7E-F5BC-4EF4-8487-5BF3B2E14445}" type="sibTrans" cxnId="{F9DFE0A5-2F32-4FBD-9587-D73CB14B5E34}">
      <dgm:prSet/>
      <dgm:spPr/>
      <dgm:t>
        <a:bodyPr/>
        <a:lstStyle/>
        <a:p>
          <a:endParaRPr lang="en-US"/>
        </a:p>
      </dgm:t>
    </dgm:pt>
    <dgm:pt modelId="{C73EC16E-065F-422E-98FE-48E3D241C485}">
      <dgm:prSet phldrT="[Text]"/>
      <dgm:spPr/>
      <dgm:t>
        <a:bodyPr/>
        <a:lstStyle/>
        <a:p>
          <a:r>
            <a:rPr lang="en-US" b="1" i="0" dirty="0"/>
            <a:t>Stomach</a:t>
          </a:r>
          <a:endParaRPr lang="en-US" b="1" dirty="0"/>
        </a:p>
      </dgm:t>
    </dgm:pt>
    <dgm:pt modelId="{53031554-D124-4924-8977-A0995AF8D505}" type="parTrans" cxnId="{D8931FF1-FD7B-417C-B0FF-1D8A0745323A}">
      <dgm:prSet/>
      <dgm:spPr/>
      <dgm:t>
        <a:bodyPr/>
        <a:lstStyle/>
        <a:p>
          <a:endParaRPr lang="en-US"/>
        </a:p>
      </dgm:t>
    </dgm:pt>
    <dgm:pt modelId="{5272F5A6-D731-4D96-92A4-4546CE847028}" type="sibTrans" cxnId="{D8931FF1-FD7B-417C-B0FF-1D8A0745323A}">
      <dgm:prSet/>
      <dgm:spPr/>
      <dgm:t>
        <a:bodyPr/>
        <a:lstStyle/>
        <a:p>
          <a:endParaRPr lang="en-US"/>
        </a:p>
      </dgm:t>
    </dgm:pt>
    <dgm:pt modelId="{82D4D20C-17F6-4F53-B19E-F786570A76FB}">
      <dgm:prSet/>
      <dgm:spPr/>
      <dgm:t>
        <a:bodyPr/>
        <a:lstStyle/>
        <a:p>
          <a:r>
            <a:rPr lang="en-US" b="1" dirty="0"/>
            <a:t>Small </a:t>
          </a:r>
          <a:r>
            <a:rPr lang="en-US" b="1" i="0" dirty="0"/>
            <a:t>Intestine</a:t>
          </a:r>
          <a:endParaRPr lang="en-US" b="1" dirty="0"/>
        </a:p>
      </dgm:t>
    </dgm:pt>
    <dgm:pt modelId="{50F0B9E4-797E-4D2A-8EE4-606CB5D5DDFA}" type="parTrans" cxnId="{BCBB3003-8A14-44E8-8D4C-5BDAAAD3ECAC}">
      <dgm:prSet/>
      <dgm:spPr/>
      <dgm:t>
        <a:bodyPr/>
        <a:lstStyle/>
        <a:p>
          <a:endParaRPr lang="en-US"/>
        </a:p>
      </dgm:t>
    </dgm:pt>
    <dgm:pt modelId="{D1E2CFFE-E9A7-4C97-8492-D6E5A9817BAC}" type="sibTrans" cxnId="{BCBB3003-8A14-44E8-8D4C-5BDAAAD3ECAC}">
      <dgm:prSet/>
      <dgm:spPr/>
      <dgm:t>
        <a:bodyPr/>
        <a:lstStyle/>
        <a:p>
          <a:endParaRPr lang="en-US"/>
        </a:p>
      </dgm:t>
    </dgm:pt>
    <dgm:pt modelId="{EE545219-85DD-4161-95B2-A556F31498AA}">
      <dgm:prSet/>
      <dgm:spPr/>
      <dgm:t>
        <a:bodyPr/>
        <a:lstStyle/>
        <a:p>
          <a:r>
            <a:rPr lang="en-US" b="1" dirty="0"/>
            <a:t>Large </a:t>
          </a:r>
          <a:r>
            <a:rPr lang="en-US" b="1" i="0" dirty="0"/>
            <a:t>Intestine</a:t>
          </a:r>
          <a:endParaRPr lang="en-US" b="1" dirty="0"/>
        </a:p>
      </dgm:t>
    </dgm:pt>
    <dgm:pt modelId="{16440A78-E598-4297-B6D3-F1886098A757}" type="parTrans" cxnId="{36106E8D-2216-4AD9-8844-682662D9D42C}">
      <dgm:prSet/>
      <dgm:spPr/>
      <dgm:t>
        <a:bodyPr/>
        <a:lstStyle/>
        <a:p>
          <a:endParaRPr lang="en-US"/>
        </a:p>
      </dgm:t>
    </dgm:pt>
    <dgm:pt modelId="{622C0DAF-7EF3-437C-BB10-B30CB876DBBB}" type="sibTrans" cxnId="{36106E8D-2216-4AD9-8844-682662D9D42C}">
      <dgm:prSet/>
      <dgm:spPr/>
      <dgm:t>
        <a:bodyPr/>
        <a:lstStyle/>
        <a:p>
          <a:endParaRPr lang="en-US"/>
        </a:p>
      </dgm:t>
    </dgm:pt>
    <dgm:pt modelId="{C81C7941-9B9A-48A9-B801-8CD2D22CEF23}">
      <dgm:prSet/>
      <dgm:spPr/>
      <dgm:t>
        <a:bodyPr/>
        <a:lstStyle/>
        <a:p>
          <a:r>
            <a:rPr lang="en-US" b="1" dirty="0"/>
            <a:t>rectum</a:t>
          </a:r>
        </a:p>
      </dgm:t>
    </dgm:pt>
    <dgm:pt modelId="{14A5A30F-99F0-44B7-ACD6-A519941B6EDE}" type="parTrans" cxnId="{828AAED6-FCD0-45A3-9412-19A9D27D0501}">
      <dgm:prSet/>
      <dgm:spPr/>
      <dgm:t>
        <a:bodyPr/>
        <a:lstStyle/>
        <a:p>
          <a:endParaRPr lang="en-US"/>
        </a:p>
      </dgm:t>
    </dgm:pt>
    <dgm:pt modelId="{6604A2AC-D57F-46D9-B99D-FB2B4F4410BF}" type="sibTrans" cxnId="{828AAED6-FCD0-45A3-9412-19A9D27D0501}">
      <dgm:prSet/>
      <dgm:spPr/>
      <dgm:t>
        <a:bodyPr/>
        <a:lstStyle/>
        <a:p>
          <a:endParaRPr lang="en-US"/>
        </a:p>
      </dgm:t>
    </dgm:pt>
    <dgm:pt modelId="{64309098-78DD-4D28-9E0E-6E76694C0DB2}">
      <dgm:prSet/>
      <dgm:spPr/>
      <dgm:t>
        <a:bodyPr/>
        <a:lstStyle/>
        <a:p>
          <a:r>
            <a:rPr lang="en-US" b="1" dirty="0"/>
            <a:t>anus</a:t>
          </a:r>
        </a:p>
      </dgm:t>
    </dgm:pt>
    <dgm:pt modelId="{D34BC602-2B34-453C-8DDF-00ED78BEA503}" type="parTrans" cxnId="{9A1A34AA-86C8-4942-BA7B-FB7E60393A5B}">
      <dgm:prSet/>
      <dgm:spPr/>
      <dgm:t>
        <a:bodyPr/>
        <a:lstStyle/>
        <a:p>
          <a:endParaRPr lang="en-US"/>
        </a:p>
      </dgm:t>
    </dgm:pt>
    <dgm:pt modelId="{44B6D7C7-7A9C-4A1A-B586-9CF86B87D6C1}" type="sibTrans" cxnId="{9A1A34AA-86C8-4942-BA7B-FB7E60393A5B}">
      <dgm:prSet/>
      <dgm:spPr/>
      <dgm:t>
        <a:bodyPr/>
        <a:lstStyle/>
        <a:p>
          <a:endParaRPr lang="en-US"/>
        </a:p>
      </dgm:t>
    </dgm:pt>
    <dgm:pt modelId="{344E7E88-736C-4E58-BAA2-D0BCE7DA4CAE}" type="pres">
      <dgm:prSet presAssocID="{D82A81F6-89A5-4EC4-8C05-DF5937636808}" presName="rootnode" presStyleCnt="0">
        <dgm:presLayoutVars>
          <dgm:chMax/>
          <dgm:chPref/>
          <dgm:dir/>
          <dgm:animLvl val="lvl"/>
        </dgm:presLayoutVars>
      </dgm:prSet>
      <dgm:spPr/>
    </dgm:pt>
    <dgm:pt modelId="{C58CDCCC-8708-4F95-8CC9-DDA96C6EDA21}" type="pres">
      <dgm:prSet presAssocID="{9A9C972E-ABE0-46F3-9349-D57DD65D921F}" presName="composite" presStyleCnt="0"/>
      <dgm:spPr/>
    </dgm:pt>
    <dgm:pt modelId="{1D40CA31-1059-4FE3-8906-1300040AF45E}" type="pres">
      <dgm:prSet presAssocID="{9A9C972E-ABE0-46F3-9349-D57DD65D921F}" presName="bentUpArrow1" presStyleLbl="alignImgPlace1" presStyleIdx="0" presStyleCnt="6"/>
      <dgm:spPr/>
    </dgm:pt>
    <dgm:pt modelId="{F06D55BD-3115-4641-A435-80005252722B}" type="pres">
      <dgm:prSet presAssocID="{9A9C972E-ABE0-46F3-9349-D57DD65D921F}" presName="ParentText" presStyleLbl="node1" presStyleIdx="0" presStyleCnt="7">
        <dgm:presLayoutVars>
          <dgm:chMax val="1"/>
          <dgm:chPref val="1"/>
          <dgm:bulletEnabled val="1"/>
        </dgm:presLayoutVars>
      </dgm:prSet>
      <dgm:spPr/>
    </dgm:pt>
    <dgm:pt modelId="{EDF5BEDF-2B6E-4505-AFC1-8271D2E5DD37}" type="pres">
      <dgm:prSet presAssocID="{9A9C972E-ABE0-46F3-9349-D57DD65D921F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C1083FE9-24EA-4C46-9C86-50FD270A486E}" type="pres">
      <dgm:prSet presAssocID="{E75480A8-5AE2-419A-B2DC-5F1AFDF8ECEE}" presName="sibTrans" presStyleCnt="0"/>
      <dgm:spPr/>
    </dgm:pt>
    <dgm:pt modelId="{1CCE59ED-BF52-4307-B97E-A672D8A1DDA0}" type="pres">
      <dgm:prSet presAssocID="{BD7C44FF-F24D-43E6-8CD3-797C11D63E39}" presName="composite" presStyleCnt="0"/>
      <dgm:spPr/>
    </dgm:pt>
    <dgm:pt modelId="{31EB81B5-1F1B-400D-8550-8430EBC68F07}" type="pres">
      <dgm:prSet presAssocID="{BD7C44FF-F24D-43E6-8CD3-797C11D63E39}" presName="bentUpArrow1" presStyleLbl="alignImgPlace1" presStyleIdx="1" presStyleCnt="6"/>
      <dgm:spPr/>
    </dgm:pt>
    <dgm:pt modelId="{E6488B33-F4B5-42C2-9B13-45134EA4CF18}" type="pres">
      <dgm:prSet presAssocID="{BD7C44FF-F24D-43E6-8CD3-797C11D63E39}" presName="ParentText" presStyleLbl="node1" presStyleIdx="1" presStyleCnt="7">
        <dgm:presLayoutVars>
          <dgm:chMax val="1"/>
          <dgm:chPref val="1"/>
          <dgm:bulletEnabled val="1"/>
        </dgm:presLayoutVars>
      </dgm:prSet>
      <dgm:spPr/>
    </dgm:pt>
    <dgm:pt modelId="{0E788606-F417-4F6A-B96D-1A1FB916C35F}" type="pres">
      <dgm:prSet presAssocID="{BD7C44FF-F24D-43E6-8CD3-797C11D63E39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A9CCA7BC-A0C1-4B16-9216-58E9EA9BF841}" type="pres">
      <dgm:prSet presAssocID="{E2F3FE7E-F5BC-4EF4-8487-5BF3B2E14445}" presName="sibTrans" presStyleCnt="0"/>
      <dgm:spPr/>
    </dgm:pt>
    <dgm:pt modelId="{8CB84F21-5353-4AA0-9AE3-97672C28F859}" type="pres">
      <dgm:prSet presAssocID="{C73EC16E-065F-422E-98FE-48E3D241C485}" presName="composite" presStyleCnt="0"/>
      <dgm:spPr/>
    </dgm:pt>
    <dgm:pt modelId="{1C2C228C-E917-40FC-BC5F-07EA427A2D31}" type="pres">
      <dgm:prSet presAssocID="{C73EC16E-065F-422E-98FE-48E3D241C485}" presName="bentUpArrow1" presStyleLbl="alignImgPlace1" presStyleIdx="2" presStyleCnt="6"/>
      <dgm:spPr/>
    </dgm:pt>
    <dgm:pt modelId="{90F73F03-6ACD-491A-ADC1-F54E19FD170E}" type="pres">
      <dgm:prSet presAssocID="{C73EC16E-065F-422E-98FE-48E3D241C485}" presName="ParentText" presStyleLbl="node1" presStyleIdx="2" presStyleCnt="7">
        <dgm:presLayoutVars>
          <dgm:chMax val="1"/>
          <dgm:chPref val="1"/>
          <dgm:bulletEnabled val="1"/>
        </dgm:presLayoutVars>
      </dgm:prSet>
      <dgm:spPr/>
    </dgm:pt>
    <dgm:pt modelId="{6F34E20C-821A-4655-B100-1C8DB41DC616}" type="pres">
      <dgm:prSet presAssocID="{C73EC16E-065F-422E-98FE-48E3D241C485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22EDC6C-A70C-4192-951A-4B4D22DEC0CD}" type="pres">
      <dgm:prSet presAssocID="{5272F5A6-D731-4D96-92A4-4546CE847028}" presName="sibTrans" presStyleCnt="0"/>
      <dgm:spPr/>
    </dgm:pt>
    <dgm:pt modelId="{8E8A9D36-1E39-4ED3-9E8C-132EE4F735C9}" type="pres">
      <dgm:prSet presAssocID="{82D4D20C-17F6-4F53-B19E-F786570A76FB}" presName="composite" presStyleCnt="0"/>
      <dgm:spPr/>
    </dgm:pt>
    <dgm:pt modelId="{94522D74-E6EC-413B-ADAE-C45553F89FCD}" type="pres">
      <dgm:prSet presAssocID="{82D4D20C-17F6-4F53-B19E-F786570A76FB}" presName="bentUpArrow1" presStyleLbl="alignImgPlace1" presStyleIdx="3" presStyleCnt="6"/>
      <dgm:spPr/>
    </dgm:pt>
    <dgm:pt modelId="{04CD6781-22A7-4BC5-8DEE-F59EFEFCDEA1}" type="pres">
      <dgm:prSet presAssocID="{82D4D20C-17F6-4F53-B19E-F786570A76FB}" presName="ParentText" presStyleLbl="node1" presStyleIdx="3" presStyleCnt="7">
        <dgm:presLayoutVars>
          <dgm:chMax val="1"/>
          <dgm:chPref val="1"/>
          <dgm:bulletEnabled val="1"/>
        </dgm:presLayoutVars>
      </dgm:prSet>
      <dgm:spPr/>
    </dgm:pt>
    <dgm:pt modelId="{70ADABD7-0D08-43CB-BFF7-D8BF3DC9FEB2}" type="pres">
      <dgm:prSet presAssocID="{82D4D20C-17F6-4F53-B19E-F786570A76FB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2A5797A-F809-47B2-8E72-EB0887858D94}" type="pres">
      <dgm:prSet presAssocID="{D1E2CFFE-E9A7-4C97-8492-D6E5A9817BAC}" presName="sibTrans" presStyleCnt="0"/>
      <dgm:spPr/>
    </dgm:pt>
    <dgm:pt modelId="{E806E7BD-41CE-458B-81A2-76E161817FF6}" type="pres">
      <dgm:prSet presAssocID="{EE545219-85DD-4161-95B2-A556F31498AA}" presName="composite" presStyleCnt="0"/>
      <dgm:spPr/>
    </dgm:pt>
    <dgm:pt modelId="{FB340AD6-0A07-4576-ADF2-B2D0B2D2F5B5}" type="pres">
      <dgm:prSet presAssocID="{EE545219-85DD-4161-95B2-A556F31498AA}" presName="bentUpArrow1" presStyleLbl="alignImgPlace1" presStyleIdx="4" presStyleCnt="6"/>
      <dgm:spPr/>
    </dgm:pt>
    <dgm:pt modelId="{9DB0E7CD-59AC-460D-93F9-9DB4489B9F8D}" type="pres">
      <dgm:prSet presAssocID="{EE545219-85DD-4161-95B2-A556F31498AA}" presName="ParentText" presStyleLbl="node1" presStyleIdx="4" presStyleCnt="7">
        <dgm:presLayoutVars>
          <dgm:chMax val="1"/>
          <dgm:chPref val="1"/>
          <dgm:bulletEnabled val="1"/>
        </dgm:presLayoutVars>
      </dgm:prSet>
      <dgm:spPr/>
    </dgm:pt>
    <dgm:pt modelId="{ABFD3723-FFAE-4545-B532-18830242F15E}" type="pres">
      <dgm:prSet presAssocID="{EE545219-85DD-4161-95B2-A556F31498AA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FCAF4E28-CBE8-442D-98D0-0E7A063DBA25}" type="pres">
      <dgm:prSet presAssocID="{622C0DAF-7EF3-437C-BB10-B30CB876DBBB}" presName="sibTrans" presStyleCnt="0"/>
      <dgm:spPr/>
    </dgm:pt>
    <dgm:pt modelId="{A517A39F-2811-4634-B763-BD9134C4DA4C}" type="pres">
      <dgm:prSet presAssocID="{C81C7941-9B9A-48A9-B801-8CD2D22CEF23}" presName="composite" presStyleCnt="0"/>
      <dgm:spPr/>
    </dgm:pt>
    <dgm:pt modelId="{083168DC-C558-47BC-BE00-2233CF2578C9}" type="pres">
      <dgm:prSet presAssocID="{C81C7941-9B9A-48A9-B801-8CD2D22CEF23}" presName="bentUpArrow1" presStyleLbl="alignImgPlace1" presStyleIdx="5" presStyleCnt="6"/>
      <dgm:spPr/>
    </dgm:pt>
    <dgm:pt modelId="{C4F30069-2785-4BCA-96C2-06ABE773678E}" type="pres">
      <dgm:prSet presAssocID="{C81C7941-9B9A-48A9-B801-8CD2D22CEF23}" presName="ParentText" presStyleLbl="node1" presStyleIdx="5" presStyleCnt="7">
        <dgm:presLayoutVars>
          <dgm:chMax val="1"/>
          <dgm:chPref val="1"/>
          <dgm:bulletEnabled val="1"/>
        </dgm:presLayoutVars>
      </dgm:prSet>
      <dgm:spPr/>
    </dgm:pt>
    <dgm:pt modelId="{134EFBB5-5BC9-4729-8AB5-1F7AF07FDCB9}" type="pres">
      <dgm:prSet presAssocID="{C81C7941-9B9A-48A9-B801-8CD2D22CEF23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5275EE29-66CD-4690-9A75-732A6F5C4417}" type="pres">
      <dgm:prSet presAssocID="{6604A2AC-D57F-46D9-B99D-FB2B4F4410BF}" presName="sibTrans" presStyleCnt="0"/>
      <dgm:spPr/>
    </dgm:pt>
    <dgm:pt modelId="{9A8E607A-DBF6-49EB-8DB2-34E8EC761B2B}" type="pres">
      <dgm:prSet presAssocID="{64309098-78DD-4D28-9E0E-6E76694C0DB2}" presName="composite" presStyleCnt="0"/>
      <dgm:spPr/>
    </dgm:pt>
    <dgm:pt modelId="{FB57A7D8-866F-457A-92EA-0438996D4445}" type="pres">
      <dgm:prSet presAssocID="{64309098-78DD-4D28-9E0E-6E76694C0DB2}" presName="ParentText" presStyleLbl="node1" presStyleIdx="6" presStyleCnt="7">
        <dgm:presLayoutVars>
          <dgm:chMax val="1"/>
          <dgm:chPref val="1"/>
          <dgm:bulletEnabled val="1"/>
        </dgm:presLayoutVars>
      </dgm:prSet>
      <dgm:spPr/>
    </dgm:pt>
  </dgm:ptLst>
  <dgm:cxnLst>
    <dgm:cxn modelId="{BCBB3003-8A14-44E8-8D4C-5BDAAAD3ECAC}" srcId="{D82A81F6-89A5-4EC4-8C05-DF5937636808}" destId="{82D4D20C-17F6-4F53-B19E-F786570A76FB}" srcOrd="3" destOrd="0" parTransId="{50F0B9E4-797E-4D2A-8EE4-606CB5D5DDFA}" sibTransId="{D1E2CFFE-E9A7-4C97-8492-D6E5A9817BAC}"/>
    <dgm:cxn modelId="{EB4A5608-F0B4-4632-B536-CD33F7A7A0B0}" type="presOf" srcId="{C73EC16E-065F-422E-98FE-48E3D241C485}" destId="{90F73F03-6ACD-491A-ADC1-F54E19FD170E}" srcOrd="0" destOrd="0" presId="urn:microsoft.com/office/officeart/2005/8/layout/StepDownProcess"/>
    <dgm:cxn modelId="{9E84412A-E4C0-46C8-AC85-920E9751F78F}" type="presOf" srcId="{82D4D20C-17F6-4F53-B19E-F786570A76FB}" destId="{04CD6781-22A7-4BC5-8DEE-F59EFEFCDEA1}" srcOrd="0" destOrd="0" presId="urn:microsoft.com/office/officeart/2005/8/layout/StepDownProcess"/>
    <dgm:cxn modelId="{51006B3F-5CA6-43E6-B37E-019134DEF2DC}" type="presOf" srcId="{D82A81F6-89A5-4EC4-8C05-DF5937636808}" destId="{344E7E88-736C-4E58-BAA2-D0BCE7DA4CAE}" srcOrd="0" destOrd="0" presId="urn:microsoft.com/office/officeart/2005/8/layout/StepDownProcess"/>
    <dgm:cxn modelId="{44F7655E-349C-4903-82D7-FB87DC02DD71}" type="presOf" srcId="{EE545219-85DD-4161-95B2-A556F31498AA}" destId="{9DB0E7CD-59AC-460D-93F9-9DB4489B9F8D}" srcOrd="0" destOrd="0" presId="urn:microsoft.com/office/officeart/2005/8/layout/StepDownProcess"/>
    <dgm:cxn modelId="{198E905E-5291-40FD-A5C0-804D7DA95C0E}" type="presOf" srcId="{64309098-78DD-4D28-9E0E-6E76694C0DB2}" destId="{FB57A7D8-866F-457A-92EA-0438996D4445}" srcOrd="0" destOrd="0" presId="urn:microsoft.com/office/officeart/2005/8/layout/StepDownProcess"/>
    <dgm:cxn modelId="{5F55C461-3C2E-4EFC-A014-C6DAA35DB6A9}" type="presOf" srcId="{BD7C44FF-F24D-43E6-8CD3-797C11D63E39}" destId="{E6488B33-F4B5-42C2-9B13-45134EA4CF18}" srcOrd="0" destOrd="0" presId="urn:microsoft.com/office/officeart/2005/8/layout/StepDownProcess"/>
    <dgm:cxn modelId="{36106E8D-2216-4AD9-8844-682662D9D42C}" srcId="{D82A81F6-89A5-4EC4-8C05-DF5937636808}" destId="{EE545219-85DD-4161-95B2-A556F31498AA}" srcOrd="4" destOrd="0" parTransId="{16440A78-E598-4297-B6D3-F1886098A757}" sibTransId="{622C0DAF-7EF3-437C-BB10-B30CB876DBBB}"/>
    <dgm:cxn modelId="{F9DFE0A5-2F32-4FBD-9587-D73CB14B5E34}" srcId="{D82A81F6-89A5-4EC4-8C05-DF5937636808}" destId="{BD7C44FF-F24D-43E6-8CD3-797C11D63E39}" srcOrd="1" destOrd="0" parTransId="{FFB0B102-BBAF-4BB2-BF0B-29662EFFBBC0}" sibTransId="{E2F3FE7E-F5BC-4EF4-8487-5BF3B2E14445}"/>
    <dgm:cxn modelId="{4CA69DA8-58E0-4469-8295-58DE723B72AF}" type="presOf" srcId="{C81C7941-9B9A-48A9-B801-8CD2D22CEF23}" destId="{C4F30069-2785-4BCA-96C2-06ABE773678E}" srcOrd="0" destOrd="0" presId="urn:microsoft.com/office/officeart/2005/8/layout/StepDownProcess"/>
    <dgm:cxn modelId="{9A1A34AA-86C8-4942-BA7B-FB7E60393A5B}" srcId="{D82A81F6-89A5-4EC4-8C05-DF5937636808}" destId="{64309098-78DD-4D28-9E0E-6E76694C0DB2}" srcOrd="6" destOrd="0" parTransId="{D34BC602-2B34-453C-8DDF-00ED78BEA503}" sibTransId="{44B6D7C7-7A9C-4A1A-B586-9CF86B87D6C1}"/>
    <dgm:cxn modelId="{51EAB8B6-D6B4-425B-B3F7-1B9DED190A3B}" type="presOf" srcId="{9A9C972E-ABE0-46F3-9349-D57DD65D921F}" destId="{F06D55BD-3115-4641-A435-80005252722B}" srcOrd="0" destOrd="0" presId="urn:microsoft.com/office/officeart/2005/8/layout/StepDownProcess"/>
    <dgm:cxn modelId="{413114B9-BB6B-4C74-A526-B91A2D3AD55E}" srcId="{D82A81F6-89A5-4EC4-8C05-DF5937636808}" destId="{9A9C972E-ABE0-46F3-9349-D57DD65D921F}" srcOrd="0" destOrd="0" parTransId="{D57FC399-D0C8-41E5-B777-E7D13A8E53E3}" sibTransId="{E75480A8-5AE2-419A-B2DC-5F1AFDF8ECEE}"/>
    <dgm:cxn modelId="{828AAED6-FCD0-45A3-9412-19A9D27D0501}" srcId="{D82A81F6-89A5-4EC4-8C05-DF5937636808}" destId="{C81C7941-9B9A-48A9-B801-8CD2D22CEF23}" srcOrd="5" destOrd="0" parTransId="{14A5A30F-99F0-44B7-ACD6-A519941B6EDE}" sibTransId="{6604A2AC-D57F-46D9-B99D-FB2B4F4410BF}"/>
    <dgm:cxn modelId="{D8931FF1-FD7B-417C-B0FF-1D8A0745323A}" srcId="{D82A81F6-89A5-4EC4-8C05-DF5937636808}" destId="{C73EC16E-065F-422E-98FE-48E3D241C485}" srcOrd="2" destOrd="0" parTransId="{53031554-D124-4924-8977-A0995AF8D505}" sibTransId="{5272F5A6-D731-4D96-92A4-4546CE847028}"/>
    <dgm:cxn modelId="{70CAEFF7-8B2E-4148-BAD9-D8362D4BDECA}" type="presParOf" srcId="{344E7E88-736C-4E58-BAA2-D0BCE7DA4CAE}" destId="{C58CDCCC-8708-4F95-8CC9-DDA96C6EDA21}" srcOrd="0" destOrd="0" presId="urn:microsoft.com/office/officeart/2005/8/layout/StepDownProcess"/>
    <dgm:cxn modelId="{4CA7D002-BA15-479C-A8C8-27DD34F4989B}" type="presParOf" srcId="{C58CDCCC-8708-4F95-8CC9-DDA96C6EDA21}" destId="{1D40CA31-1059-4FE3-8906-1300040AF45E}" srcOrd="0" destOrd="0" presId="urn:microsoft.com/office/officeart/2005/8/layout/StepDownProcess"/>
    <dgm:cxn modelId="{BDC27CB8-E74F-4A4E-A867-F49F724314F5}" type="presParOf" srcId="{C58CDCCC-8708-4F95-8CC9-DDA96C6EDA21}" destId="{F06D55BD-3115-4641-A435-80005252722B}" srcOrd="1" destOrd="0" presId="urn:microsoft.com/office/officeart/2005/8/layout/StepDownProcess"/>
    <dgm:cxn modelId="{8E18429F-B1F5-4945-99C7-B72A103EC66B}" type="presParOf" srcId="{C58CDCCC-8708-4F95-8CC9-DDA96C6EDA21}" destId="{EDF5BEDF-2B6E-4505-AFC1-8271D2E5DD37}" srcOrd="2" destOrd="0" presId="urn:microsoft.com/office/officeart/2005/8/layout/StepDownProcess"/>
    <dgm:cxn modelId="{523C0C18-DD68-49C1-9292-373344427793}" type="presParOf" srcId="{344E7E88-736C-4E58-BAA2-D0BCE7DA4CAE}" destId="{C1083FE9-24EA-4C46-9C86-50FD270A486E}" srcOrd="1" destOrd="0" presId="urn:microsoft.com/office/officeart/2005/8/layout/StepDownProcess"/>
    <dgm:cxn modelId="{609E0232-F9DB-4713-8215-A60B311B88D5}" type="presParOf" srcId="{344E7E88-736C-4E58-BAA2-D0BCE7DA4CAE}" destId="{1CCE59ED-BF52-4307-B97E-A672D8A1DDA0}" srcOrd="2" destOrd="0" presId="urn:microsoft.com/office/officeart/2005/8/layout/StepDownProcess"/>
    <dgm:cxn modelId="{B704F3FA-981F-4B30-BC8F-6F5DAC48EE17}" type="presParOf" srcId="{1CCE59ED-BF52-4307-B97E-A672D8A1DDA0}" destId="{31EB81B5-1F1B-400D-8550-8430EBC68F07}" srcOrd="0" destOrd="0" presId="urn:microsoft.com/office/officeart/2005/8/layout/StepDownProcess"/>
    <dgm:cxn modelId="{62348535-8E05-4DE2-A509-0CF06CF435E4}" type="presParOf" srcId="{1CCE59ED-BF52-4307-B97E-A672D8A1DDA0}" destId="{E6488B33-F4B5-42C2-9B13-45134EA4CF18}" srcOrd="1" destOrd="0" presId="urn:microsoft.com/office/officeart/2005/8/layout/StepDownProcess"/>
    <dgm:cxn modelId="{B5AB03BB-0CF3-4D88-BCE9-E236EED49213}" type="presParOf" srcId="{1CCE59ED-BF52-4307-B97E-A672D8A1DDA0}" destId="{0E788606-F417-4F6A-B96D-1A1FB916C35F}" srcOrd="2" destOrd="0" presId="urn:microsoft.com/office/officeart/2005/8/layout/StepDownProcess"/>
    <dgm:cxn modelId="{0AC0C99A-7A83-49ED-991A-D5E9AFECCD46}" type="presParOf" srcId="{344E7E88-736C-4E58-BAA2-D0BCE7DA4CAE}" destId="{A9CCA7BC-A0C1-4B16-9216-58E9EA9BF841}" srcOrd="3" destOrd="0" presId="urn:microsoft.com/office/officeart/2005/8/layout/StepDownProcess"/>
    <dgm:cxn modelId="{D98C1256-1F37-465D-94EB-501E14BB1557}" type="presParOf" srcId="{344E7E88-736C-4E58-BAA2-D0BCE7DA4CAE}" destId="{8CB84F21-5353-4AA0-9AE3-97672C28F859}" srcOrd="4" destOrd="0" presId="urn:microsoft.com/office/officeart/2005/8/layout/StepDownProcess"/>
    <dgm:cxn modelId="{0F06D9B9-66E3-4322-8C27-D3CAC11DE848}" type="presParOf" srcId="{8CB84F21-5353-4AA0-9AE3-97672C28F859}" destId="{1C2C228C-E917-40FC-BC5F-07EA427A2D31}" srcOrd="0" destOrd="0" presId="urn:microsoft.com/office/officeart/2005/8/layout/StepDownProcess"/>
    <dgm:cxn modelId="{056CACBE-9245-4C0F-BDA4-C6F3ADF17580}" type="presParOf" srcId="{8CB84F21-5353-4AA0-9AE3-97672C28F859}" destId="{90F73F03-6ACD-491A-ADC1-F54E19FD170E}" srcOrd="1" destOrd="0" presId="urn:microsoft.com/office/officeart/2005/8/layout/StepDownProcess"/>
    <dgm:cxn modelId="{55DF59DB-6430-402A-BE97-A51B363F6DCB}" type="presParOf" srcId="{8CB84F21-5353-4AA0-9AE3-97672C28F859}" destId="{6F34E20C-821A-4655-B100-1C8DB41DC616}" srcOrd="2" destOrd="0" presId="urn:microsoft.com/office/officeart/2005/8/layout/StepDownProcess"/>
    <dgm:cxn modelId="{4B43D056-521A-41DD-8088-C10FF3E1FCF2}" type="presParOf" srcId="{344E7E88-736C-4E58-BAA2-D0BCE7DA4CAE}" destId="{D22EDC6C-A70C-4192-951A-4B4D22DEC0CD}" srcOrd="5" destOrd="0" presId="urn:microsoft.com/office/officeart/2005/8/layout/StepDownProcess"/>
    <dgm:cxn modelId="{83F9ADE0-0B48-401E-B30E-B1299AC9FB53}" type="presParOf" srcId="{344E7E88-736C-4E58-BAA2-D0BCE7DA4CAE}" destId="{8E8A9D36-1E39-4ED3-9E8C-132EE4F735C9}" srcOrd="6" destOrd="0" presId="urn:microsoft.com/office/officeart/2005/8/layout/StepDownProcess"/>
    <dgm:cxn modelId="{85645F88-7191-412E-8708-EE95DBECB6AE}" type="presParOf" srcId="{8E8A9D36-1E39-4ED3-9E8C-132EE4F735C9}" destId="{94522D74-E6EC-413B-ADAE-C45553F89FCD}" srcOrd="0" destOrd="0" presId="urn:microsoft.com/office/officeart/2005/8/layout/StepDownProcess"/>
    <dgm:cxn modelId="{A8EB9B68-66F7-4E51-80FA-E8437C332794}" type="presParOf" srcId="{8E8A9D36-1E39-4ED3-9E8C-132EE4F735C9}" destId="{04CD6781-22A7-4BC5-8DEE-F59EFEFCDEA1}" srcOrd="1" destOrd="0" presId="urn:microsoft.com/office/officeart/2005/8/layout/StepDownProcess"/>
    <dgm:cxn modelId="{8A8F016D-26CF-43C1-BEE4-AE4AC3385142}" type="presParOf" srcId="{8E8A9D36-1E39-4ED3-9E8C-132EE4F735C9}" destId="{70ADABD7-0D08-43CB-BFF7-D8BF3DC9FEB2}" srcOrd="2" destOrd="0" presId="urn:microsoft.com/office/officeart/2005/8/layout/StepDownProcess"/>
    <dgm:cxn modelId="{8461AABA-4425-46E9-8B49-CCDF43F0695F}" type="presParOf" srcId="{344E7E88-736C-4E58-BAA2-D0BCE7DA4CAE}" destId="{92A5797A-F809-47B2-8E72-EB0887858D94}" srcOrd="7" destOrd="0" presId="urn:microsoft.com/office/officeart/2005/8/layout/StepDownProcess"/>
    <dgm:cxn modelId="{7FD05BAF-05D2-46BE-A44B-E3F212B42B1B}" type="presParOf" srcId="{344E7E88-736C-4E58-BAA2-D0BCE7DA4CAE}" destId="{E806E7BD-41CE-458B-81A2-76E161817FF6}" srcOrd="8" destOrd="0" presId="urn:microsoft.com/office/officeart/2005/8/layout/StepDownProcess"/>
    <dgm:cxn modelId="{EC1BC417-2209-46DA-BE22-CD7177C7BD72}" type="presParOf" srcId="{E806E7BD-41CE-458B-81A2-76E161817FF6}" destId="{FB340AD6-0A07-4576-ADF2-B2D0B2D2F5B5}" srcOrd="0" destOrd="0" presId="urn:microsoft.com/office/officeart/2005/8/layout/StepDownProcess"/>
    <dgm:cxn modelId="{5D5A45E0-8716-4680-B6D1-3310A62957DA}" type="presParOf" srcId="{E806E7BD-41CE-458B-81A2-76E161817FF6}" destId="{9DB0E7CD-59AC-460D-93F9-9DB4489B9F8D}" srcOrd="1" destOrd="0" presId="urn:microsoft.com/office/officeart/2005/8/layout/StepDownProcess"/>
    <dgm:cxn modelId="{65141999-FC3A-4045-B0BA-DEE7F43F5992}" type="presParOf" srcId="{E806E7BD-41CE-458B-81A2-76E161817FF6}" destId="{ABFD3723-FFAE-4545-B532-18830242F15E}" srcOrd="2" destOrd="0" presId="urn:microsoft.com/office/officeart/2005/8/layout/StepDownProcess"/>
    <dgm:cxn modelId="{3F560DF4-AD0A-48CC-9334-0DE1F40821E2}" type="presParOf" srcId="{344E7E88-736C-4E58-BAA2-D0BCE7DA4CAE}" destId="{FCAF4E28-CBE8-442D-98D0-0E7A063DBA25}" srcOrd="9" destOrd="0" presId="urn:microsoft.com/office/officeart/2005/8/layout/StepDownProcess"/>
    <dgm:cxn modelId="{B134D9AD-F813-409D-B5B4-DDC5492D4131}" type="presParOf" srcId="{344E7E88-736C-4E58-BAA2-D0BCE7DA4CAE}" destId="{A517A39F-2811-4634-B763-BD9134C4DA4C}" srcOrd="10" destOrd="0" presId="urn:microsoft.com/office/officeart/2005/8/layout/StepDownProcess"/>
    <dgm:cxn modelId="{25CA7712-9F39-4E8F-A894-6D67FAE10C01}" type="presParOf" srcId="{A517A39F-2811-4634-B763-BD9134C4DA4C}" destId="{083168DC-C558-47BC-BE00-2233CF2578C9}" srcOrd="0" destOrd="0" presId="urn:microsoft.com/office/officeart/2005/8/layout/StepDownProcess"/>
    <dgm:cxn modelId="{77636523-D609-42CC-AD22-D132B0A66D32}" type="presParOf" srcId="{A517A39F-2811-4634-B763-BD9134C4DA4C}" destId="{C4F30069-2785-4BCA-96C2-06ABE773678E}" srcOrd="1" destOrd="0" presId="urn:microsoft.com/office/officeart/2005/8/layout/StepDownProcess"/>
    <dgm:cxn modelId="{870ED940-2E50-4A78-B295-B20C1119AECA}" type="presParOf" srcId="{A517A39F-2811-4634-B763-BD9134C4DA4C}" destId="{134EFBB5-5BC9-4729-8AB5-1F7AF07FDCB9}" srcOrd="2" destOrd="0" presId="urn:microsoft.com/office/officeart/2005/8/layout/StepDownProcess"/>
    <dgm:cxn modelId="{99FFFE3C-4F80-4BB4-BEC8-927092AADD94}" type="presParOf" srcId="{344E7E88-736C-4E58-BAA2-D0BCE7DA4CAE}" destId="{5275EE29-66CD-4690-9A75-732A6F5C4417}" srcOrd="11" destOrd="0" presId="urn:microsoft.com/office/officeart/2005/8/layout/StepDownProcess"/>
    <dgm:cxn modelId="{54C41120-D577-4B6D-BFC0-42707BD966E4}" type="presParOf" srcId="{344E7E88-736C-4E58-BAA2-D0BCE7DA4CAE}" destId="{9A8E607A-DBF6-49EB-8DB2-34E8EC761B2B}" srcOrd="12" destOrd="0" presId="urn:microsoft.com/office/officeart/2005/8/layout/StepDownProcess"/>
    <dgm:cxn modelId="{6A5A5A54-408F-43FD-8F2E-C3BAD75F0941}" type="presParOf" srcId="{9A8E607A-DBF6-49EB-8DB2-34E8EC761B2B}" destId="{FB57A7D8-866F-457A-92EA-0438996D444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F962E-1CEA-4272-9EF0-2A17A62FAC4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4B0F4F-E616-4BC0-99B2-5E7A452DEEBE}">
      <dgm:prSet phldrT="[Text]" custT="1"/>
      <dgm:spPr/>
      <dgm:t>
        <a:bodyPr/>
        <a:lstStyle/>
        <a:p>
          <a:r>
            <a:rPr lang="en-US" sz="4000" b="1" u="sng" dirty="0"/>
            <a:t>Pharynx</a:t>
          </a:r>
          <a:r>
            <a:rPr lang="en-US" sz="6500" dirty="0"/>
            <a:t> </a:t>
          </a:r>
        </a:p>
      </dgm:t>
    </dgm:pt>
    <dgm:pt modelId="{09DE41F3-36D7-42FE-BB5B-F6A83ED0D735}" type="parTrans" cxnId="{DDAAC648-4158-473E-ACBC-26C1465FEB5F}">
      <dgm:prSet/>
      <dgm:spPr/>
      <dgm:t>
        <a:bodyPr/>
        <a:lstStyle/>
        <a:p>
          <a:endParaRPr lang="en-US"/>
        </a:p>
      </dgm:t>
    </dgm:pt>
    <dgm:pt modelId="{952DD3A9-009A-494E-9919-F5CF35D96F74}" type="sibTrans" cxnId="{DDAAC648-4158-473E-ACBC-26C1465FEB5F}">
      <dgm:prSet/>
      <dgm:spPr/>
      <dgm:t>
        <a:bodyPr/>
        <a:lstStyle/>
        <a:p>
          <a:endParaRPr lang="en-US"/>
        </a:p>
      </dgm:t>
    </dgm:pt>
    <dgm:pt modelId="{6309A8F3-635A-4215-8C02-3CA55487D407}">
      <dgm:prSet phldrT="[Text]" custT="1"/>
      <dgm:spPr/>
      <dgm:t>
        <a:bodyPr/>
        <a:lstStyle/>
        <a:p>
          <a:r>
            <a:rPr lang="en-US" sz="2800" b="0" i="0" dirty="0"/>
            <a:t>The pharynx, usually called the throat, is part of the respiratory system and digestive system. It carries air, food and fluid down from the nose and mouth.</a:t>
          </a:r>
          <a:endParaRPr lang="en-US" sz="2800" dirty="0"/>
        </a:p>
      </dgm:t>
    </dgm:pt>
    <dgm:pt modelId="{20A31897-73CB-4F14-893C-5353A694CEB6}" type="parTrans" cxnId="{ADF855B1-15F9-4940-A86C-51330FF7EE10}">
      <dgm:prSet/>
      <dgm:spPr/>
      <dgm:t>
        <a:bodyPr/>
        <a:lstStyle/>
        <a:p>
          <a:endParaRPr lang="en-US"/>
        </a:p>
      </dgm:t>
    </dgm:pt>
    <dgm:pt modelId="{F74B4DCB-09A4-4A19-AD30-717628756439}" type="sibTrans" cxnId="{ADF855B1-15F9-4940-A86C-51330FF7EE10}">
      <dgm:prSet/>
      <dgm:spPr/>
      <dgm:t>
        <a:bodyPr/>
        <a:lstStyle/>
        <a:p>
          <a:endParaRPr lang="en-US"/>
        </a:p>
      </dgm:t>
    </dgm:pt>
    <dgm:pt modelId="{A77145FC-DE89-48B7-8978-385CEF4E534B}">
      <dgm:prSet phldrT="[Text]" custT="1"/>
      <dgm:spPr/>
      <dgm:t>
        <a:bodyPr/>
        <a:lstStyle/>
        <a:p>
          <a:r>
            <a:rPr lang="en-US" sz="4000" b="1" u="sng" dirty="0"/>
            <a:t>Esophagus</a:t>
          </a:r>
          <a:r>
            <a:rPr lang="en-US" sz="6500" b="1" u="sng" dirty="0"/>
            <a:t> </a:t>
          </a:r>
        </a:p>
      </dgm:t>
    </dgm:pt>
    <dgm:pt modelId="{1270151C-BAFC-4EB9-BF80-4BC58ADC22AF}" type="parTrans" cxnId="{F517FD8C-3E64-46CF-AF94-59D270886D69}">
      <dgm:prSet/>
      <dgm:spPr/>
      <dgm:t>
        <a:bodyPr/>
        <a:lstStyle/>
        <a:p>
          <a:endParaRPr lang="en-US"/>
        </a:p>
      </dgm:t>
    </dgm:pt>
    <dgm:pt modelId="{4DD6D9CE-4C8A-4B0B-B34E-348BB43A2619}" type="sibTrans" cxnId="{F517FD8C-3E64-46CF-AF94-59D270886D69}">
      <dgm:prSet/>
      <dgm:spPr/>
      <dgm:t>
        <a:bodyPr/>
        <a:lstStyle/>
        <a:p>
          <a:endParaRPr lang="en-US"/>
        </a:p>
      </dgm:t>
    </dgm:pt>
    <dgm:pt modelId="{EE5BE4AB-3E73-424A-B192-95576AEC0815}">
      <dgm:prSet phldrT="[Text]" custT="1"/>
      <dgm:spPr/>
      <dgm:t>
        <a:bodyPr/>
        <a:lstStyle/>
        <a:p>
          <a:r>
            <a:rPr lang="en-US" sz="2800" b="0" i="0" dirty="0"/>
            <a:t>The main functions of the esophagus are to transport food and fluids from the pharynx to the stomach through a process called </a:t>
          </a:r>
          <a:r>
            <a:rPr lang="en-US" sz="2800" b="1" i="0" u="sng" dirty="0"/>
            <a:t>peristalsis</a:t>
          </a:r>
          <a:r>
            <a:rPr lang="en-US" sz="2800" b="0" i="0" u="none" dirty="0"/>
            <a:t>, and to </a:t>
          </a:r>
          <a:r>
            <a:rPr lang="en-US" sz="2800" b="0" i="0" dirty="0"/>
            <a:t>prevent the passive diffusion of substances from the food into the blood.</a:t>
          </a:r>
          <a:endParaRPr lang="en-US" sz="2800" dirty="0"/>
        </a:p>
      </dgm:t>
    </dgm:pt>
    <dgm:pt modelId="{0B29F504-C6D3-45FE-BD12-12E5466821B8}" type="parTrans" cxnId="{435084CA-F165-4246-A0B1-201C4B680098}">
      <dgm:prSet/>
      <dgm:spPr/>
      <dgm:t>
        <a:bodyPr/>
        <a:lstStyle/>
        <a:p>
          <a:endParaRPr lang="en-US"/>
        </a:p>
      </dgm:t>
    </dgm:pt>
    <dgm:pt modelId="{7B448212-E862-4C16-A045-A7CDD4369120}" type="sibTrans" cxnId="{435084CA-F165-4246-A0B1-201C4B680098}">
      <dgm:prSet/>
      <dgm:spPr/>
      <dgm:t>
        <a:bodyPr/>
        <a:lstStyle/>
        <a:p>
          <a:endParaRPr lang="en-US"/>
        </a:p>
      </dgm:t>
    </dgm:pt>
    <dgm:pt modelId="{5CF23244-D907-4D55-8B7E-BCC910CFCC49}" type="pres">
      <dgm:prSet presAssocID="{AD5F962E-1CEA-4272-9EF0-2A17A62FAC49}" presName="linear" presStyleCnt="0">
        <dgm:presLayoutVars>
          <dgm:animLvl val="lvl"/>
          <dgm:resizeHandles val="exact"/>
        </dgm:presLayoutVars>
      </dgm:prSet>
      <dgm:spPr/>
    </dgm:pt>
    <dgm:pt modelId="{EC4199E5-959F-40D1-AC3D-1912088CF622}" type="pres">
      <dgm:prSet presAssocID="{FA4B0F4F-E616-4BC0-99B2-5E7A452DEEB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90FA2B3-7287-499B-9515-9CA643362F27}" type="pres">
      <dgm:prSet presAssocID="{FA4B0F4F-E616-4BC0-99B2-5E7A452DEEBE}" presName="childText" presStyleLbl="revTx" presStyleIdx="0" presStyleCnt="2">
        <dgm:presLayoutVars>
          <dgm:bulletEnabled val="1"/>
        </dgm:presLayoutVars>
      </dgm:prSet>
      <dgm:spPr/>
    </dgm:pt>
    <dgm:pt modelId="{46816BD1-047D-4A45-8C44-DDB5AF5433E3}" type="pres">
      <dgm:prSet presAssocID="{A77145FC-DE89-48B7-8978-385CEF4E534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41B4B-CC71-418A-BC5D-719F473769F8}" type="pres">
      <dgm:prSet presAssocID="{A77145FC-DE89-48B7-8978-385CEF4E534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63B1801-F6CE-49C2-ABB7-4FB6AD39EB47}" type="presOf" srcId="{AD5F962E-1CEA-4272-9EF0-2A17A62FAC49}" destId="{5CF23244-D907-4D55-8B7E-BCC910CFCC49}" srcOrd="0" destOrd="0" presId="urn:microsoft.com/office/officeart/2005/8/layout/vList2"/>
    <dgm:cxn modelId="{D895F90F-364C-4998-AE24-2011CBDA9A71}" type="presOf" srcId="{6309A8F3-635A-4215-8C02-3CA55487D407}" destId="{890FA2B3-7287-499B-9515-9CA643362F27}" srcOrd="0" destOrd="0" presId="urn:microsoft.com/office/officeart/2005/8/layout/vList2"/>
    <dgm:cxn modelId="{DBCD2765-C282-41BF-9B05-497439F661EB}" type="presOf" srcId="{A77145FC-DE89-48B7-8978-385CEF4E534B}" destId="{46816BD1-047D-4A45-8C44-DDB5AF5433E3}" srcOrd="0" destOrd="0" presId="urn:microsoft.com/office/officeart/2005/8/layout/vList2"/>
    <dgm:cxn modelId="{DDAAC648-4158-473E-ACBC-26C1465FEB5F}" srcId="{AD5F962E-1CEA-4272-9EF0-2A17A62FAC49}" destId="{FA4B0F4F-E616-4BC0-99B2-5E7A452DEEBE}" srcOrd="0" destOrd="0" parTransId="{09DE41F3-36D7-42FE-BB5B-F6A83ED0D735}" sibTransId="{952DD3A9-009A-494E-9919-F5CF35D96F74}"/>
    <dgm:cxn modelId="{7D3DC256-07CC-4CC0-8616-D694FFCC692D}" type="presOf" srcId="{EE5BE4AB-3E73-424A-B192-95576AEC0815}" destId="{22541B4B-CC71-418A-BC5D-719F473769F8}" srcOrd="0" destOrd="0" presId="urn:microsoft.com/office/officeart/2005/8/layout/vList2"/>
    <dgm:cxn modelId="{F517FD8C-3E64-46CF-AF94-59D270886D69}" srcId="{AD5F962E-1CEA-4272-9EF0-2A17A62FAC49}" destId="{A77145FC-DE89-48B7-8978-385CEF4E534B}" srcOrd="1" destOrd="0" parTransId="{1270151C-BAFC-4EB9-BF80-4BC58ADC22AF}" sibTransId="{4DD6D9CE-4C8A-4B0B-B34E-348BB43A2619}"/>
    <dgm:cxn modelId="{1C3D5BB1-7993-4A71-AFB5-F3A8DF8776FD}" type="presOf" srcId="{FA4B0F4F-E616-4BC0-99B2-5E7A452DEEBE}" destId="{EC4199E5-959F-40D1-AC3D-1912088CF622}" srcOrd="0" destOrd="0" presId="urn:microsoft.com/office/officeart/2005/8/layout/vList2"/>
    <dgm:cxn modelId="{ADF855B1-15F9-4940-A86C-51330FF7EE10}" srcId="{FA4B0F4F-E616-4BC0-99B2-5E7A452DEEBE}" destId="{6309A8F3-635A-4215-8C02-3CA55487D407}" srcOrd="0" destOrd="0" parTransId="{20A31897-73CB-4F14-893C-5353A694CEB6}" sibTransId="{F74B4DCB-09A4-4A19-AD30-717628756439}"/>
    <dgm:cxn modelId="{435084CA-F165-4246-A0B1-201C4B680098}" srcId="{A77145FC-DE89-48B7-8978-385CEF4E534B}" destId="{EE5BE4AB-3E73-424A-B192-95576AEC0815}" srcOrd="0" destOrd="0" parTransId="{0B29F504-C6D3-45FE-BD12-12E5466821B8}" sibTransId="{7B448212-E862-4C16-A045-A7CDD4369120}"/>
    <dgm:cxn modelId="{036D6165-D1D7-42D4-BAE8-794B434314E9}" type="presParOf" srcId="{5CF23244-D907-4D55-8B7E-BCC910CFCC49}" destId="{EC4199E5-959F-40D1-AC3D-1912088CF622}" srcOrd="0" destOrd="0" presId="urn:microsoft.com/office/officeart/2005/8/layout/vList2"/>
    <dgm:cxn modelId="{B4529BB3-BDE5-4417-B7A4-5E971F9ED74A}" type="presParOf" srcId="{5CF23244-D907-4D55-8B7E-BCC910CFCC49}" destId="{890FA2B3-7287-499B-9515-9CA643362F27}" srcOrd="1" destOrd="0" presId="urn:microsoft.com/office/officeart/2005/8/layout/vList2"/>
    <dgm:cxn modelId="{10DEFC20-814C-4312-8840-7E4473DD5DD7}" type="presParOf" srcId="{5CF23244-D907-4D55-8B7E-BCC910CFCC49}" destId="{46816BD1-047D-4A45-8C44-DDB5AF5433E3}" srcOrd="2" destOrd="0" presId="urn:microsoft.com/office/officeart/2005/8/layout/vList2"/>
    <dgm:cxn modelId="{835591EC-C38B-41FE-9C5E-AFD958CFC0C7}" type="presParOf" srcId="{5CF23244-D907-4D55-8B7E-BCC910CFCC49}" destId="{22541B4B-CC71-418A-BC5D-719F473769F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704A21-D220-4D41-A4F7-75FBA1385FF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9D01A3A-AA26-4430-BF9A-2A0108BB20C4}">
      <dgm:prSet phldrT="[Text]"/>
      <dgm:spPr/>
      <dgm:t>
        <a:bodyPr/>
        <a:lstStyle/>
        <a:p>
          <a:r>
            <a:rPr lang="en-US" dirty="0"/>
            <a:t>https://www.youtube.com/watch?v=Q0ZhwjtoNPIs</a:t>
          </a:r>
        </a:p>
      </dgm:t>
    </dgm:pt>
    <dgm:pt modelId="{1C488A30-4DAD-4A62-9D47-C9D894FC9779}" type="parTrans" cxnId="{12BE848C-F213-4DE5-9CA2-D6315BAE3E2B}">
      <dgm:prSet/>
      <dgm:spPr/>
      <dgm:t>
        <a:bodyPr/>
        <a:lstStyle/>
        <a:p>
          <a:endParaRPr lang="en-US"/>
        </a:p>
      </dgm:t>
    </dgm:pt>
    <dgm:pt modelId="{1D932408-FBE2-45B8-AAC8-33CC8C074B9E}" type="sibTrans" cxnId="{12BE848C-F213-4DE5-9CA2-D6315BAE3E2B}">
      <dgm:prSet/>
      <dgm:spPr/>
      <dgm:t>
        <a:bodyPr/>
        <a:lstStyle/>
        <a:p>
          <a:endParaRPr lang="en-US"/>
        </a:p>
      </dgm:t>
    </dgm:pt>
    <dgm:pt modelId="{33E20052-5472-49DF-BC0A-92CCBF05D87A}" type="pres">
      <dgm:prSet presAssocID="{67704A21-D220-4D41-A4F7-75FBA1385FF1}" presName="linear" presStyleCnt="0">
        <dgm:presLayoutVars>
          <dgm:animLvl val="lvl"/>
          <dgm:resizeHandles val="exact"/>
        </dgm:presLayoutVars>
      </dgm:prSet>
      <dgm:spPr/>
    </dgm:pt>
    <dgm:pt modelId="{B1F8CC39-B702-49BD-8398-CF566C0AE184}" type="pres">
      <dgm:prSet presAssocID="{39D01A3A-AA26-4430-BF9A-2A0108BB20C4}" presName="parentText" presStyleLbl="node1" presStyleIdx="0" presStyleCnt="1" custLinFactY="200000" custLinFactNeighborX="-1141" custLinFactNeighborY="242981">
        <dgm:presLayoutVars>
          <dgm:chMax val="0"/>
          <dgm:bulletEnabled val="1"/>
        </dgm:presLayoutVars>
      </dgm:prSet>
      <dgm:spPr/>
    </dgm:pt>
  </dgm:ptLst>
  <dgm:cxnLst>
    <dgm:cxn modelId="{C4385301-43EF-43DC-B404-C44B8B37E285}" type="presOf" srcId="{67704A21-D220-4D41-A4F7-75FBA1385FF1}" destId="{33E20052-5472-49DF-BC0A-92CCBF05D87A}" srcOrd="0" destOrd="0" presId="urn:microsoft.com/office/officeart/2005/8/layout/vList2"/>
    <dgm:cxn modelId="{DBAB5D4D-D525-4868-AFBE-70366E27E600}" type="presOf" srcId="{39D01A3A-AA26-4430-BF9A-2A0108BB20C4}" destId="{B1F8CC39-B702-49BD-8398-CF566C0AE184}" srcOrd="0" destOrd="0" presId="urn:microsoft.com/office/officeart/2005/8/layout/vList2"/>
    <dgm:cxn modelId="{12BE848C-F213-4DE5-9CA2-D6315BAE3E2B}" srcId="{67704A21-D220-4D41-A4F7-75FBA1385FF1}" destId="{39D01A3A-AA26-4430-BF9A-2A0108BB20C4}" srcOrd="0" destOrd="0" parTransId="{1C488A30-4DAD-4A62-9D47-C9D894FC9779}" sibTransId="{1D932408-FBE2-45B8-AAC8-33CC8C074B9E}"/>
    <dgm:cxn modelId="{FD05980D-4D47-48E5-9F2D-1BFAA7DB0BC8}" type="presParOf" srcId="{33E20052-5472-49DF-BC0A-92CCBF05D87A}" destId="{B1F8CC39-B702-49BD-8398-CF566C0AE1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309FDF-3C90-49CA-ABEF-7ED71CAC027F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EE7317-1CE2-4C93-94C7-1CD835B52530}">
      <dgm:prSet phldrT="[Text]"/>
      <dgm:spPr/>
      <dgm:t>
        <a:bodyPr/>
        <a:lstStyle/>
        <a:p>
          <a:r>
            <a:rPr lang="en-US" b="1" u="sng" dirty="0"/>
            <a:t>peristalsis</a:t>
          </a:r>
        </a:p>
      </dgm:t>
    </dgm:pt>
    <dgm:pt modelId="{5196AB3E-1DAE-4E34-A914-0DD354FD4A83}" type="parTrans" cxnId="{C2ACAB8E-A861-456C-85CA-27599DFDEBBB}">
      <dgm:prSet/>
      <dgm:spPr/>
      <dgm:t>
        <a:bodyPr/>
        <a:lstStyle/>
        <a:p>
          <a:endParaRPr lang="en-US"/>
        </a:p>
      </dgm:t>
    </dgm:pt>
    <dgm:pt modelId="{225F28BA-2991-4F04-B8F3-1A06BA680770}" type="sibTrans" cxnId="{C2ACAB8E-A861-456C-85CA-27599DFDEBBB}">
      <dgm:prSet/>
      <dgm:spPr/>
      <dgm:t>
        <a:bodyPr/>
        <a:lstStyle/>
        <a:p>
          <a:endParaRPr lang="en-US"/>
        </a:p>
      </dgm:t>
    </dgm:pt>
    <dgm:pt modelId="{FE60244E-2B39-4F71-9568-B02590F6E4BE}">
      <dgm:prSet phldrT="[Text]" custT="1"/>
      <dgm:spPr/>
      <dgm:t>
        <a:bodyPr/>
        <a:lstStyle/>
        <a:p>
          <a:r>
            <a:rPr lang="en-US" sz="2400" b="1" i="0" dirty="0"/>
            <a:t>A series of normal coordinated, rhythmic muscle contractions, that occurs automatically to move food through the digestive tract </a:t>
          </a:r>
          <a:r>
            <a:rPr lang="en-US" sz="2000" b="0" i="0" dirty="0"/>
            <a:t>is called peristalsis.</a:t>
          </a:r>
          <a:endParaRPr lang="en-US" sz="2000" dirty="0"/>
        </a:p>
      </dgm:t>
    </dgm:pt>
    <dgm:pt modelId="{34957BAB-149D-424D-8FF2-D244B65BDC76}" type="parTrans" cxnId="{A4C7B7B8-3B66-4996-A876-624278238F1C}">
      <dgm:prSet/>
      <dgm:spPr/>
      <dgm:t>
        <a:bodyPr/>
        <a:lstStyle/>
        <a:p>
          <a:endParaRPr lang="en-US"/>
        </a:p>
      </dgm:t>
    </dgm:pt>
    <dgm:pt modelId="{A53A4319-4BB6-4A25-94FC-7F7CFB53DA1D}" type="sibTrans" cxnId="{A4C7B7B8-3B66-4996-A876-624278238F1C}">
      <dgm:prSet/>
      <dgm:spPr/>
      <dgm:t>
        <a:bodyPr/>
        <a:lstStyle/>
        <a:p>
          <a:endParaRPr lang="en-US"/>
        </a:p>
      </dgm:t>
    </dgm:pt>
    <dgm:pt modelId="{FAFF22C5-3D82-4959-84DD-B39E0054FE08}">
      <dgm:prSet phldrT="[Text]" custT="1"/>
      <dgm:spPr/>
      <dgm:t>
        <a:bodyPr/>
        <a:lstStyle/>
        <a:p>
          <a:r>
            <a:rPr lang="en-US" sz="2000" b="1" u="sng" dirty="0"/>
            <a:t>chyme</a:t>
          </a:r>
          <a:endParaRPr lang="en-US" sz="1300" b="1" u="sng" dirty="0"/>
        </a:p>
      </dgm:t>
    </dgm:pt>
    <dgm:pt modelId="{F14EED52-E406-4403-B747-FF7B968C8CE6}" type="parTrans" cxnId="{DA1CA888-2CDF-4063-8238-B7CBEFDBA9A6}">
      <dgm:prSet/>
      <dgm:spPr/>
      <dgm:t>
        <a:bodyPr/>
        <a:lstStyle/>
        <a:p>
          <a:endParaRPr lang="en-US"/>
        </a:p>
      </dgm:t>
    </dgm:pt>
    <dgm:pt modelId="{510107A8-C665-463D-9E7B-4866B1DF6614}" type="sibTrans" cxnId="{DA1CA888-2CDF-4063-8238-B7CBEFDBA9A6}">
      <dgm:prSet/>
      <dgm:spPr/>
      <dgm:t>
        <a:bodyPr/>
        <a:lstStyle/>
        <a:p>
          <a:endParaRPr lang="en-US"/>
        </a:p>
      </dgm:t>
    </dgm:pt>
    <dgm:pt modelId="{520EF74D-4133-449F-A333-A62800DBE143}">
      <dgm:prSet phldrT="[Text]" custT="1"/>
      <dgm:spPr/>
      <dgm:t>
        <a:bodyPr/>
        <a:lstStyle/>
        <a:p>
          <a:r>
            <a:rPr lang="en-US" sz="2400" b="1" i="0" dirty="0">
              <a:effectLst/>
              <a:latin typeface="Google Sans"/>
            </a:rPr>
            <a:t>the stomach holds the food and mixes it with acid and enzymes that continue to break the food down into a liquid or paste.</a:t>
          </a:r>
          <a:r>
            <a:rPr lang="en-US" sz="2400" b="1" i="0" dirty="0">
              <a:solidFill>
                <a:srgbClr val="202124"/>
              </a:solidFill>
              <a:effectLst/>
              <a:latin typeface="Google Sans"/>
            </a:rPr>
            <a:t> </a:t>
          </a:r>
          <a:r>
            <a:rPr lang="en-US" sz="2400" b="1" i="0" dirty="0">
              <a:effectLst/>
              <a:latin typeface="Google Sans"/>
            </a:rPr>
            <a:t>This thick liquid or paste is called </a:t>
          </a:r>
          <a:r>
            <a:rPr lang="en-US" sz="2400" b="1" i="0" u="sng" dirty="0">
              <a:solidFill>
                <a:schemeClr val="bg1"/>
              </a:solidFill>
              <a:effectLst/>
              <a:latin typeface="Google Sans"/>
            </a:rPr>
            <a:t>chyme</a:t>
          </a:r>
          <a:r>
            <a:rPr lang="en-US" sz="2400" b="1" i="0" dirty="0">
              <a:effectLst/>
              <a:latin typeface="Google Sans"/>
            </a:rPr>
            <a:t>. </a:t>
          </a:r>
          <a:endParaRPr lang="en-US" sz="2400" b="1" dirty="0"/>
        </a:p>
      </dgm:t>
    </dgm:pt>
    <dgm:pt modelId="{CCD42EBF-7FD3-4998-8992-51C2ED8B906A}" type="parTrans" cxnId="{3E5E1A6F-E0A6-4F2E-B328-91D0F4F97427}">
      <dgm:prSet/>
      <dgm:spPr/>
      <dgm:t>
        <a:bodyPr/>
        <a:lstStyle/>
        <a:p>
          <a:endParaRPr lang="en-US"/>
        </a:p>
      </dgm:t>
    </dgm:pt>
    <dgm:pt modelId="{A9379605-F5DD-41F5-91D3-A8C6308ACCA0}" type="sibTrans" cxnId="{3E5E1A6F-E0A6-4F2E-B328-91D0F4F97427}">
      <dgm:prSet/>
      <dgm:spPr/>
      <dgm:t>
        <a:bodyPr/>
        <a:lstStyle/>
        <a:p>
          <a:endParaRPr lang="en-US"/>
        </a:p>
      </dgm:t>
    </dgm:pt>
    <dgm:pt modelId="{DDFAA323-7B82-458D-BEC5-5E5D3D426F63}">
      <dgm:prSet phldrT="[Text]" phldr="1"/>
      <dgm:spPr/>
      <dgm:t>
        <a:bodyPr/>
        <a:lstStyle/>
        <a:p>
          <a:endParaRPr lang="en-US" sz="1800"/>
        </a:p>
      </dgm:t>
    </dgm:pt>
    <dgm:pt modelId="{03330C06-DBB2-4BD3-991B-2A91B1AAA189}" type="parTrans" cxnId="{EE3FE99F-0C02-4773-BE3D-97B92BEA768C}">
      <dgm:prSet/>
      <dgm:spPr/>
      <dgm:t>
        <a:bodyPr/>
        <a:lstStyle/>
        <a:p>
          <a:endParaRPr lang="en-US"/>
        </a:p>
      </dgm:t>
    </dgm:pt>
    <dgm:pt modelId="{84DEBD86-C6B6-495D-AEBC-C1AF7652B299}" type="sibTrans" cxnId="{EE3FE99F-0C02-4773-BE3D-97B92BEA768C}">
      <dgm:prSet/>
      <dgm:spPr/>
      <dgm:t>
        <a:bodyPr/>
        <a:lstStyle/>
        <a:p>
          <a:endParaRPr lang="en-US"/>
        </a:p>
      </dgm:t>
    </dgm:pt>
    <dgm:pt modelId="{64876023-5798-47B6-B07F-2589E95B73E2}">
      <dgm:prSet phldrT="[Text]" custT="1"/>
      <dgm:spPr/>
      <dgm:t>
        <a:bodyPr/>
        <a:lstStyle/>
        <a:p>
          <a:r>
            <a:rPr lang="en-US" sz="2400" b="1" u="sng" dirty="0"/>
            <a:t>villi</a:t>
          </a:r>
        </a:p>
      </dgm:t>
    </dgm:pt>
    <dgm:pt modelId="{9C029E1C-7B5F-4F8A-919A-35C3EC41258C}" type="parTrans" cxnId="{B5C13A41-077A-4970-B9A9-2689AADE0251}">
      <dgm:prSet/>
      <dgm:spPr/>
      <dgm:t>
        <a:bodyPr/>
        <a:lstStyle/>
        <a:p>
          <a:endParaRPr lang="en-US"/>
        </a:p>
      </dgm:t>
    </dgm:pt>
    <dgm:pt modelId="{6DE1DF0E-03C5-4FAB-AA75-87F06922C45B}" type="sibTrans" cxnId="{B5C13A41-077A-4970-B9A9-2689AADE0251}">
      <dgm:prSet/>
      <dgm:spPr/>
      <dgm:t>
        <a:bodyPr/>
        <a:lstStyle/>
        <a:p>
          <a:endParaRPr lang="en-US"/>
        </a:p>
      </dgm:t>
    </dgm:pt>
    <dgm:pt modelId="{594015B0-DA02-41AE-9AFB-B80079601118}">
      <dgm:prSet phldrT="[Text]"/>
      <dgm:spPr/>
      <dgm:t>
        <a:bodyPr/>
        <a:lstStyle/>
        <a:p>
          <a:r>
            <a:rPr lang="en-US" b="1" dirty="0"/>
            <a:t>They </a:t>
          </a:r>
          <a:r>
            <a:rPr lang="en-US" b="1" i="0" dirty="0"/>
            <a:t>help in the absorption of nutrients by increasing the surface area for absorption.</a:t>
          </a:r>
          <a:endParaRPr lang="en-US" b="1" dirty="0"/>
        </a:p>
      </dgm:t>
    </dgm:pt>
    <dgm:pt modelId="{ACF15EAD-AD26-49EA-9D09-E1A313FD6418}" type="parTrans" cxnId="{778D3CBB-1692-472B-8D94-76E534675861}">
      <dgm:prSet/>
      <dgm:spPr/>
      <dgm:t>
        <a:bodyPr/>
        <a:lstStyle/>
        <a:p>
          <a:endParaRPr lang="en-US"/>
        </a:p>
      </dgm:t>
    </dgm:pt>
    <dgm:pt modelId="{423153D7-83D7-42A9-9D62-22AF1AAC5B29}" type="sibTrans" cxnId="{778D3CBB-1692-472B-8D94-76E534675861}">
      <dgm:prSet/>
      <dgm:spPr/>
      <dgm:t>
        <a:bodyPr/>
        <a:lstStyle/>
        <a:p>
          <a:endParaRPr lang="en-US"/>
        </a:p>
      </dgm:t>
    </dgm:pt>
    <dgm:pt modelId="{9904DE99-7970-499B-A012-37CFF7E19A32}">
      <dgm:prSet phldrT="[Text]" phldr="1"/>
      <dgm:spPr/>
      <dgm:t>
        <a:bodyPr/>
        <a:lstStyle/>
        <a:p>
          <a:endParaRPr lang="en-US" dirty="0"/>
        </a:p>
      </dgm:t>
    </dgm:pt>
    <dgm:pt modelId="{85F78293-FB5B-4727-A3CA-0BF0538D7C60}" type="parTrans" cxnId="{618AE985-353C-4A20-94C4-BDED152BC075}">
      <dgm:prSet/>
      <dgm:spPr/>
      <dgm:t>
        <a:bodyPr/>
        <a:lstStyle/>
        <a:p>
          <a:endParaRPr lang="en-US"/>
        </a:p>
      </dgm:t>
    </dgm:pt>
    <dgm:pt modelId="{F2018F01-11D0-47D8-999A-32F8D4A46419}" type="sibTrans" cxnId="{618AE985-353C-4A20-94C4-BDED152BC075}">
      <dgm:prSet/>
      <dgm:spPr/>
      <dgm:t>
        <a:bodyPr/>
        <a:lstStyle/>
        <a:p>
          <a:endParaRPr lang="en-US"/>
        </a:p>
      </dgm:t>
    </dgm:pt>
    <dgm:pt modelId="{EDF02A0E-0729-4211-8EDB-A669033C17C6}">
      <dgm:prSet/>
      <dgm:spPr/>
      <dgm:t>
        <a:bodyPr/>
        <a:lstStyle/>
        <a:p>
          <a:r>
            <a:rPr lang="en-US" b="1" i="0" u="sng" cap="none" dirty="0">
              <a:solidFill>
                <a:schemeClr val="tx1"/>
              </a:solidFill>
              <a:effectLst/>
              <a:latin typeface="Google Sans"/>
            </a:rPr>
            <a:t>mastication</a:t>
          </a:r>
          <a:endParaRPr lang="en-US" dirty="0">
            <a:solidFill>
              <a:schemeClr val="tx1"/>
            </a:solidFill>
          </a:endParaRPr>
        </a:p>
      </dgm:t>
    </dgm:pt>
    <dgm:pt modelId="{AAF9AE2C-7749-4629-ACF3-75F0DB023701}" type="parTrans" cxnId="{21A4B997-D0B4-44EE-B031-F983ED9B43DC}">
      <dgm:prSet/>
      <dgm:spPr/>
      <dgm:t>
        <a:bodyPr/>
        <a:lstStyle/>
        <a:p>
          <a:endParaRPr lang="en-US"/>
        </a:p>
      </dgm:t>
    </dgm:pt>
    <dgm:pt modelId="{08030E8E-1EE9-4795-8376-A4C47404D95B}" type="sibTrans" cxnId="{21A4B997-D0B4-44EE-B031-F983ED9B43DC}">
      <dgm:prSet/>
      <dgm:spPr/>
      <dgm:t>
        <a:bodyPr/>
        <a:lstStyle/>
        <a:p>
          <a:endParaRPr lang="en-US"/>
        </a:p>
      </dgm:t>
    </dgm:pt>
    <dgm:pt modelId="{71B87204-6166-4BB1-A013-3C71B3E7D510}">
      <dgm:prSet custT="1"/>
      <dgm:spPr/>
      <dgm:t>
        <a:bodyPr/>
        <a:lstStyle/>
        <a:p>
          <a:r>
            <a:rPr lang="en-US" sz="2400" b="1" i="0" dirty="0"/>
            <a:t>To grind, crush, and chew (food) with or as if with the teeth in preparation for swallowing.</a:t>
          </a:r>
          <a:endParaRPr lang="en-US" sz="3200" b="1" dirty="0"/>
        </a:p>
      </dgm:t>
    </dgm:pt>
    <dgm:pt modelId="{038E1CB2-7961-4203-A1B4-DE66991B04E5}" type="parTrans" cxnId="{278BD188-72C7-4CAF-8211-3479FF02E9F4}">
      <dgm:prSet/>
      <dgm:spPr/>
      <dgm:t>
        <a:bodyPr/>
        <a:lstStyle/>
        <a:p>
          <a:endParaRPr lang="en-US"/>
        </a:p>
      </dgm:t>
    </dgm:pt>
    <dgm:pt modelId="{51628D22-131E-415F-8FCD-DDBA992C1507}" type="sibTrans" cxnId="{278BD188-72C7-4CAF-8211-3479FF02E9F4}">
      <dgm:prSet/>
      <dgm:spPr/>
      <dgm:t>
        <a:bodyPr/>
        <a:lstStyle/>
        <a:p>
          <a:endParaRPr lang="en-US"/>
        </a:p>
      </dgm:t>
    </dgm:pt>
    <dgm:pt modelId="{B19AF8C0-287C-41EB-BCFD-B32658475BBA}">
      <dgm:prSet custT="1"/>
      <dgm:spPr/>
      <dgm:t>
        <a:bodyPr/>
        <a:lstStyle/>
        <a:p>
          <a:r>
            <a:rPr lang="en-US" sz="1400" b="1" i="0" u="sng" dirty="0">
              <a:solidFill>
                <a:schemeClr val="tx1"/>
              </a:solidFill>
              <a:effectLst/>
              <a:latin typeface="Söhne"/>
            </a:rPr>
            <a:t>defecation</a:t>
          </a:r>
          <a:endParaRPr lang="en-US" sz="1300" dirty="0">
            <a:solidFill>
              <a:schemeClr val="tx1"/>
            </a:solidFill>
          </a:endParaRPr>
        </a:p>
      </dgm:t>
    </dgm:pt>
    <dgm:pt modelId="{1EF017E2-F3FA-491E-A3B1-6A10A70751EA}" type="parTrans" cxnId="{5C937F64-4542-411D-AC0B-5F86BD25ACF7}">
      <dgm:prSet/>
      <dgm:spPr/>
      <dgm:t>
        <a:bodyPr/>
        <a:lstStyle/>
        <a:p>
          <a:endParaRPr lang="en-US"/>
        </a:p>
      </dgm:t>
    </dgm:pt>
    <dgm:pt modelId="{9C6DD8D7-E93D-412B-96C8-E1E18BFC36BC}" type="sibTrans" cxnId="{5C937F64-4542-411D-AC0B-5F86BD25ACF7}">
      <dgm:prSet/>
      <dgm:spPr/>
      <dgm:t>
        <a:bodyPr/>
        <a:lstStyle/>
        <a:p>
          <a:endParaRPr lang="en-US"/>
        </a:p>
      </dgm:t>
    </dgm:pt>
    <dgm:pt modelId="{BCB0A8D5-D6DE-4824-AC69-77580DF32AC9}">
      <dgm:prSet custT="1"/>
      <dgm:spPr/>
      <dgm:t>
        <a:bodyPr/>
        <a:lstStyle/>
        <a:p>
          <a:r>
            <a:rPr lang="en-US" sz="2400" b="1" i="0" dirty="0"/>
            <a:t>to discharge feces from the anus </a:t>
          </a:r>
          <a:endParaRPr lang="en-US" sz="2400" b="1" dirty="0"/>
        </a:p>
      </dgm:t>
    </dgm:pt>
    <dgm:pt modelId="{E450D085-14FA-4512-BE48-78E57872348C}" type="parTrans" cxnId="{8D387902-2926-4E68-A403-23256E239455}">
      <dgm:prSet/>
      <dgm:spPr/>
      <dgm:t>
        <a:bodyPr/>
        <a:lstStyle/>
        <a:p>
          <a:endParaRPr lang="en-US"/>
        </a:p>
      </dgm:t>
    </dgm:pt>
    <dgm:pt modelId="{B0660909-D7B8-4264-95B5-6350AC8E7956}" type="sibTrans" cxnId="{8D387902-2926-4E68-A403-23256E239455}">
      <dgm:prSet/>
      <dgm:spPr/>
      <dgm:t>
        <a:bodyPr/>
        <a:lstStyle/>
        <a:p>
          <a:endParaRPr lang="en-US"/>
        </a:p>
      </dgm:t>
    </dgm:pt>
    <dgm:pt modelId="{82C828F4-7A24-4A21-9E44-3861DB6D21F6}">
      <dgm:prSet custT="1"/>
      <dgm:spPr/>
      <dgm:t>
        <a:bodyPr/>
        <a:lstStyle/>
        <a:p>
          <a:r>
            <a:rPr lang="en-US" sz="2000" b="1" u="sng" dirty="0"/>
            <a:t>Valves </a:t>
          </a:r>
        </a:p>
      </dgm:t>
    </dgm:pt>
    <dgm:pt modelId="{3506716C-C2E8-4B60-AC7D-200B1887F56E}" type="parTrans" cxnId="{A64C8617-8DC7-4300-917B-F0CB96E51B3C}">
      <dgm:prSet/>
      <dgm:spPr/>
      <dgm:t>
        <a:bodyPr/>
        <a:lstStyle/>
        <a:p>
          <a:endParaRPr lang="en-US"/>
        </a:p>
      </dgm:t>
    </dgm:pt>
    <dgm:pt modelId="{226330B1-0EDC-4E84-BA2A-84DE29D95553}" type="sibTrans" cxnId="{A64C8617-8DC7-4300-917B-F0CB96E51B3C}">
      <dgm:prSet/>
      <dgm:spPr/>
      <dgm:t>
        <a:bodyPr/>
        <a:lstStyle/>
        <a:p>
          <a:endParaRPr lang="en-US"/>
        </a:p>
      </dgm:t>
    </dgm:pt>
    <dgm:pt modelId="{8E4950D9-D64F-4113-91F9-0714C236034F}">
      <dgm:prSet custT="1"/>
      <dgm:spPr/>
      <dgm:t>
        <a:bodyPr/>
        <a:lstStyle/>
        <a:p>
          <a:r>
            <a:rPr lang="en-US" sz="2400" b="1" i="0" dirty="0"/>
            <a:t>The valves prevent the backward flow of blood.</a:t>
          </a:r>
          <a:endParaRPr lang="en-US" sz="2400" b="1" dirty="0"/>
        </a:p>
      </dgm:t>
    </dgm:pt>
    <dgm:pt modelId="{217B677B-D8FD-4EBE-BF0B-13B7DBB6F313}" type="parTrans" cxnId="{57395FA2-C645-44EB-9AFB-683E2FAE8467}">
      <dgm:prSet/>
      <dgm:spPr/>
      <dgm:t>
        <a:bodyPr/>
        <a:lstStyle/>
        <a:p>
          <a:endParaRPr lang="en-US"/>
        </a:p>
      </dgm:t>
    </dgm:pt>
    <dgm:pt modelId="{D9166863-7625-46EC-9F99-15FD1C8D2680}" type="sibTrans" cxnId="{57395FA2-C645-44EB-9AFB-683E2FAE8467}">
      <dgm:prSet/>
      <dgm:spPr/>
      <dgm:t>
        <a:bodyPr/>
        <a:lstStyle/>
        <a:p>
          <a:endParaRPr lang="en-US"/>
        </a:p>
      </dgm:t>
    </dgm:pt>
    <dgm:pt modelId="{24EE6FEA-B060-4D13-A22F-0EDD0CAB02BC}" type="pres">
      <dgm:prSet presAssocID="{12309FDF-3C90-49CA-ABEF-7ED71CAC027F}" presName="linearFlow" presStyleCnt="0">
        <dgm:presLayoutVars>
          <dgm:dir/>
          <dgm:animLvl val="lvl"/>
          <dgm:resizeHandles val="exact"/>
        </dgm:presLayoutVars>
      </dgm:prSet>
      <dgm:spPr/>
    </dgm:pt>
    <dgm:pt modelId="{2B7B595E-6AE3-43F8-9568-AAD0EEE13A0F}" type="pres">
      <dgm:prSet presAssocID="{E6EE7317-1CE2-4C93-94C7-1CD835B52530}" presName="composite" presStyleCnt="0"/>
      <dgm:spPr/>
    </dgm:pt>
    <dgm:pt modelId="{60D2B343-0E82-40EC-897E-F8FB597D22D9}" type="pres">
      <dgm:prSet presAssocID="{E6EE7317-1CE2-4C93-94C7-1CD835B52530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F9F55EAF-903F-4FD0-9075-F3D4C843D864}" type="pres">
      <dgm:prSet presAssocID="{E6EE7317-1CE2-4C93-94C7-1CD835B52530}" presName="descendantText" presStyleLbl="alignAcc1" presStyleIdx="0" presStyleCnt="6">
        <dgm:presLayoutVars>
          <dgm:bulletEnabled val="1"/>
        </dgm:presLayoutVars>
      </dgm:prSet>
      <dgm:spPr/>
    </dgm:pt>
    <dgm:pt modelId="{0F4C02BB-1019-4802-8E01-478678417F82}" type="pres">
      <dgm:prSet presAssocID="{225F28BA-2991-4F04-B8F3-1A06BA680770}" presName="sp" presStyleCnt="0"/>
      <dgm:spPr/>
    </dgm:pt>
    <dgm:pt modelId="{C868DA6E-7C72-40A1-87B3-ECC074C52501}" type="pres">
      <dgm:prSet presAssocID="{EDF02A0E-0729-4211-8EDB-A669033C17C6}" presName="composite" presStyleCnt="0"/>
      <dgm:spPr/>
    </dgm:pt>
    <dgm:pt modelId="{7BDCA08F-40D2-4EDF-9B59-2E167AD3C9A2}" type="pres">
      <dgm:prSet presAssocID="{EDF02A0E-0729-4211-8EDB-A669033C17C6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97795C6A-99D9-487C-9F85-3D46E692479F}" type="pres">
      <dgm:prSet presAssocID="{EDF02A0E-0729-4211-8EDB-A669033C17C6}" presName="descendantText" presStyleLbl="alignAcc1" presStyleIdx="1" presStyleCnt="6" custLinFactNeighborX="0">
        <dgm:presLayoutVars>
          <dgm:bulletEnabled val="1"/>
        </dgm:presLayoutVars>
      </dgm:prSet>
      <dgm:spPr/>
    </dgm:pt>
    <dgm:pt modelId="{A517480C-769D-46D1-AEE7-9305ADB0E201}" type="pres">
      <dgm:prSet presAssocID="{08030E8E-1EE9-4795-8376-A4C47404D95B}" presName="sp" presStyleCnt="0"/>
      <dgm:spPr/>
    </dgm:pt>
    <dgm:pt modelId="{D70233B0-EB76-4978-8EE3-00583A5B9CB9}" type="pres">
      <dgm:prSet presAssocID="{FAFF22C5-3D82-4959-84DD-B39E0054FE08}" presName="composite" presStyleCnt="0"/>
      <dgm:spPr/>
    </dgm:pt>
    <dgm:pt modelId="{25984EBE-90D8-43D6-990B-F920B60D0297}" type="pres">
      <dgm:prSet presAssocID="{FAFF22C5-3D82-4959-84DD-B39E0054FE08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D1E1C6C7-F841-471A-ACD7-A2DD2EAEFD3D}" type="pres">
      <dgm:prSet presAssocID="{FAFF22C5-3D82-4959-84DD-B39E0054FE08}" presName="descendantText" presStyleLbl="alignAcc1" presStyleIdx="2" presStyleCnt="6">
        <dgm:presLayoutVars>
          <dgm:bulletEnabled val="1"/>
        </dgm:presLayoutVars>
      </dgm:prSet>
      <dgm:spPr/>
    </dgm:pt>
    <dgm:pt modelId="{DCF61111-AD0A-4881-9F56-19365575FCAC}" type="pres">
      <dgm:prSet presAssocID="{510107A8-C665-463D-9E7B-4866B1DF6614}" presName="sp" presStyleCnt="0"/>
      <dgm:spPr/>
    </dgm:pt>
    <dgm:pt modelId="{9B68E341-DCE2-429B-9D25-46864AD04DB1}" type="pres">
      <dgm:prSet presAssocID="{64876023-5798-47B6-B07F-2589E95B73E2}" presName="composite" presStyleCnt="0"/>
      <dgm:spPr/>
    </dgm:pt>
    <dgm:pt modelId="{B6C3E675-89A6-4A06-8498-6567DD26A94E}" type="pres">
      <dgm:prSet presAssocID="{64876023-5798-47B6-B07F-2589E95B73E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78094B9-4C57-4F14-AF0A-456181D769C7}" type="pres">
      <dgm:prSet presAssocID="{64876023-5798-47B6-B07F-2589E95B73E2}" presName="descendantText" presStyleLbl="alignAcc1" presStyleIdx="3" presStyleCnt="6">
        <dgm:presLayoutVars>
          <dgm:bulletEnabled val="1"/>
        </dgm:presLayoutVars>
      </dgm:prSet>
      <dgm:spPr/>
    </dgm:pt>
    <dgm:pt modelId="{4AE4805F-F3C2-41F8-ACF7-C7373DAFBBB4}" type="pres">
      <dgm:prSet presAssocID="{6DE1DF0E-03C5-4FAB-AA75-87F06922C45B}" presName="sp" presStyleCnt="0"/>
      <dgm:spPr/>
    </dgm:pt>
    <dgm:pt modelId="{D7F07514-4661-4D74-BBD3-A33278A44062}" type="pres">
      <dgm:prSet presAssocID="{82C828F4-7A24-4A21-9E44-3861DB6D21F6}" presName="composite" presStyleCnt="0"/>
      <dgm:spPr/>
    </dgm:pt>
    <dgm:pt modelId="{39552D89-EDEC-4C88-88CF-DA48AA42BD8B}" type="pres">
      <dgm:prSet presAssocID="{82C828F4-7A24-4A21-9E44-3861DB6D21F6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23290565-D096-4FF1-BC13-A6C6B955307E}" type="pres">
      <dgm:prSet presAssocID="{82C828F4-7A24-4A21-9E44-3861DB6D21F6}" presName="descendantText" presStyleLbl="alignAcc1" presStyleIdx="4" presStyleCnt="6">
        <dgm:presLayoutVars>
          <dgm:bulletEnabled val="1"/>
        </dgm:presLayoutVars>
      </dgm:prSet>
      <dgm:spPr/>
    </dgm:pt>
    <dgm:pt modelId="{A7F4308D-7B0B-4A14-8712-D78CE6492745}" type="pres">
      <dgm:prSet presAssocID="{226330B1-0EDC-4E84-BA2A-84DE29D95553}" presName="sp" presStyleCnt="0"/>
      <dgm:spPr/>
    </dgm:pt>
    <dgm:pt modelId="{A9898185-CF6E-4548-A817-EF90C14A9641}" type="pres">
      <dgm:prSet presAssocID="{B19AF8C0-287C-41EB-BCFD-B32658475BBA}" presName="composite" presStyleCnt="0"/>
      <dgm:spPr/>
    </dgm:pt>
    <dgm:pt modelId="{0A9B1A92-1B12-4CC9-8FC8-164C12F32AE6}" type="pres">
      <dgm:prSet presAssocID="{B19AF8C0-287C-41EB-BCFD-B32658475BB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7F403D68-C63A-4D88-ACE7-5B4693AA7760}" type="pres">
      <dgm:prSet presAssocID="{B19AF8C0-287C-41EB-BCFD-B32658475BB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8D387902-2926-4E68-A403-23256E239455}" srcId="{B19AF8C0-287C-41EB-BCFD-B32658475BBA}" destId="{BCB0A8D5-D6DE-4824-AC69-77580DF32AC9}" srcOrd="0" destOrd="0" parTransId="{E450D085-14FA-4512-BE48-78E57872348C}" sibTransId="{B0660909-D7B8-4264-95B5-6350AC8E7956}"/>
    <dgm:cxn modelId="{AE290517-2F9F-45C5-9645-A849312A639B}" type="presOf" srcId="{E6EE7317-1CE2-4C93-94C7-1CD835B52530}" destId="{60D2B343-0E82-40EC-897E-F8FB597D22D9}" srcOrd="0" destOrd="0" presId="urn:microsoft.com/office/officeart/2005/8/layout/chevron2"/>
    <dgm:cxn modelId="{A64C8617-8DC7-4300-917B-F0CB96E51B3C}" srcId="{12309FDF-3C90-49CA-ABEF-7ED71CAC027F}" destId="{82C828F4-7A24-4A21-9E44-3861DB6D21F6}" srcOrd="4" destOrd="0" parTransId="{3506716C-C2E8-4B60-AC7D-200B1887F56E}" sibTransId="{226330B1-0EDC-4E84-BA2A-84DE29D95553}"/>
    <dgm:cxn modelId="{B67EFC17-D680-41FB-8386-3C555B0ACC7B}" type="presOf" srcId="{520EF74D-4133-449F-A333-A62800DBE143}" destId="{D1E1C6C7-F841-471A-ACD7-A2DD2EAEFD3D}" srcOrd="0" destOrd="0" presId="urn:microsoft.com/office/officeart/2005/8/layout/chevron2"/>
    <dgm:cxn modelId="{B800EB29-0125-4028-AFE7-D8DDB7853612}" type="presOf" srcId="{FE60244E-2B39-4F71-9568-B02590F6E4BE}" destId="{F9F55EAF-903F-4FD0-9075-F3D4C843D864}" srcOrd="0" destOrd="0" presId="urn:microsoft.com/office/officeart/2005/8/layout/chevron2"/>
    <dgm:cxn modelId="{4F32F637-E8B6-44CE-B9CF-89577FF26FDD}" type="presOf" srcId="{594015B0-DA02-41AE-9AFB-B80079601118}" destId="{078094B9-4C57-4F14-AF0A-456181D769C7}" srcOrd="0" destOrd="0" presId="urn:microsoft.com/office/officeart/2005/8/layout/chevron2"/>
    <dgm:cxn modelId="{0F1BBC3B-6033-45BC-905B-DC1F2906D7D8}" type="presOf" srcId="{DDFAA323-7B82-458D-BEC5-5E5D3D426F63}" destId="{D1E1C6C7-F841-471A-ACD7-A2DD2EAEFD3D}" srcOrd="0" destOrd="1" presId="urn:microsoft.com/office/officeart/2005/8/layout/chevron2"/>
    <dgm:cxn modelId="{B5C13A41-077A-4970-B9A9-2689AADE0251}" srcId="{12309FDF-3C90-49CA-ABEF-7ED71CAC027F}" destId="{64876023-5798-47B6-B07F-2589E95B73E2}" srcOrd="3" destOrd="0" parTransId="{9C029E1C-7B5F-4F8A-919A-35C3EC41258C}" sibTransId="{6DE1DF0E-03C5-4FAB-AA75-87F06922C45B}"/>
    <dgm:cxn modelId="{32725543-C320-49D7-B793-EFB81904319B}" type="presOf" srcId="{8E4950D9-D64F-4113-91F9-0714C236034F}" destId="{23290565-D096-4FF1-BC13-A6C6B955307E}" srcOrd="0" destOrd="0" presId="urn:microsoft.com/office/officeart/2005/8/layout/chevron2"/>
    <dgm:cxn modelId="{5C937F64-4542-411D-AC0B-5F86BD25ACF7}" srcId="{12309FDF-3C90-49CA-ABEF-7ED71CAC027F}" destId="{B19AF8C0-287C-41EB-BCFD-B32658475BBA}" srcOrd="5" destOrd="0" parTransId="{1EF017E2-F3FA-491E-A3B1-6A10A70751EA}" sibTransId="{9C6DD8D7-E93D-412B-96C8-E1E18BFC36BC}"/>
    <dgm:cxn modelId="{AE2C6F66-4E23-4195-B1C8-D8565D7A7037}" type="presOf" srcId="{12309FDF-3C90-49CA-ABEF-7ED71CAC027F}" destId="{24EE6FEA-B060-4D13-A22F-0EDD0CAB02BC}" srcOrd="0" destOrd="0" presId="urn:microsoft.com/office/officeart/2005/8/layout/chevron2"/>
    <dgm:cxn modelId="{3E5E1A6F-E0A6-4F2E-B328-91D0F4F97427}" srcId="{FAFF22C5-3D82-4959-84DD-B39E0054FE08}" destId="{520EF74D-4133-449F-A333-A62800DBE143}" srcOrd="0" destOrd="0" parTransId="{CCD42EBF-7FD3-4998-8992-51C2ED8B906A}" sibTransId="{A9379605-F5DD-41F5-91D3-A8C6308ACCA0}"/>
    <dgm:cxn modelId="{618AE985-353C-4A20-94C4-BDED152BC075}" srcId="{64876023-5798-47B6-B07F-2589E95B73E2}" destId="{9904DE99-7970-499B-A012-37CFF7E19A32}" srcOrd="1" destOrd="0" parTransId="{85F78293-FB5B-4727-A3CA-0BF0538D7C60}" sibTransId="{F2018F01-11D0-47D8-999A-32F8D4A46419}"/>
    <dgm:cxn modelId="{DA1CA888-2CDF-4063-8238-B7CBEFDBA9A6}" srcId="{12309FDF-3C90-49CA-ABEF-7ED71CAC027F}" destId="{FAFF22C5-3D82-4959-84DD-B39E0054FE08}" srcOrd="2" destOrd="0" parTransId="{F14EED52-E406-4403-B747-FF7B968C8CE6}" sibTransId="{510107A8-C665-463D-9E7B-4866B1DF6614}"/>
    <dgm:cxn modelId="{278BD188-72C7-4CAF-8211-3479FF02E9F4}" srcId="{EDF02A0E-0729-4211-8EDB-A669033C17C6}" destId="{71B87204-6166-4BB1-A013-3C71B3E7D510}" srcOrd="0" destOrd="0" parTransId="{038E1CB2-7961-4203-A1B4-DE66991B04E5}" sibTransId="{51628D22-131E-415F-8FCD-DDBA992C1507}"/>
    <dgm:cxn modelId="{AF09FB8C-9322-4EE2-A4C5-C828B1711D7B}" type="presOf" srcId="{B19AF8C0-287C-41EB-BCFD-B32658475BBA}" destId="{0A9B1A92-1B12-4CC9-8FC8-164C12F32AE6}" srcOrd="0" destOrd="0" presId="urn:microsoft.com/office/officeart/2005/8/layout/chevron2"/>
    <dgm:cxn modelId="{C2ACAB8E-A861-456C-85CA-27599DFDEBBB}" srcId="{12309FDF-3C90-49CA-ABEF-7ED71CAC027F}" destId="{E6EE7317-1CE2-4C93-94C7-1CD835B52530}" srcOrd="0" destOrd="0" parTransId="{5196AB3E-1DAE-4E34-A914-0DD354FD4A83}" sibTransId="{225F28BA-2991-4F04-B8F3-1A06BA680770}"/>
    <dgm:cxn modelId="{D470D895-3AEA-4C00-8D23-59CF87E20C4B}" type="presOf" srcId="{82C828F4-7A24-4A21-9E44-3861DB6D21F6}" destId="{39552D89-EDEC-4C88-88CF-DA48AA42BD8B}" srcOrd="0" destOrd="0" presId="urn:microsoft.com/office/officeart/2005/8/layout/chevron2"/>
    <dgm:cxn modelId="{21A4B997-D0B4-44EE-B031-F983ED9B43DC}" srcId="{12309FDF-3C90-49CA-ABEF-7ED71CAC027F}" destId="{EDF02A0E-0729-4211-8EDB-A669033C17C6}" srcOrd="1" destOrd="0" parTransId="{AAF9AE2C-7749-4629-ACF3-75F0DB023701}" sibTransId="{08030E8E-1EE9-4795-8376-A4C47404D95B}"/>
    <dgm:cxn modelId="{A373F698-C416-40D0-BCC9-15E572C57C6C}" type="presOf" srcId="{FAFF22C5-3D82-4959-84DD-B39E0054FE08}" destId="{25984EBE-90D8-43D6-990B-F920B60D0297}" srcOrd="0" destOrd="0" presId="urn:microsoft.com/office/officeart/2005/8/layout/chevron2"/>
    <dgm:cxn modelId="{EE3FE99F-0C02-4773-BE3D-97B92BEA768C}" srcId="{FAFF22C5-3D82-4959-84DD-B39E0054FE08}" destId="{DDFAA323-7B82-458D-BEC5-5E5D3D426F63}" srcOrd="1" destOrd="0" parTransId="{03330C06-DBB2-4BD3-991B-2A91B1AAA189}" sibTransId="{84DEBD86-C6B6-495D-AEBC-C1AF7652B299}"/>
    <dgm:cxn modelId="{57395FA2-C645-44EB-9AFB-683E2FAE8467}" srcId="{82C828F4-7A24-4A21-9E44-3861DB6D21F6}" destId="{8E4950D9-D64F-4113-91F9-0714C236034F}" srcOrd="0" destOrd="0" parTransId="{217B677B-D8FD-4EBE-BF0B-13B7DBB6F313}" sibTransId="{D9166863-7625-46EC-9F99-15FD1C8D2680}"/>
    <dgm:cxn modelId="{55F962AA-475C-4B76-B21E-75E8ACB75A38}" type="presOf" srcId="{9904DE99-7970-499B-A012-37CFF7E19A32}" destId="{078094B9-4C57-4F14-AF0A-456181D769C7}" srcOrd="0" destOrd="1" presId="urn:microsoft.com/office/officeart/2005/8/layout/chevron2"/>
    <dgm:cxn modelId="{A4C7B7B8-3B66-4996-A876-624278238F1C}" srcId="{E6EE7317-1CE2-4C93-94C7-1CD835B52530}" destId="{FE60244E-2B39-4F71-9568-B02590F6E4BE}" srcOrd="0" destOrd="0" parTransId="{34957BAB-149D-424D-8FF2-D244B65BDC76}" sibTransId="{A53A4319-4BB6-4A25-94FC-7F7CFB53DA1D}"/>
    <dgm:cxn modelId="{778D3CBB-1692-472B-8D94-76E534675861}" srcId="{64876023-5798-47B6-B07F-2589E95B73E2}" destId="{594015B0-DA02-41AE-9AFB-B80079601118}" srcOrd="0" destOrd="0" parTransId="{ACF15EAD-AD26-49EA-9D09-E1A313FD6418}" sibTransId="{423153D7-83D7-42A9-9D62-22AF1AAC5B29}"/>
    <dgm:cxn modelId="{573E4EBF-F2F6-4397-9870-5CA7B6FB9E73}" type="presOf" srcId="{EDF02A0E-0729-4211-8EDB-A669033C17C6}" destId="{7BDCA08F-40D2-4EDF-9B59-2E167AD3C9A2}" srcOrd="0" destOrd="0" presId="urn:microsoft.com/office/officeart/2005/8/layout/chevron2"/>
    <dgm:cxn modelId="{C8623AC3-40E8-4701-881C-A4D92ABAE346}" type="presOf" srcId="{64876023-5798-47B6-B07F-2589E95B73E2}" destId="{B6C3E675-89A6-4A06-8498-6567DD26A94E}" srcOrd="0" destOrd="0" presId="urn:microsoft.com/office/officeart/2005/8/layout/chevron2"/>
    <dgm:cxn modelId="{306A75D1-FF8A-4982-8B5C-1176BB037AA2}" type="presOf" srcId="{BCB0A8D5-D6DE-4824-AC69-77580DF32AC9}" destId="{7F403D68-C63A-4D88-ACE7-5B4693AA7760}" srcOrd="0" destOrd="0" presId="urn:microsoft.com/office/officeart/2005/8/layout/chevron2"/>
    <dgm:cxn modelId="{513CE1DB-4A51-4827-88F2-F24CD165A6E3}" type="presOf" srcId="{71B87204-6166-4BB1-A013-3C71B3E7D510}" destId="{97795C6A-99D9-487C-9F85-3D46E692479F}" srcOrd="0" destOrd="0" presId="urn:microsoft.com/office/officeart/2005/8/layout/chevron2"/>
    <dgm:cxn modelId="{660AB3C3-BBE5-4DEA-8B00-214AF7CD7C94}" type="presParOf" srcId="{24EE6FEA-B060-4D13-A22F-0EDD0CAB02BC}" destId="{2B7B595E-6AE3-43F8-9568-AAD0EEE13A0F}" srcOrd="0" destOrd="0" presId="urn:microsoft.com/office/officeart/2005/8/layout/chevron2"/>
    <dgm:cxn modelId="{6B5B5B94-C1A9-4022-9E5E-13C646680E58}" type="presParOf" srcId="{2B7B595E-6AE3-43F8-9568-AAD0EEE13A0F}" destId="{60D2B343-0E82-40EC-897E-F8FB597D22D9}" srcOrd="0" destOrd="0" presId="urn:microsoft.com/office/officeart/2005/8/layout/chevron2"/>
    <dgm:cxn modelId="{3B427F26-3D70-4A13-AF2F-7F29B5A15350}" type="presParOf" srcId="{2B7B595E-6AE3-43F8-9568-AAD0EEE13A0F}" destId="{F9F55EAF-903F-4FD0-9075-F3D4C843D864}" srcOrd="1" destOrd="0" presId="urn:microsoft.com/office/officeart/2005/8/layout/chevron2"/>
    <dgm:cxn modelId="{E5989A7F-361A-4038-B4C6-A1B3974E91CE}" type="presParOf" srcId="{24EE6FEA-B060-4D13-A22F-0EDD0CAB02BC}" destId="{0F4C02BB-1019-4802-8E01-478678417F82}" srcOrd="1" destOrd="0" presId="urn:microsoft.com/office/officeart/2005/8/layout/chevron2"/>
    <dgm:cxn modelId="{0D54630B-F84C-4CEA-94D2-994015976AB1}" type="presParOf" srcId="{24EE6FEA-B060-4D13-A22F-0EDD0CAB02BC}" destId="{C868DA6E-7C72-40A1-87B3-ECC074C52501}" srcOrd="2" destOrd="0" presId="urn:microsoft.com/office/officeart/2005/8/layout/chevron2"/>
    <dgm:cxn modelId="{88E22E05-57C3-48B0-BB38-C0FCEC7961C1}" type="presParOf" srcId="{C868DA6E-7C72-40A1-87B3-ECC074C52501}" destId="{7BDCA08F-40D2-4EDF-9B59-2E167AD3C9A2}" srcOrd="0" destOrd="0" presId="urn:microsoft.com/office/officeart/2005/8/layout/chevron2"/>
    <dgm:cxn modelId="{C5E4F1FA-667C-4B5E-941F-42FCDA5FDC80}" type="presParOf" srcId="{C868DA6E-7C72-40A1-87B3-ECC074C52501}" destId="{97795C6A-99D9-487C-9F85-3D46E692479F}" srcOrd="1" destOrd="0" presId="urn:microsoft.com/office/officeart/2005/8/layout/chevron2"/>
    <dgm:cxn modelId="{79B21986-B374-4A92-9041-944FBD6B705A}" type="presParOf" srcId="{24EE6FEA-B060-4D13-A22F-0EDD0CAB02BC}" destId="{A517480C-769D-46D1-AEE7-9305ADB0E201}" srcOrd="3" destOrd="0" presId="urn:microsoft.com/office/officeart/2005/8/layout/chevron2"/>
    <dgm:cxn modelId="{BCB5A48B-7326-4693-9933-82137148ECBD}" type="presParOf" srcId="{24EE6FEA-B060-4D13-A22F-0EDD0CAB02BC}" destId="{D70233B0-EB76-4978-8EE3-00583A5B9CB9}" srcOrd="4" destOrd="0" presId="urn:microsoft.com/office/officeart/2005/8/layout/chevron2"/>
    <dgm:cxn modelId="{7A73A4AF-84A1-4A88-B7EB-9E8C7BAF47EB}" type="presParOf" srcId="{D70233B0-EB76-4978-8EE3-00583A5B9CB9}" destId="{25984EBE-90D8-43D6-990B-F920B60D0297}" srcOrd="0" destOrd="0" presId="urn:microsoft.com/office/officeart/2005/8/layout/chevron2"/>
    <dgm:cxn modelId="{413357D4-BE89-440A-B396-2B2614784082}" type="presParOf" srcId="{D70233B0-EB76-4978-8EE3-00583A5B9CB9}" destId="{D1E1C6C7-F841-471A-ACD7-A2DD2EAEFD3D}" srcOrd="1" destOrd="0" presId="urn:microsoft.com/office/officeart/2005/8/layout/chevron2"/>
    <dgm:cxn modelId="{654A4563-96B4-4EAA-A296-7FC856321D19}" type="presParOf" srcId="{24EE6FEA-B060-4D13-A22F-0EDD0CAB02BC}" destId="{DCF61111-AD0A-4881-9F56-19365575FCAC}" srcOrd="5" destOrd="0" presId="urn:microsoft.com/office/officeart/2005/8/layout/chevron2"/>
    <dgm:cxn modelId="{8B441049-DB84-4357-83EE-21785E3FDB61}" type="presParOf" srcId="{24EE6FEA-B060-4D13-A22F-0EDD0CAB02BC}" destId="{9B68E341-DCE2-429B-9D25-46864AD04DB1}" srcOrd="6" destOrd="0" presId="urn:microsoft.com/office/officeart/2005/8/layout/chevron2"/>
    <dgm:cxn modelId="{CC16A7E2-B645-4C1F-AEBD-B35C33C3BCF4}" type="presParOf" srcId="{9B68E341-DCE2-429B-9D25-46864AD04DB1}" destId="{B6C3E675-89A6-4A06-8498-6567DD26A94E}" srcOrd="0" destOrd="0" presId="urn:microsoft.com/office/officeart/2005/8/layout/chevron2"/>
    <dgm:cxn modelId="{FA1DC2A0-20E4-4EEF-804F-92DE4C1F2A01}" type="presParOf" srcId="{9B68E341-DCE2-429B-9D25-46864AD04DB1}" destId="{078094B9-4C57-4F14-AF0A-456181D769C7}" srcOrd="1" destOrd="0" presId="urn:microsoft.com/office/officeart/2005/8/layout/chevron2"/>
    <dgm:cxn modelId="{3DE06151-7A6F-474B-82FA-56B5A57CF6F5}" type="presParOf" srcId="{24EE6FEA-B060-4D13-A22F-0EDD0CAB02BC}" destId="{4AE4805F-F3C2-41F8-ACF7-C7373DAFBBB4}" srcOrd="7" destOrd="0" presId="urn:microsoft.com/office/officeart/2005/8/layout/chevron2"/>
    <dgm:cxn modelId="{B2CF52B9-2183-4804-A378-89735467BE5F}" type="presParOf" srcId="{24EE6FEA-B060-4D13-A22F-0EDD0CAB02BC}" destId="{D7F07514-4661-4D74-BBD3-A33278A44062}" srcOrd="8" destOrd="0" presId="urn:microsoft.com/office/officeart/2005/8/layout/chevron2"/>
    <dgm:cxn modelId="{77A2CA4D-E667-4463-909F-BA68999B4D68}" type="presParOf" srcId="{D7F07514-4661-4D74-BBD3-A33278A44062}" destId="{39552D89-EDEC-4C88-88CF-DA48AA42BD8B}" srcOrd="0" destOrd="0" presId="urn:microsoft.com/office/officeart/2005/8/layout/chevron2"/>
    <dgm:cxn modelId="{6E3BF0EA-11C3-4E1A-86AF-FF327600574D}" type="presParOf" srcId="{D7F07514-4661-4D74-BBD3-A33278A44062}" destId="{23290565-D096-4FF1-BC13-A6C6B955307E}" srcOrd="1" destOrd="0" presId="urn:microsoft.com/office/officeart/2005/8/layout/chevron2"/>
    <dgm:cxn modelId="{E6808E6C-6B47-4B28-A211-B4A10ACB33B4}" type="presParOf" srcId="{24EE6FEA-B060-4D13-A22F-0EDD0CAB02BC}" destId="{A7F4308D-7B0B-4A14-8712-D78CE6492745}" srcOrd="9" destOrd="0" presId="urn:microsoft.com/office/officeart/2005/8/layout/chevron2"/>
    <dgm:cxn modelId="{4B40BFDD-DBF6-453B-9EC0-87A9930CBD74}" type="presParOf" srcId="{24EE6FEA-B060-4D13-A22F-0EDD0CAB02BC}" destId="{A9898185-CF6E-4548-A817-EF90C14A9641}" srcOrd="10" destOrd="0" presId="urn:microsoft.com/office/officeart/2005/8/layout/chevron2"/>
    <dgm:cxn modelId="{100EE692-6A4A-41F0-85D5-279E56CB1ED3}" type="presParOf" srcId="{A9898185-CF6E-4548-A817-EF90C14A9641}" destId="{0A9B1A92-1B12-4CC9-8FC8-164C12F32AE6}" srcOrd="0" destOrd="0" presId="urn:microsoft.com/office/officeart/2005/8/layout/chevron2"/>
    <dgm:cxn modelId="{86A8BF6F-F96A-47CC-8761-F3105ADD16E2}" type="presParOf" srcId="{A9898185-CF6E-4548-A817-EF90C14A9641}" destId="{7F403D68-C63A-4D88-ACE7-5B4693AA77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0CA31-1059-4FE3-8906-1300040AF45E}">
      <dsp:nvSpPr>
        <dsp:cNvPr id="0" name=""/>
        <dsp:cNvSpPr/>
      </dsp:nvSpPr>
      <dsp:spPr>
        <a:xfrm rot="5400000">
          <a:off x="1768391" y="870707"/>
          <a:ext cx="741186" cy="843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D55BD-3115-4641-A435-80005252722B}">
      <dsp:nvSpPr>
        <dsp:cNvPr id="0" name=""/>
        <dsp:cNvSpPr/>
      </dsp:nvSpPr>
      <dsp:spPr>
        <a:xfrm>
          <a:off x="1572021" y="49087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mouth</a:t>
          </a:r>
          <a:endParaRPr lang="en-US" sz="1700" b="1" kern="1200" dirty="0"/>
        </a:p>
      </dsp:txBody>
      <dsp:txXfrm>
        <a:off x="1614663" y="91729"/>
        <a:ext cx="1162437" cy="788080"/>
      </dsp:txXfrm>
    </dsp:sp>
    <dsp:sp modelId="{EDF5BEDF-2B6E-4505-AFC1-8271D2E5DD37}">
      <dsp:nvSpPr>
        <dsp:cNvPr id="0" name=""/>
        <dsp:cNvSpPr/>
      </dsp:nvSpPr>
      <dsp:spPr>
        <a:xfrm>
          <a:off x="2819743" y="132382"/>
          <a:ext cx="907473" cy="705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B81B5-1F1B-400D-8550-8430EBC68F07}">
      <dsp:nvSpPr>
        <dsp:cNvPr id="0" name=""/>
        <dsp:cNvSpPr/>
      </dsp:nvSpPr>
      <dsp:spPr>
        <a:xfrm rot="5400000">
          <a:off x="2802885" y="1851784"/>
          <a:ext cx="741186" cy="843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2775797"/>
            <a:satOff val="16595"/>
            <a:lumOff val="2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88B33-F4B5-42C2-9B13-45134EA4CF18}">
      <dsp:nvSpPr>
        <dsp:cNvPr id="0" name=""/>
        <dsp:cNvSpPr/>
      </dsp:nvSpPr>
      <dsp:spPr>
        <a:xfrm>
          <a:off x="2606515" y="1030164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-2186491"/>
            <a:satOff val="14880"/>
            <a:lumOff val="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esophagus</a:t>
          </a:r>
        </a:p>
      </dsp:txBody>
      <dsp:txXfrm>
        <a:off x="2649157" y="1072806"/>
        <a:ext cx="1162437" cy="788080"/>
      </dsp:txXfrm>
    </dsp:sp>
    <dsp:sp modelId="{0E788606-F417-4F6A-B96D-1A1FB916C35F}">
      <dsp:nvSpPr>
        <dsp:cNvPr id="0" name=""/>
        <dsp:cNvSpPr/>
      </dsp:nvSpPr>
      <dsp:spPr>
        <a:xfrm>
          <a:off x="3854237" y="1113459"/>
          <a:ext cx="907473" cy="705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228C-E917-40FC-BC5F-07EA427A2D31}">
      <dsp:nvSpPr>
        <dsp:cNvPr id="0" name=""/>
        <dsp:cNvSpPr/>
      </dsp:nvSpPr>
      <dsp:spPr>
        <a:xfrm rot="5400000">
          <a:off x="3837378" y="2832861"/>
          <a:ext cx="741186" cy="843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5551593"/>
            <a:satOff val="33191"/>
            <a:lumOff val="56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73F03-6ACD-491A-ADC1-F54E19FD170E}">
      <dsp:nvSpPr>
        <dsp:cNvPr id="0" name=""/>
        <dsp:cNvSpPr/>
      </dsp:nvSpPr>
      <dsp:spPr>
        <a:xfrm>
          <a:off x="3641009" y="2011241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-4372982"/>
            <a:satOff val="29759"/>
            <a:lumOff val="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Stomach</a:t>
          </a:r>
          <a:endParaRPr lang="en-US" sz="2000" b="1" kern="1200" dirty="0"/>
        </a:p>
      </dsp:txBody>
      <dsp:txXfrm>
        <a:off x="3683651" y="2053883"/>
        <a:ext cx="1162437" cy="788080"/>
      </dsp:txXfrm>
    </dsp:sp>
    <dsp:sp modelId="{6F34E20C-821A-4655-B100-1C8DB41DC616}">
      <dsp:nvSpPr>
        <dsp:cNvPr id="0" name=""/>
        <dsp:cNvSpPr/>
      </dsp:nvSpPr>
      <dsp:spPr>
        <a:xfrm>
          <a:off x="4888731" y="2094536"/>
          <a:ext cx="907473" cy="705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2D74-E6EC-413B-ADAE-C45553F89FCD}">
      <dsp:nvSpPr>
        <dsp:cNvPr id="0" name=""/>
        <dsp:cNvSpPr/>
      </dsp:nvSpPr>
      <dsp:spPr>
        <a:xfrm rot="5400000">
          <a:off x="4871872" y="3813937"/>
          <a:ext cx="741186" cy="843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8327390"/>
            <a:satOff val="49786"/>
            <a:lumOff val="8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D6781-22A7-4BC5-8DEE-F59EFEFCDEA1}">
      <dsp:nvSpPr>
        <dsp:cNvPr id="0" name=""/>
        <dsp:cNvSpPr/>
      </dsp:nvSpPr>
      <dsp:spPr>
        <a:xfrm>
          <a:off x="4675503" y="2992317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-6559472"/>
            <a:satOff val="4463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Small </a:t>
          </a:r>
          <a:r>
            <a:rPr lang="en-US" sz="2000" b="1" i="0" kern="1200" dirty="0"/>
            <a:t>Intestine</a:t>
          </a:r>
          <a:endParaRPr lang="en-US" sz="2000" b="1" kern="1200" dirty="0"/>
        </a:p>
      </dsp:txBody>
      <dsp:txXfrm>
        <a:off x="4718145" y="3034959"/>
        <a:ext cx="1162437" cy="788080"/>
      </dsp:txXfrm>
    </dsp:sp>
    <dsp:sp modelId="{70ADABD7-0D08-43CB-BFF7-D8BF3DC9FEB2}">
      <dsp:nvSpPr>
        <dsp:cNvPr id="0" name=""/>
        <dsp:cNvSpPr/>
      </dsp:nvSpPr>
      <dsp:spPr>
        <a:xfrm>
          <a:off x="5923224" y="3075612"/>
          <a:ext cx="907473" cy="705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40AD6-0A07-4576-ADF2-B2D0B2D2F5B5}">
      <dsp:nvSpPr>
        <dsp:cNvPr id="0" name=""/>
        <dsp:cNvSpPr/>
      </dsp:nvSpPr>
      <dsp:spPr>
        <a:xfrm rot="5400000">
          <a:off x="5906366" y="4795014"/>
          <a:ext cx="741186" cy="843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1103186"/>
            <a:satOff val="66382"/>
            <a:lumOff val="113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0E7CD-59AC-460D-93F9-9DB4489B9F8D}">
      <dsp:nvSpPr>
        <dsp:cNvPr id="0" name=""/>
        <dsp:cNvSpPr/>
      </dsp:nvSpPr>
      <dsp:spPr>
        <a:xfrm>
          <a:off x="5709996" y="3973394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-8745963"/>
            <a:satOff val="59518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Large </a:t>
          </a:r>
          <a:r>
            <a:rPr lang="en-US" sz="2000" b="1" i="0" kern="1200" dirty="0"/>
            <a:t>Intestine</a:t>
          </a:r>
          <a:endParaRPr lang="en-US" sz="2000" b="1" kern="1200" dirty="0"/>
        </a:p>
      </dsp:txBody>
      <dsp:txXfrm>
        <a:off x="5752638" y="4016036"/>
        <a:ext cx="1162437" cy="788080"/>
      </dsp:txXfrm>
    </dsp:sp>
    <dsp:sp modelId="{ABFD3723-FFAE-4545-B532-18830242F15E}">
      <dsp:nvSpPr>
        <dsp:cNvPr id="0" name=""/>
        <dsp:cNvSpPr/>
      </dsp:nvSpPr>
      <dsp:spPr>
        <a:xfrm>
          <a:off x="6957718" y="4056689"/>
          <a:ext cx="907473" cy="705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168DC-C558-47BC-BE00-2233CF2578C9}">
      <dsp:nvSpPr>
        <dsp:cNvPr id="0" name=""/>
        <dsp:cNvSpPr/>
      </dsp:nvSpPr>
      <dsp:spPr>
        <a:xfrm rot="5400000">
          <a:off x="6940860" y="5776090"/>
          <a:ext cx="741186" cy="8438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3878983"/>
            <a:satOff val="82977"/>
            <a:lumOff val="1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30069-2785-4BCA-96C2-06ABE773678E}">
      <dsp:nvSpPr>
        <dsp:cNvPr id="0" name=""/>
        <dsp:cNvSpPr/>
      </dsp:nvSpPr>
      <dsp:spPr>
        <a:xfrm>
          <a:off x="6744490" y="4954470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-10932454"/>
            <a:satOff val="74397"/>
            <a:lumOff val="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rectum</a:t>
          </a:r>
        </a:p>
      </dsp:txBody>
      <dsp:txXfrm>
        <a:off x="6787132" y="4997112"/>
        <a:ext cx="1162437" cy="788080"/>
      </dsp:txXfrm>
    </dsp:sp>
    <dsp:sp modelId="{134EFBB5-5BC9-4729-8AB5-1F7AF07FDCB9}">
      <dsp:nvSpPr>
        <dsp:cNvPr id="0" name=""/>
        <dsp:cNvSpPr/>
      </dsp:nvSpPr>
      <dsp:spPr>
        <a:xfrm>
          <a:off x="7992212" y="5037766"/>
          <a:ext cx="907473" cy="705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7A7D8-866F-457A-92EA-0438996D4445}">
      <dsp:nvSpPr>
        <dsp:cNvPr id="0" name=""/>
        <dsp:cNvSpPr/>
      </dsp:nvSpPr>
      <dsp:spPr>
        <a:xfrm>
          <a:off x="7778984" y="5935547"/>
          <a:ext cx="1247721" cy="873364"/>
        </a:xfrm>
        <a:prstGeom prst="roundRect">
          <a:avLst>
            <a:gd name="adj" fmla="val 16670"/>
          </a:avLst>
        </a:prstGeom>
        <a:solidFill>
          <a:schemeClr val="accent5">
            <a:hueOff val="-13118945"/>
            <a:satOff val="8927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anus</a:t>
          </a:r>
        </a:p>
      </dsp:txBody>
      <dsp:txXfrm>
        <a:off x="7821626" y="5978189"/>
        <a:ext cx="1162437" cy="78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199E5-959F-40D1-AC3D-1912088CF622}">
      <dsp:nvSpPr>
        <dsp:cNvPr id="0" name=""/>
        <dsp:cNvSpPr/>
      </dsp:nvSpPr>
      <dsp:spPr>
        <a:xfrm>
          <a:off x="0" y="1638414"/>
          <a:ext cx="12192000" cy="13689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sng" kern="1200" dirty="0"/>
            <a:t>Pharynx</a:t>
          </a:r>
          <a:r>
            <a:rPr lang="en-US" sz="6500" kern="1200" dirty="0"/>
            <a:t> </a:t>
          </a:r>
        </a:p>
      </dsp:txBody>
      <dsp:txXfrm>
        <a:off x="66824" y="1705238"/>
        <a:ext cx="12058352" cy="1235252"/>
      </dsp:txXfrm>
    </dsp:sp>
    <dsp:sp modelId="{890FA2B3-7287-499B-9515-9CA643362F27}">
      <dsp:nvSpPr>
        <dsp:cNvPr id="0" name=""/>
        <dsp:cNvSpPr/>
      </dsp:nvSpPr>
      <dsp:spPr>
        <a:xfrm>
          <a:off x="0" y="3007314"/>
          <a:ext cx="12192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i="0" kern="1200" dirty="0"/>
            <a:t>The pharynx, usually called the throat, is part of the respiratory system and digestive system. It carries air, food and fluid down from the nose and mouth.</a:t>
          </a:r>
          <a:endParaRPr lang="en-US" sz="2800" kern="1200" dirty="0"/>
        </a:p>
      </dsp:txBody>
      <dsp:txXfrm>
        <a:off x="0" y="3007314"/>
        <a:ext cx="12192000" cy="1076400"/>
      </dsp:txXfrm>
    </dsp:sp>
    <dsp:sp modelId="{46816BD1-047D-4A45-8C44-DDB5AF5433E3}">
      <dsp:nvSpPr>
        <dsp:cNvPr id="0" name=""/>
        <dsp:cNvSpPr/>
      </dsp:nvSpPr>
      <dsp:spPr>
        <a:xfrm>
          <a:off x="0" y="4083714"/>
          <a:ext cx="12192000" cy="1368900"/>
        </a:xfrm>
        <a:prstGeom prst="roundRect">
          <a:avLst/>
        </a:prstGeom>
        <a:solidFill>
          <a:schemeClr val="accent3">
            <a:hueOff val="10542897"/>
            <a:satOff val="-5193"/>
            <a:lumOff val="184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sng" kern="1200" dirty="0"/>
            <a:t>Esophagus</a:t>
          </a:r>
          <a:r>
            <a:rPr lang="en-US" sz="6500" b="1" u="sng" kern="1200" dirty="0"/>
            <a:t> </a:t>
          </a:r>
        </a:p>
      </dsp:txBody>
      <dsp:txXfrm>
        <a:off x="66824" y="4150538"/>
        <a:ext cx="12058352" cy="1235252"/>
      </dsp:txXfrm>
    </dsp:sp>
    <dsp:sp modelId="{22541B4B-CC71-418A-BC5D-719F473769F8}">
      <dsp:nvSpPr>
        <dsp:cNvPr id="0" name=""/>
        <dsp:cNvSpPr/>
      </dsp:nvSpPr>
      <dsp:spPr>
        <a:xfrm>
          <a:off x="0" y="5452614"/>
          <a:ext cx="12192000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i="0" kern="1200" dirty="0"/>
            <a:t>The main functions of the esophagus are to transport food and fluids from the pharynx to the stomach through a process called </a:t>
          </a:r>
          <a:r>
            <a:rPr lang="en-US" sz="2800" b="1" i="0" u="sng" kern="1200" dirty="0"/>
            <a:t>peristalsis</a:t>
          </a:r>
          <a:r>
            <a:rPr lang="en-US" sz="2800" b="0" i="0" u="none" kern="1200" dirty="0"/>
            <a:t>, and to </a:t>
          </a:r>
          <a:r>
            <a:rPr lang="en-US" sz="2800" b="0" i="0" kern="1200" dirty="0"/>
            <a:t>prevent the passive diffusion of substances from the food into the blood.</a:t>
          </a:r>
          <a:endParaRPr lang="en-US" sz="2800" kern="1200" dirty="0"/>
        </a:p>
      </dsp:txBody>
      <dsp:txXfrm>
        <a:off x="0" y="5452614"/>
        <a:ext cx="12192000" cy="1244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8CC39-B702-49BD-8398-CF566C0AE184}">
      <dsp:nvSpPr>
        <dsp:cNvPr id="0" name=""/>
        <dsp:cNvSpPr/>
      </dsp:nvSpPr>
      <dsp:spPr>
        <a:xfrm>
          <a:off x="0" y="4723102"/>
          <a:ext cx="8128000" cy="6955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https://www.youtube.com/watch?v=Q0ZhwjtoNPIs</a:t>
          </a:r>
        </a:p>
      </dsp:txBody>
      <dsp:txXfrm>
        <a:off x="33955" y="4757057"/>
        <a:ext cx="8060090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2B343-0E82-40EC-897E-F8FB597D22D9}">
      <dsp:nvSpPr>
        <dsp:cNvPr id="0" name=""/>
        <dsp:cNvSpPr/>
      </dsp:nvSpPr>
      <dsp:spPr>
        <a:xfrm rot="5400000">
          <a:off x="-183158" y="187429"/>
          <a:ext cx="1221057" cy="85474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sng" kern="1200" dirty="0"/>
            <a:t>peristalsis</a:t>
          </a:r>
        </a:p>
      </dsp:txBody>
      <dsp:txXfrm rot="-5400000">
        <a:off x="1" y="431640"/>
        <a:ext cx="854740" cy="366317"/>
      </dsp:txXfrm>
    </dsp:sp>
    <dsp:sp modelId="{F9F55EAF-903F-4FD0-9075-F3D4C843D864}">
      <dsp:nvSpPr>
        <dsp:cNvPr id="0" name=""/>
        <dsp:cNvSpPr/>
      </dsp:nvSpPr>
      <dsp:spPr>
        <a:xfrm rot="5400000">
          <a:off x="6126526" y="-5267515"/>
          <a:ext cx="793687" cy="11337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/>
            <a:t>A series of normal coordinated, rhythmic muscle contractions, that occurs automatically to move food through the digestive tract </a:t>
          </a:r>
          <a:r>
            <a:rPr lang="en-US" sz="2000" b="0" i="0" kern="1200" dirty="0"/>
            <a:t>is called peristalsis.</a:t>
          </a:r>
          <a:endParaRPr lang="en-US" sz="2000" kern="1200" dirty="0"/>
        </a:p>
      </dsp:txBody>
      <dsp:txXfrm rot="-5400000">
        <a:off x="854741" y="43015"/>
        <a:ext cx="11298514" cy="716197"/>
      </dsp:txXfrm>
    </dsp:sp>
    <dsp:sp modelId="{7BDCA08F-40D2-4EDF-9B59-2E167AD3C9A2}">
      <dsp:nvSpPr>
        <dsp:cNvPr id="0" name=""/>
        <dsp:cNvSpPr/>
      </dsp:nvSpPr>
      <dsp:spPr>
        <a:xfrm rot="5400000">
          <a:off x="-183158" y="1313109"/>
          <a:ext cx="1221057" cy="854740"/>
        </a:xfrm>
        <a:prstGeom prst="chevron">
          <a:avLst/>
        </a:prstGeom>
        <a:solidFill>
          <a:schemeClr val="accent5">
            <a:hueOff val="-2623789"/>
            <a:satOff val="17855"/>
            <a:lumOff val="79"/>
            <a:alphaOff val="0"/>
          </a:schemeClr>
        </a:solidFill>
        <a:ln w="12700" cap="flat" cmpd="sng" algn="ctr">
          <a:solidFill>
            <a:schemeClr val="accent5">
              <a:hueOff val="-2623789"/>
              <a:satOff val="17855"/>
              <a:lumOff val="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u="sng" kern="1200" cap="none" dirty="0">
              <a:solidFill>
                <a:schemeClr val="tx1"/>
              </a:solidFill>
              <a:effectLst/>
              <a:latin typeface="Google Sans"/>
            </a:rPr>
            <a:t>mastication</a:t>
          </a:r>
          <a:endParaRPr lang="en-US" sz="1300" kern="1200" dirty="0">
            <a:solidFill>
              <a:schemeClr val="tx1"/>
            </a:solidFill>
          </a:endParaRPr>
        </a:p>
      </dsp:txBody>
      <dsp:txXfrm rot="-5400000">
        <a:off x="1" y="1557320"/>
        <a:ext cx="854740" cy="366317"/>
      </dsp:txXfrm>
    </dsp:sp>
    <dsp:sp modelId="{97795C6A-99D9-487C-9F85-3D46E692479F}">
      <dsp:nvSpPr>
        <dsp:cNvPr id="0" name=""/>
        <dsp:cNvSpPr/>
      </dsp:nvSpPr>
      <dsp:spPr>
        <a:xfrm rot="5400000">
          <a:off x="6126526" y="-4141835"/>
          <a:ext cx="793687" cy="11337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623789"/>
              <a:satOff val="17855"/>
              <a:lumOff val="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/>
            <a:t>To grind, crush, and chew (food) with or as if with the teeth in preparation for swallowing.</a:t>
          </a:r>
          <a:endParaRPr lang="en-US" sz="3200" b="1" kern="1200" dirty="0"/>
        </a:p>
      </dsp:txBody>
      <dsp:txXfrm rot="-5400000">
        <a:off x="854741" y="1168695"/>
        <a:ext cx="11298514" cy="716197"/>
      </dsp:txXfrm>
    </dsp:sp>
    <dsp:sp modelId="{25984EBE-90D8-43D6-990B-F920B60D0297}">
      <dsp:nvSpPr>
        <dsp:cNvPr id="0" name=""/>
        <dsp:cNvSpPr/>
      </dsp:nvSpPr>
      <dsp:spPr>
        <a:xfrm rot="5400000">
          <a:off x="-183158" y="2438789"/>
          <a:ext cx="1221057" cy="854740"/>
        </a:xfrm>
        <a:prstGeom prst="chevron">
          <a:avLst/>
        </a:prstGeom>
        <a:solidFill>
          <a:schemeClr val="accent5">
            <a:hueOff val="-5247578"/>
            <a:satOff val="35711"/>
            <a:lumOff val="157"/>
            <a:alphaOff val="0"/>
          </a:schemeClr>
        </a:solidFill>
        <a:ln w="12700" cap="flat" cmpd="sng" algn="ctr">
          <a:solidFill>
            <a:schemeClr val="accent5">
              <a:hueOff val="-5247578"/>
              <a:satOff val="35711"/>
              <a:lumOff val="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chyme</a:t>
          </a:r>
          <a:endParaRPr lang="en-US" sz="1300" b="1" u="sng" kern="1200" dirty="0"/>
        </a:p>
      </dsp:txBody>
      <dsp:txXfrm rot="-5400000">
        <a:off x="1" y="2683000"/>
        <a:ext cx="854740" cy="366317"/>
      </dsp:txXfrm>
    </dsp:sp>
    <dsp:sp modelId="{D1E1C6C7-F841-471A-ACD7-A2DD2EAEFD3D}">
      <dsp:nvSpPr>
        <dsp:cNvPr id="0" name=""/>
        <dsp:cNvSpPr/>
      </dsp:nvSpPr>
      <dsp:spPr>
        <a:xfrm rot="5400000">
          <a:off x="6126526" y="-3016155"/>
          <a:ext cx="793687" cy="11337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247578"/>
              <a:satOff val="35711"/>
              <a:lumOff val="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effectLst/>
              <a:latin typeface="Google Sans"/>
            </a:rPr>
            <a:t>the stomach holds the food and mixes it with acid and enzymes that continue to break the food down into a liquid or paste.</a:t>
          </a:r>
          <a:r>
            <a:rPr lang="en-US" sz="2400" b="1" i="0" kern="1200" dirty="0">
              <a:solidFill>
                <a:srgbClr val="202124"/>
              </a:solidFill>
              <a:effectLst/>
              <a:latin typeface="Google Sans"/>
            </a:rPr>
            <a:t> </a:t>
          </a:r>
          <a:r>
            <a:rPr lang="en-US" sz="2400" b="1" i="0" kern="1200" dirty="0">
              <a:effectLst/>
              <a:latin typeface="Google Sans"/>
            </a:rPr>
            <a:t>This thick liquid or paste is called </a:t>
          </a:r>
          <a:r>
            <a:rPr lang="en-US" sz="2400" b="1" i="0" u="sng" kern="1200" dirty="0">
              <a:solidFill>
                <a:schemeClr val="bg1"/>
              </a:solidFill>
              <a:effectLst/>
              <a:latin typeface="Google Sans"/>
            </a:rPr>
            <a:t>chyme</a:t>
          </a:r>
          <a:r>
            <a:rPr lang="en-US" sz="2400" b="1" i="0" kern="1200" dirty="0">
              <a:effectLst/>
              <a:latin typeface="Google Sans"/>
            </a:rPr>
            <a:t>. </a:t>
          </a:r>
          <a:endParaRPr lang="en-US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 rot="-5400000">
        <a:off x="854741" y="2294375"/>
        <a:ext cx="11298514" cy="716197"/>
      </dsp:txXfrm>
    </dsp:sp>
    <dsp:sp modelId="{B6C3E675-89A6-4A06-8498-6567DD26A94E}">
      <dsp:nvSpPr>
        <dsp:cNvPr id="0" name=""/>
        <dsp:cNvSpPr/>
      </dsp:nvSpPr>
      <dsp:spPr>
        <a:xfrm rot="5400000">
          <a:off x="-183158" y="3564470"/>
          <a:ext cx="1221057" cy="854740"/>
        </a:xfrm>
        <a:prstGeom prst="chevron">
          <a:avLst/>
        </a:prstGeom>
        <a:solidFill>
          <a:schemeClr val="accent5">
            <a:hueOff val="-7871367"/>
            <a:satOff val="53566"/>
            <a:lumOff val="236"/>
            <a:alphaOff val="0"/>
          </a:schemeClr>
        </a:solidFill>
        <a:ln w="12700" cap="flat" cmpd="sng" algn="ctr">
          <a:solidFill>
            <a:schemeClr val="accent5">
              <a:hueOff val="-7871367"/>
              <a:satOff val="53566"/>
              <a:lumOff val="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villi</a:t>
          </a:r>
        </a:p>
      </dsp:txBody>
      <dsp:txXfrm rot="-5400000">
        <a:off x="1" y="3808681"/>
        <a:ext cx="854740" cy="366317"/>
      </dsp:txXfrm>
    </dsp:sp>
    <dsp:sp modelId="{078094B9-4C57-4F14-AF0A-456181D769C7}">
      <dsp:nvSpPr>
        <dsp:cNvPr id="0" name=""/>
        <dsp:cNvSpPr/>
      </dsp:nvSpPr>
      <dsp:spPr>
        <a:xfrm rot="5400000">
          <a:off x="6126526" y="-1890474"/>
          <a:ext cx="793687" cy="11337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871367"/>
              <a:satOff val="53566"/>
              <a:lumOff val="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They </a:t>
          </a:r>
          <a:r>
            <a:rPr lang="en-US" sz="2200" b="1" i="0" kern="1200" dirty="0"/>
            <a:t>help in the absorption of nutrients by increasing the surface area for absorption.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 rot="-5400000">
        <a:off x="854741" y="3420056"/>
        <a:ext cx="11298514" cy="716197"/>
      </dsp:txXfrm>
    </dsp:sp>
    <dsp:sp modelId="{39552D89-EDEC-4C88-88CF-DA48AA42BD8B}">
      <dsp:nvSpPr>
        <dsp:cNvPr id="0" name=""/>
        <dsp:cNvSpPr/>
      </dsp:nvSpPr>
      <dsp:spPr>
        <a:xfrm rot="5400000">
          <a:off x="-183158" y="4690150"/>
          <a:ext cx="1221057" cy="854740"/>
        </a:xfrm>
        <a:prstGeom prst="chevron">
          <a:avLst/>
        </a:prstGeom>
        <a:solidFill>
          <a:schemeClr val="accent5">
            <a:hueOff val="-10495156"/>
            <a:satOff val="71422"/>
            <a:lumOff val="314"/>
            <a:alphaOff val="0"/>
          </a:schemeClr>
        </a:solidFill>
        <a:ln w="12700" cap="flat" cmpd="sng" algn="ctr">
          <a:solidFill>
            <a:schemeClr val="accent5">
              <a:hueOff val="-10495156"/>
              <a:satOff val="71422"/>
              <a:lumOff val="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Valves </a:t>
          </a:r>
        </a:p>
      </dsp:txBody>
      <dsp:txXfrm rot="-5400000">
        <a:off x="1" y="4934361"/>
        <a:ext cx="854740" cy="366317"/>
      </dsp:txXfrm>
    </dsp:sp>
    <dsp:sp modelId="{23290565-D096-4FF1-BC13-A6C6B955307E}">
      <dsp:nvSpPr>
        <dsp:cNvPr id="0" name=""/>
        <dsp:cNvSpPr/>
      </dsp:nvSpPr>
      <dsp:spPr>
        <a:xfrm rot="5400000">
          <a:off x="6126526" y="-764794"/>
          <a:ext cx="793687" cy="11337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495156"/>
              <a:satOff val="71422"/>
              <a:lumOff val="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/>
            <a:t>The valves prevent the backward flow of blood.</a:t>
          </a:r>
          <a:endParaRPr lang="en-US" sz="2400" b="1" kern="1200" dirty="0"/>
        </a:p>
      </dsp:txBody>
      <dsp:txXfrm rot="-5400000">
        <a:off x="854741" y="4545736"/>
        <a:ext cx="11298514" cy="716197"/>
      </dsp:txXfrm>
    </dsp:sp>
    <dsp:sp modelId="{0A9B1A92-1B12-4CC9-8FC8-164C12F32AE6}">
      <dsp:nvSpPr>
        <dsp:cNvPr id="0" name=""/>
        <dsp:cNvSpPr/>
      </dsp:nvSpPr>
      <dsp:spPr>
        <a:xfrm rot="5400000">
          <a:off x="-183158" y="5815830"/>
          <a:ext cx="1221057" cy="854740"/>
        </a:xfrm>
        <a:prstGeom prst="chevron">
          <a:avLst/>
        </a:prstGeom>
        <a:solidFill>
          <a:schemeClr val="accent5">
            <a:hueOff val="-13118945"/>
            <a:satOff val="89277"/>
            <a:lumOff val="393"/>
            <a:alphaOff val="0"/>
          </a:schemeClr>
        </a:solidFill>
        <a:ln w="12700" cap="flat" cmpd="sng" algn="ctr">
          <a:solidFill>
            <a:schemeClr val="accent5">
              <a:hueOff val="-13118945"/>
              <a:satOff val="89277"/>
              <a:lumOff val="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sng" kern="1200" dirty="0">
              <a:solidFill>
                <a:schemeClr val="tx1"/>
              </a:solidFill>
              <a:effectLst/>
              <a:latin typeface="Söhne"/>
            </a:rPr>
            <a:t>defecation</a:t>
          </a:r>
          <a:endParaRPr lang="en-US" sz="1300" kern="1200" dirty="0">
            <a:solidFill>
              <a:schemeClr val="tx1"/>
            </a:solidFill>
          </a:endParaRPr>
        </a:p>
      </dsp:txBody>
      <dsp:txXfrm rot="-5400000">
        <a:off x="1" y="6060041"/>
        <a:ext cx="854740" cy="366317"/>
      </dsp:txXfrm>
    </dsp:sp>
    <dsp:sp modelId="{7F403D68-C63A-4D88-ACE7-5B4693AA7760}">
      <dsp:nvSpPr>
        <dsp:cNvPr id="0" name=""/>
        <dsp:cNvSpPr/>
      </dsp:nvSpPr>
      <dsp:spPr>
        <a:xfrm rot="5400000">
          <a:off x="6126526" y="360885"/>
          <a:ext cx="793687" cy="113372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118945"/>
              <a:satOff val="89277"/>
              <a:lumOff val="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/>
            <a:t>to discharge feces from the anus </a:t>
          </a:r>
          <a:endParaRPr lang="en-US" sz="2400" b="1" kern="1200" dirty="0"/>
        </a:p>
      </dsp:txBody>
      <dsp:txXfrm rot="-5400000">
        <a:off x="854741" y="5671416"/>
        <a:ext cx="11298514" cy="716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87B5B-C0F0-4995-B627-32837790949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96C2-5D7B-4278-95CC-AD4BC77E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8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96C2-5D7B-4278-95CC-AD4BC77E99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3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096C2-5D7B-4278-95CC-AD4BC77E99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5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97D0724-9820-4CF4-A3AE-340728F1B7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9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7D0724-9820-4CF4-A3AE-340728F1B7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60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4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5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4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2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724-9820-4CF4-A3AE-340728F1B7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5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97D0724-9820-4CF4-A3AE-340728F1B77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A3D9DA8-4A01-469A-83F0-F980856C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9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yjus.com/biology/large-intestine/" TargetMode="External"/><Relationship Id="rId3" Type="http://schemas.openxmlformats.org/officeDocument/2006/relationships/hyperlink" Target="https://www.uofmhealth.org/conditions-treatments/digestive-and-liver-health/your-digestive-system#:~:text=Stomach%3A%20An%20organ%20with%20strong,into%20a%20liquid%20or%20paste" TargetMode="External"/><Relationship Id="rId7" Type="http://schemas.openxmlformats.org/officeDocument/2006/relationships/hyperlink" Target="https://www.ncbi.nlm.nih.gov/books/NBK556137/#:~:text=The%20parasympathetic%20nervous%20system%20(PNS,wave)%20within%20smooth%20muscle%20cells" TargetMode="External"/><Relationship Id="rId2" Type="http://schemas.openxmlformats.org/officeDocument/2006/relationships/hyperlink" Target="https://www.merriam-webster.com/dictionary/masticate#:~:text=%3A%20to%20grind%2C%20crush%2C%20and,mast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yjus.com/question-answer/what-are-villi-what-is-their-location-and-function-7/" TargetMode="External"/><Relationship Id="rId5" Type="http://schemas.openxmlformats.org/officeDocument/2006/relationships/hyperlink" Target="https://www.stanfordchildrens.org/en/topic/default?id=anatomy-and-function-of-the-heart-valves-90-P03059#:~:text=The%20valves%20prevent%20the%20backward,It%20only%20has%202%20flaps" TargetMode="External"/><Relationship Id="rId10" Type="http://schemas.openxmlformats.org/officeDocument/2006/relationships/hyperlink" Target="https://www.hopkinsmedicine.org/health/wellness-and-prevention/how-digestion-works#:~:text=The%20digestive%20process%20begins%20in,the%20mouth%20to%20produce%20saliva" TargetMode="External"/><Relationship Id="rId4" Type="http://schemas.openxmlformats.org/officeDocument/2006/relationships/hyperlink" Target="https://www.cancer.gov/publications/dictionaries/cancer-terms/def/digestive-system" TargetMode="External"/><Relationship Id="rId9" Type="http://schemas.openxmlformats.org/officeDocument/2006/relationships/hyperlink" Target="https://www.youtub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900D86-B9FB-1C8F-3217-9C376CCC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human digestive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A8DA7-2DA3-2122-528E-0F51E15E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Fares </a:t>
            </a:r>
            <a:r>
              <a:rPr lang="en-US" dirty="0" err="1"/>
              <a:t>ARida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3230A-E2C0-6983-3F94-E22E6B341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44" b="9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1A605B-9BF9-5F47-02B2-D13D805E410A}"/>
              </a:ext>
            </a:extLst>
          </p:cNvPr>
          <p:cNvSpPr txBox="1"/>
          <p:nvPr/>
        </p:nvSpPr>
        <p:spPr>
          <a:xfrm>
            <a:off x="1202919" y="6245572"/>
            <a:ext cx="275726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tx1"/>
                </a:solidFill>
              </a:rPr>
              <a:t>by Fares Arida</a:t>
            </a:r>
          </a:p>
        </p:txBody>
      </p:sp>
    </p:spTree>
    <p:extLst>
      <p:ext uri="{BB962C8B-B14F-4D97-AF65-F5344CB8AC3E}">
        <p14:creationId xmlns:p14="http://schemas.microsoft.com/office/powerpoint/2010/main" val="111208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0" smoothness="1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5368-482B-6F31-9569-7C240A44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026"/>
            <a:ext cx="12192000" cy="1633910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Google Sans"/>
              </a:rPr>
              <a:t>Rectum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Google Sans"/>
              </a:rPr>
              <a:t> the rectum stores feces until a person is ready for </a:t>
            </a:r>
            <a:r>
              <a:rPr lang="en-US" sz="2400" b="1" i="0" u="sng" dirty="0">
                <a:solidFill>
                  <a:srgbClr val="FF0000"/>
                </a:solidFill>
                <a:effectLst/>
                <a:latin typeface="Söhne"/>
              </a:rPr>
              <a:t>defecation</a:t>
            </a:r>
            <a:br>
              <a:rPr lang="en-US" sz="2400" b="1" i="0" dirty="0">
                <a:solidFill>
                  <a:schemeClr val="bg1"/>
                </a:solidFill>
                <a:effectLst/>
                <a:latin typeface="Söhne"/>
              </a:rPr>
            </a:br>
            <a:r>
              <a:rPr lang="en-US" sz="2400" b="1" i="0" u="sng" dirty="0">
                <a:solidFill>
                  <a:schemeClr val="bg1"/>
                </a:solidFill>
                <a:effectLst/>
                <a:latin typeface="Söhne"/>
              </a:rPr>
              <a:t>anus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Söhne"/>
              </a:rPr>
              <a:t>: The anus is a muscular opening at the end of the rectum that allows for the elimination of feces from the body.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059E3-7D36-7A7C-DBCD-5AE15E5DE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ctum | Encyclopedia | Anatomy.app | Learn anatomy | 3D models, articles,  and quizzes">
            <a:extLst>
              <a:ext uri="{FF2B5EF4-FFF2-40B4-BE49-F238E27FC236}">
                <a16:creationId xmlns:a16="http://schemas.microsoft.com/office/drawing/2014/main" id="{DBCBFC6A-A0F0-858F-9430-48A82819E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36"/>
            <a:ext cx="12192000" cy="50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3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025BFD-3917-0221-3FFE-0A4B478201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4443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51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3B23-859C-3AF5-7FB3-0371A9A3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1C0FF-FFCA-040B-CB55-6B94CDFFD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7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https://www.merriam-webster.com/dictionary/masticate#:~:text=%3A%20to%20grind%2C%20crush%2C%20and,mastication</a:t>
            </a:r>
            <a:endParaRPr lang="en-US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https://www.uofmhealth.org/conditions-treatments/digestive-and-liver-health/your-digestive-system#:~:text=Stomach%3A%20An%20organ%20with%20strong,into%20a%20liquid%20or%20paste</a:t>
            </a:r>
            <a:r>
              <a:rPr lang="en-US" sz="17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17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https://www.cancer.gov/publications/dictionaries/cancer-terms/def/digestive-system</a:t>
            </a:r>
            <a:endParaRPr lang="en-US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https://www.stanfordchildrens.org/en/topic/default?id=anatomy-and-function-of-the-heart-valves-90-P03059#:~:text=The%20valves%20prevent%20the%20backward,It%20only%20has%202%20flaps</a:t>
            </a:r>
            <a:r>
              <a:rPr lang="en-US" sz="17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17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https://byjus.com/question-answer/what-are-villi-what-is-their-location-and-function-7/</a:t>
            </a:r>
            <a:endParaRPr lang="en-US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https://www.ncbi.nlm.nih.gov/books/NBK556137/#:~:text=The%20parasympathetic%20nervous%20system%20(PNS,wave)%20within%20smooth%20muscle%20cells</a:t>
            </a:r>
            <a:r>
              <a:rPr lang="en-US" sz="17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17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https://byjus.com/biology/large-intestine/</a:t>
            </a:r>
            <a:endParaRPr lang="en-US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</a:t>
            </a:r>
            <a:endParaRPr lang="en-US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https://www.hopkinsmedicine.org/health/wellness-and-prevention/how-digestion-works#:~:text=The%20digestive%20process%20begins%20in,the%20mouth%20to%20produce%20saliva</a:t>
            </a:r>
            <a:r>
              <a:rPr lang="en-US" sz="1700" b="1" dirty="0"/>
              <a:t>.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6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A75202-B1C0-E2C4-E978-5C2DD6A5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Digestion - Wikipedia">
            <a:extLst>
              <a:ext uri="{FF2B5EF4-FFF2-40B4-BE49-F238E27FC236}">
                <a16:creationId xmlns:a16="http://schemas.microsoft.com/office/drawing/2014/main" id="{507E75A0-2115-F45B-F5C4-54F51DE2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2" cy="75882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0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CF45D8-3FED-F3B0-7AA3-75A83FCD0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063170"/>
              </p:ext>
            </p:extLst>
          </p:nvPr>
        </p:nvGraphicFramePr>
        <p:xfrm>
          <a:off x="886691" y="0"/>
          <a:ext cx="1059872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86DA98-876D-9A4C-CF51-59FBFC82E633}"/>
              </a:ext>
            </a:extLst>
          </p:cNvPr>
          <p:cNvSpPr txBox="1"/>
          <p:nvPr/>
        </p:nvSpPr>
        <p:spPr>
          <a:xfrm>
            <a:off x="6345381" y="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https://www.youtube.com/watch?v=ZBZWgrfZFbU</a:t>
            </a:r>
          </a:p>
        </p:txBody>
      </p:sp>
    </p:spTree>
    <p:extLst>
      <p:ext uri="{BB962C8B-B14F-4D97-AF65-F5344CB8AC3E}">
        <p14:creationId xmlns:p14="http://schemas.microsoft.com/office/powerpoint/2010/main" val="375490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9F97-CE11-52D1-2B1D-5CDDD409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837"/>
            <a:ext cx="12192000" cy="1645920"/>
          </a:xfrm>
          <a:solidFill>
            <a:schemeClr val="tx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i="0" u="sng" cap="none" dirty="0">
                <a:solidFill>
                  <a:srgbClr val="040C28"/>
                </a:solidFill>
                <a:latin typeface="Google Sans"/>
              </a:rPr>
              <a:t>Your salivary glands</a:t>
            </a:r>
            <a:r>
              <a:rPr lang="en-US" sz="3100" b="1" i="0" cap="none" dirty="0">
                <a:solidFill>
                  <a:srgbClr val="040C28"/>
                </a:solidFill>
                <a:effectLst/>
                <a:latin typeface="Google Sans"/>
              </a:rPr>
              <a:t>: make saliva, a digestive juice, which moistens food.</a:t>
            </a:r>
            <a:br>
              <a:rPr lang="en-US" sz="3100" b="1" i="0" cap="none" dirty="0">
                <a:solidFill>
                  <a:srgbClr val="040C28"/>
                </a:solidFill>
                <a:effectLst/>
                <a:latin typeface="Google Sans"/>
              </a:rPr>
            </a:br>
            <a:r>
              <a:rPr lang="en-US" sz="3200" b="1" u="sng" cap="none" dirty="0">
                <a:solidFill>
                  <a:srgbClr val="040C28"/>
                </a:solidFill>
                <a:latin typeface="Google Sans"/>
              </a:rPr>
              <a:t>Your teeth</a:t>
            </a:r>
            <a:r>
              <a:rPr lang="en-US" sz="3100" b="1" cap="none" dirty="0">
                <a:solidFill>
                  <a:srgbClr val="040C28"/>
                </a:solidFill>
                <a:latin typeface="Google Sans"/>
              </a:rPr>
              <a:t>: </a:t>
            </a:r>
            <a:r>
              <a:rPr lang="en-US" sz="3100" b="1" i="0" cap="none" dirty="0">
                <a:solidFill>
                  <a:srgbClr val="040C28"/>
                </a:solidFill>
                <a:effectLst/>
                <a:latin typeface="Google Sans"/>
              </a:rPr>
              <a:t>Help you bite, tear and grind food up before swallowing it</a:t>
            </a:r>
            <a:br>
              <a:rPr lang="en-US" sz="3100" b="1" i="0" cap="none" dirty="0">
                <a:solidFill>
                  <a:srgbClr val="040C28"/>
                </a:solidFill>
                <a:effectLst/>
                <a:latin typeface="Google Sans"/>
              </a:rPr>
            </a:br>
            <a:r>
              <a:rPr lang="en-US" sz="3200" b="1" i="0" u="sng" cap="none" dirty="0">
                <a:solidFill>
                  <a:srgbClr val="040C28"/>
                </a:solidFill>
                <a:effectLst/>
                <a:latin typeface="Google Sans"/>
              </a:rPr>
              <a:t>your tongue</a:t>
            </a:r>
            <a:r>
              <a:rPr lang="en-US" sz="3100" b="1" i="0" cap="none" dirty="0">
                <a:solidFill>
                  <a:srgbClr val="040C28"/>
                </a:solidFill>
                <a:effectLst/>
                <a:latin typeface="Google Sans"/>
              </a:rPr>
              <a:t>: aids the movement of food during </a:t>
            </a:r>
            <a:r>
              <a:rPr lang="en-US" sz="3600" b="1" i="0" u="sng" cap="none" dirty="0">
                <a:solidFill>
                  <a:srgbClr val="FF0000"/>
                </a:solidFill>
                <a:effectLst/>
                <a:latin typeface="Google Sans"/>
              </a:rPr>
              <a:t>mastication</a:t>
            </a:r>
            <a:r>
              <a:rPr lang="en-US" sz="3100" b="1" i="0" cap="none" dirty="0">
                <a:solidFill>
                  <a:srgbClr val="040C28"/>
                </a:solidFill>
                <a:effectLst/>
                <a:latin typeface="Google Sans"/>
              </a:rPr>
              <a:t> and assists in swallowing</a:t>
            </a:r>
            <a:r>
              <a:rPr lang="en-US" sz="3100" b="1" i="0" cap="none" dirty="0">
                <a:solidFill>
                  <a:srgbClr val="202124"/>
                </a:solidFill>
                <a:effectLst/>
                <a:latin typeface="Google Sans"/>
              </a:rPr>
              <a:t>. </a:t>
            </a:r>
            <a:endParaRPr lang="en-US" sz="3100" b="1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381C1-0BE2-6F90-4214-89E8DCC9A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092"/>
            <a:ext cx="12192000" cy="50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8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ED21E6-9E18-4E74-0070-7A1772805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361261"/>
              </p:ext>
            </p:extLst>
          </p:nvPr>
        </p:nvGraphicFramePr>
        <p:xfrm>
          <a:off x="26504" y="-1477617"/>
          <a:ext cx="12192000" cy="8335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A90D264-CBA1-69B2-4D14-5FFCB2595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72370"/>
              </p:ext>
            </p:extLst>
          </p:nvPr>
        </p:nvGraphicFramePr>
        <p:xfrm>
          <a:off x="2058504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822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12C2-D8DD-8CEC-B269-FBFB49C8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cap="none" dirty="0"/>
              <a:t>What is the stomach?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85116-87E1-A96B-ECB6-0FE0C77B1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 dirty="0">
                <a:effectLst/>
                <a:latin typeface="Google Sans"/>
              </a:rPr>
              <a:t>Stomach: An organ with strong muscular walls, the stomach holds the food and mixes it with acid and enzymes that continue to break the food down into a liquid or paste.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400" b="1" i="0" dirty="0">
                <a:effectLst/>
                <a:latin typeface="Google Sans"/>
              </a:rPr>
              <a:t>This thick liquid or paste is called </a:t>
            </a:r>
            <a:r>
              <a:rPr lang="en-US" sz="2800" b="1" i="0" u="sng" dirty="0">
                <a:solidFill>
                  <a:schemeClr val="bg1"/>
                </a:solidFill>
                <a:effectLst/>
                <a:latin typeface="Google Sans"/>
              </a:rPr>
              <a:t>chyme</a:t>
            </a:r>
            <a:r>
              <a:rPr lang="en-US" sz="2400" b="1" i="0" dirty="0">
                <a:effectLst/>
                <a:latin typeface="Google Sans"/>
              </a:rPr>
              <a:t>. </a:t>
            </a:r>
            <a:r>
              <a:rPr lang="en-US" sz="2400" b="1" dirty="0">
                <a:latin typeface="Google Sans"/>
              </a:rPr>
              <a:t>That is then absorb by the walls of the small intestine.</a:t>
            </a:r>
            <a:endParaRPr lang="en-US" sz="2800" b="1" i="0" dirty="0">
              <a:effectLst/>
              <a:latin typeface="Google Sans"/>
            </a:endParaRPr>
          </a:p>
          <a:p>
            <a:r>
              <a:rPr lang="en-US" sz="2000" b="1" i="0" dirty="0">
                <a:effectLst/>
                <a:latin typeface="arial" panose="020B0604020202020204" pitchFamily="34" charset="0"/>
              </a:rPr>
              <a:t>The stomach is divided into the fundic, cardiac, body, and pyloric regions.</a:t>
            </a:r>
          </a:p>
          <a:p>
            <a:r>
              <a:rPr lang="en-US" sz="2400" b="1" u="sng" dirty="0">
                <a:solidFill>
                  <a:schemeClr val="bg1"/>
                </a:solidFill>
                <a:latin typeface="Google Sans"/>
              </a:rPr>
              <a:t>cardiac: </a:t>
            </a:r>
            <a:r>
              <a:rPr lang="en-US" sz="2000" b="1" dirty="0">
                <a:latin typeface="Google Sans"/>
              </a:rPr>
              <a:t>Food and liquids pass through the cardia to enter the stomach</a:t>
            </a:r>
            <a:endParaRPr lang="en-US" sz="2400" b="1" u="sng" dirty="0">
              <a:latin typeface="Google Sans"/>
            </a:endParaRPr>
          </a:p>
          <a:p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</a:rPr>
              <a:t>Fundic</a:t>
            </a:r>
            <a:r>
              <a:rPr lang="en-US" sz="2000" b="1" dirty="0">
                <a:latin typeface="arial" panose="020B0604020202020204" pitchFamily="34" charset="0"/>
              </a:rPr>
              <a:t>: </a:t>
            </a:r>
            <a:r>
              <a:rPr lang="en-US" sz="1800" b="1" dirty="0">
                <a:latin typeface="arial" panose="020B0604020202020204" pitchFamily="34" charset="0"/>
              </a:rPr>
              <a:t>it</a:t>
            </a:r>
            <a:r>
              <a:rPr lang="en-US" sz="2000" b="1" dirty="0">
                <a:latin typeface="arial" panose="020B0604020202020204" pitchFamily="34" charset="0"/>
              </a:rPr>
              <a:t> </a:t>
            </a:r>
            <a:r>
              <a:rPr lang="en-US" sz="2000" b="1" i="0" dirty="0">
                <a:effectLst/>
                <a:latin typeface="Google Sans"/>
              </a:rPr>
              <a:t>contain the gastric (fundic) glands</a:t>
            </a:r>
          </a:p>
          <a:p>
            <a:r>
              <a:rPr lang="en-US" sz="2400" b="1" u="sng" dirty="0">
                <a:solidFill>
                  <a:schemeClr val="bg1"/>
                </a:solidFill>
                <a:latin typeface="Google Sans"/>
              </a:rPr>
              <a:t>Body: </a:t>
            </a:r>
            <a:r>
              <a:rPr lang="en-US" sz="2000" b="1" i="0" dirty="0">
                <a:effectLst/>
                <a:latin typeface="Google Sans"/>
              </a:rPr>
              <a:t>Acid is secreted by parietal cells in the body of the stomach. </a:t>
            </a:r>
          </a:p>
        </p:txBody>
      </p:sp>
    </p:spTree>
    <p:extLst>
      <p:ext uri="{BB962C8B-B14F-4D97-AF65-F5344CB8AC3E}">
        <p14:creationId xmlns:p14="http://schemas.microsoft.com/office/powerpoint/2010/main" val="421112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BA30-D1AE-A63B-B1F4-0A472BA7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D32EA-9E10-6D9D-5269-452D2091E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62BCF-1002-F536-9531-EFE76C5B9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7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3078-F9EF-E416-8070-8C10139B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0B52-5BE7-F25B-8D50-816CF71C4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 The Digestive System 2 Objectives After studying this chapter, you will  be able to: Name the parts of the digestive system and discuss the function.  - ppt download">
            <a:extLst>
              <a:ext uri="{FF2B5EF4-FFF2-40B4-BE49-F238E27FC236}">
                <a16:creationId xmlns:a16="http://schemas.microsoft.com/office/drawing/2014/main" id="{BC175541-E434-8181-E276-B1E0A433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25752D-A408-3D07-07EA-6609E32487A8}"/>
              </a:ext>
            </a:extLst>
          </p:cNvPr>
          <p:cNvSpPr txBox="1"/>
          <p:nvPr/>
        </p:nvSpPr>
        <p:spPr>
          <a:xfrm>
            <a:off x="7171006" y="620449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C0C0C0"/>
                </a:highlight>
              </a:rPr>
              <a:t>https://www.youtube.com/watch?v=IymuO-sMsVI</a:t>
            </a:r>
          </a:p>
        </p:txBody>
      </p:sp>
    </p:spTree>
    <p:extLst>
      <p:ext uri="{BB962C8B-B14F-4D97-AF65-F5344CB8AC3E}">
        <p14:creationId xmlns:p14="http://schemas.microsoft.com/office/powerpoint/2010/main" val="192336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F97B-3A62-DA84-8159-AA8BFB6F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7F635-FF82-3B6A-17C8-234D5AB9C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16E26-BA51-2885-6B25-B159548D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4" descr="A Transparent PNG of a Circle : r/notinteresting">
            <a:extLst>
              <a:ext uri="{FF2B5EF4-FFF2-40B4-BE49-F238E27FC236}">
                <a16:creationId xmlns:a16="http://schemas.microsoft.com/office/drawing/2014/main" id="{CF777984-ADDB-1CE2-9ED6-345EFC2E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874642"/>
            <a:ext cx="3697357" cy="11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 Transparent PNG of a Circle : r/not interesting">
            <a:extLst>
              <a:ext uri="{FF2B5EF4-FFF2-40B4-BE49-F238E27FC236}">
                <a16:creationId xmlns:a16="http://schemas.microsoft.com/office/drawing/2014/main" id="{8E32C5BE-7090-22F7-A076-D9E81309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74" y="2602145"/>
            <a:ext cx="2902226" cy="11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 Transparent PNG of a Circle : r/not interesting">
            <a:extLst>
              <a:ext uri="{FF2B5EF4-FFF2-40B4-BE49-F238E27FC236}">
                <a16:creationId xmlns:a16="http://schemas.microsoft.com/office/drawing/2014/main" id="{6BBA005C-92E8-A0DE-0FD6-7D5575F0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2602145"/>
            <a:ext cx="2675993" cy="11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 Transparent PNG of a Circle : r/not interesting">
            <a:extLst>
              <a:ext uri="{FF2B5EF4-FFF2-40B4-BE49-F238E27FC236}">
                <a16:creationId xmlns:a16="http://schemas.microsoft.com/office/drawing/2014/main" id="{BCD0910D-5162-4243-C2DE-7232C38D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2" y="4638261"/>
            <a:ext cx="1802296" cy="8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 Transparent PNG of a Circle : r/not interesting">
            <a:extLst>
              <a:ext uri="{FF2B5EF4-FFF2-40B4-BE49-F238E27FC236}">
                <a16:creationId xmlns:a16="http://schemas.microsoft.com/office/drawing/2014/main" id="{EFFA4B29-E49C-054A-3F8B-70DF576B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5" y="4958301"/>
            <a:ext cx="1895061" cy="8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995D6C37-4CCC-95A8-6A0F-35A4A3721C9A}"/>
              </a:ext>
            </a:extLst>
          </p:cNvPr>
          <p:cNvSpPr/>
          <p:nvPr/>
        </p:nvSpPr>
        <p:spPr>
          <a:xfrm rot="2700000">
            <a:off x="1526093" y="4496938"/>
            <a:ext cx="692308" cy="120083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936119-E013-C8F5-22AC-5994BC25430F}"/>
              </a:ext>
            </a:extLst>
          </p:cNvPr>
          <p:cNvSpPr txBox="1"/>
          <p:nvPr/>
        </p:nvSpPr>
        <p:spPr>
          <a:xfrm>
            <a:off x="477078" y="5605670"/>
            <a:ext cx="206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Food enters the large intestine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5F9118-A53C-030E-5E5D-073B82CD38B2}"/>
              </a:ext>
            </a:extLst>
          </p:cNvPr>
          <p:cNvCxnSpPr>
            <a:cxnSpLocks/>
          </p:cNvCxnSpPr>
          <p:nvPr/>
        </p:nvCxnSpPr>
        <p:spPr>
          <a:xfrm>
            <a:off x="4174435" y="284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C2EAD1-E488-02E3-96CA-68712CF1601A}"/>
              </a:ext>
            </a:extLst>
          </p:cNvPr>
          <p:cNvSpPr txBox="1"/>
          <p:nvPr/>
        </p:nvSpPr>
        <p:spPr>
          <a:xfrm>
            <a:off x="8144224" y="6500608"/>
            <a:ext cx="49131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https://www.youtube.com/watch?v=hiNBmA9f-AA</a:t>
            </a:r>
          </a:p>
        </p:txBody>
      </p:sp>
    </p:spTree>
    <p:extLst>
      <p:ext uri="{BB962C8B-B14F-4D97-AF65-F5344CB8AC3E}">
        <p14:creationId xmlns:p14="http://schemas.microsoft.com/office/powerpoint/2010/main" val="65081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an dir="u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143</TotalTime>
  <Words>696</Words>
  <Application>Microsoft Office PowerPoint</Application>
  <PresentationFormat>Widescreen</PresentationFormat>
  <Paragraphs>52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Google Sans</vt:lpstr>
      <vt:lpstr>Söhne</vt:lpstr>
      <vt:lpstr>Wingdings</vt:lpstr>
      <vt:lpstr>Banded</vt:lpstr>
      <vt:lpstr>The human digestive system</vt:lpstr>
      <vt:lpstr>PowerPoint Presentation</vt:lpstr>
      <vt:lpstr>PowerPoint Presentation</vt:lpstr>
      <vt:lpstr>Your salivary glands: make saliva, a digestive juice, which moistens food. Your teeth: Help you bite, tear and grind food up before swallowing it your tongue: aids the movement of food during mastication and assists in swallowing. </vt:lpstr>
      <vt:lpstr>PowerPoint Presentation</vt:lpstr>
      <vt:lpstr>What is the stomach?</vt:lpstr>
      <vt:lpstr>PowerPoint Presentation</vt:lpstr>
      <vt:lpstr>PowerPoint Presentation</vt:lpstr>
      <vt:lpstr>0</vt:lpstr>
      <vt:lpstr>Rectum:  the rectum stores feces until a person is ready for defecation anus: The anus is a muscular opening at the end of the rectum that allows for the elimination of feces from the body. </vt:lpstr>
      <vt:lpstr>PowerPoint Presentation</vt:lpstr>
      <vt:lpstr>Resources: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 arida</dc:creator>
  <cp:lastModifiedBy>ariel arida</cp:lastModifiedBy>
  <cp:revision>9</cp:revision>
  <dcterms:created xsi:type="dcterms:W3CDTF">2023-03-10T12:56:13Z</dcterms:created>
  <dcterms:modified xsi:type="dcterms:W3CDTF">2023-03-10T15:19:57Z</dcterms:modified>
</cp:coreProperties>
</file>