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EHrvfSHnMo0zN7u6WEdIxU5RC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ddea64b534_3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1ddea64b534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ddea64b534_3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g1ddea64b534_3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ddea64b534_3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1ddea64b534_3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15cc6b8fe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15cc6b8fe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1" name="Shape 71"/>
        <p:cNvGrpSpPr/>
        <p:nvPr/>
      </p:nvGrpSpPr>
      <p:grpSpPr>
        <a:xfrm>
          <a:off x="0" y="0"/>
          <a:ext cx="0" cy="0"/>
          <a:chOff x="0" y="0"/>
          <a:chExt cx="0" cy="0"/>
        </a:xfrm>
      </p:grpSpPr>
      <p:sp>
        <p:nvSpPr>
          <p:cNvPr id="72" name="Google Shape;7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5" name="Google Shape;75;p32"/>
          <p:cNvSpPr txBox="1"/>
          <p:nvPr>
            <p:ph idx="1" type="body"/>
          </p:nvPr>
        </p:nvSpPr>
        <p:spPr>
          <a:xfrm>
            <a:off x="838200" y="551543"/>
            <a:ext cx="10515600" cy="55589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76" name="Shape 76"/>
        <p:cNvGrpSpPr/>
        <p:nvPr/>
      </p:nvGrpSpPr>
      <p:grpSpPr>
        <a:xfrm>
          <a:off x="0" y="0"/>
          <a:ext cx="0" cy="0"/>
          <a:chOff x="0" y="0"/>
          <a:chExt cx="0" cy="0"/>
        </a:xfrm>
      </p:grpSpPr>
      <p:pic>
        <p:nvPicPr>
          <p:cNvPr id="77" name="Google Shape;77;p33"/>
          <p:cNvPicPr preferRelativeResize="0"/>
          <p:nvPr/>
        </p:nvPicPr>
        <p:blipFill rotWithShape="1">
          <a:blip r:embed="rId2">
            <a:alphaModFix/>
          </a:blip>
          <a:srcRect b="0" l="0" r="0" t="0"/>
          <a:stretch/>
        </p:blipFill>
        <p:spPr>
          <a:xfrm rot="1514436">
            <a:off x="6300718" y="-2601021"/>
            <a:ext cx="8977380" cy="5533714"/>
          </a:xfrm>
          <a:prstGeom prst="rect">
            <a:avLst/>
          </a:prstGeom>
          <a:noFill/>
          <a:ln>
            <a:noFill/>
          </a:ln>
        </p:spPr>
      </p:pic>
      <p:pic>
        <p:nvPicPr>
          <p:cNvPr id="78" name="Google Shape;78;p33"/>
          <p:cNvPicPr preferRelativeResize="0"/>
          <p:nvPr/>
        </p:nvPicPr>
        <p:blipFill rotWithShape="1">
          <a:blip r:embed="rId2">
            <a:alphaModFix/>
          </a:blip>
          <a:srcRect b="0" l="0" r="0" t="0"/>
          <a:stretch/>
        </p:blipFill>
        <p:spPr>
          <a:xfrm rot="1514436">
            <a:off x="-3474272" y="5204830"/>
            <a:ext cx="8977380" cy="55337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talog">
  <p:cSld name="Catalog">
    <p:spTree>
      <p:nvGrpSpPr>
        <p:cNvPr id="79" name="Shape 79"/>
        <p:cNvGrpSpPr/>
        <p:nvPr/>
      </p:nvGrpSpPr>
      <p:grpSpPr>
        <a:xfrm>
          <a:off x="0" y="0"/>
          <a:ext cx="0" cy="0"/>
          <a:chOff x="0" y="0"/>
          <a:chExt cx="0" cy="0"/>
        </a:xfrm>
      </p:grpSpPr>
      <p:sp>
        <p:nvSpPr>
          <p:cNvPr id="80" name="Google Shape;80;p34"/>
          <p:cNvSpPr/>
          <p:nvPr/>
        </p:nvSpPr>
        <p:spPr>
          <a:xfrm>
            <a:off x="337499" y="279742"/>
            <a:ext cx="11517001" cy="62988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34"/>
          <p:cNvSpPr/>
          <p:nvPr/>
        </p:nvSpPr>
        <p:spPr>
          <a:xfrm flipH="1" rot="10800000">
            <a:off x="5916046" y="279742"/>
            <a:ext cx="359906" cy="310288"/>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 page-1">
  <p:cSld name="Inside page-1">
    <p:spTree>
      <p:nvGrpSpPr>
        <p:cNvPr id="82" name="Shape 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2">
    <p:spTree>
      <p:nvGrpSpPr>
        <p:cNvPr id="83" name="Shape 83"/>
        <p:cNvGrpSpPr/>
        <p:nvPr/>
      </p:nvGrpSpPr>
      <p:grpSpPr>
        <a:xfrm>
          <a:off x="0" y="0"/>
          <a:ext cx="0" cy="0"/>
          <a:chOff x="0" y="0"/>
          <a:chExt cx="0" cy="0"/>
        </a:xfrm>
      </p:grpSpPr>
      <p:sp>
        <p:nvSpPr>
          <p:cNvPr id="84" name="Google Shape;84;p36"/>
          <p:cNvSpPr/>
          <p:nvPr>
            <p:ph idx="2" type="pic"/>
          </p:nvPr>
        </p:nvSpPr>
        <p:spPr>
          <a:xfrm>
            <a:off x="6756213" y="0"/>
            <a:ext cx="5435788" cy="6858003"/>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85" name="Shape 8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2">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39"/>
          <p:cNvSpPr/>
          <p:nvPr/>
        </p:nvSpPr>
        <p:spPr>
          <a:xfrm flipH="1">
            <a:off x="0" y="0"/>
            <a:ext cx="12192000" cy="6858000"/>
          </a:xfrm>
          <a:prstGeom prst="rect">
            <a:avLst/>
          </a:prstGeom>
          <a:gradFill>
            <a:gsLst>
              <a:gs pos="0">
                <a:srgbClr val="F9F9F5">
                  <a:alpha val="18823"/>
                </a:srgbClr>
              </a:gs>
              <a:gs pos="31000">
                <a:srgbClr val="F9F9F5">
                  <a:alpha val="18823"/>
                </a:srgbClr>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ransition advClick="0" advTm="1000">
    <p:random/>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89" name="Shape 89"/>
        <p:cNvGrpSpPr/>
        <p:nvPr/>
      </p:nvGrpSpPr>
      <p:grpSpPr>
        <a:xfrm>
          <a:off x="0" y="0"/>
          <a:ext cx="0" cy="0"/>
          <a:chOff x="0" y="0"/>
          <a:chExt cx="0" cy="0"/>
        </a:xfrm>
      </p:grpSpPr>
      <p:sp>
        <p:nvSpPr>
          <p:cNvPr id="90" name="Google Shape;9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839788" y="1744961"/>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4"/>
          <p:cNvSpPr txBox="1"/>
          <p:nvPr>
            <p:ph idx="2" type="body"/>
          </p:nvPr>
        </p:nvSpPr>
        <p:spPr>
          <a:xfrm>
            <a:off x="839788" y="2615609"/>
            <a:ext cx="5157787" cy="357405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4"/>
          <p:cNvSpPr txBox="1"/>
          <p:nvPr>
            <p:ph idx="3" type="body"/>
          </p:nvPr>
        </p:nvSpPr>
        <p:spPr>
          <a:xfrm>
            <a:off x="6172200" y="1744961"/>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4"/>
          <p:cNvSpPr txBox="1"/>
          <p:nvPr>
            <p:ph idx="4" type="body"/>
          </p:nvPr>
        </p:nvSpPr>
        <p:spPr>
          <a:xfrm>
            <a:off x="6172200" y="2615609"/>
            <a:ext cx="5183188" cy="357405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25"/>
          <p:cNvSpPr txBox="1"/>
          <p:nvPr>
            <p:ph type="ctrTitle"/>
          </p:nvPr>
        </p:nvSpPr>
        <p:spPr>
          <a:xfrm>
            <a:off x="1524000" y="1854199"/>
            <a:ext cx="9144000" cy="16557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7200"/>
              <a:buFont typeface="Calibri"/>
              <a:buNone/>
              <a:defRPr b="0"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umn content" type="twoObj">
  <p:cSld name="TWO_OBJECTS">
    <p:spTree>
      <p:nvGrpSpPr>
        <p:cNvPr id="36" name="Shape 36"/>
        <p:cNvGrpSpPr/>
        <p:nvPr/>
      </p:nvGrpSpPr>
      <p:grpSpPr>
        <a:xfrm>
          <a:off x="0" y="0"/>
          <a:ext cx="0" cy="0"/>
          <a:chOff x="0" y="0"/>
          <a:chExt cx="0" cy="0"/>
        </a:xfrm>
      </p:grpSpPr>
      <p:sp>
        <p:nvSpPr>
          <p:cNvPr id="37" name="Google Shape;3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3" name="Shape 43"/>
        <p:cNvGrpSpPr/>
        <p:nvPr/>
      </p:nvGrpSpPr>
      <p:grpSpPr>
        <a:xfrm>
          <a:off x="0" y="0"/>
          <a:ext cx="0" cy="0"/>
          <a:chOff x="0" y="0"/>
          <a:chExt cx="0" cy="0"/>
        </a:xfrm>
      </p:grpSpPr>
      <p:sp>
        <p:nvSpPr>
          <p:cNvPr id="44" name="Google Shape;4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7" name="Google Shape;47;p27"/>
          <p:cNvSpPr txBox="1"/>
          <p:nvPr>
            <p:ph type="title"/>
          </p:nvPr>
        </p:nvSpPr>
        <p:spPr>
          <a:xfrm>
            <a:off x="838200" y="2187443"/>
            <a:ext cx="10515600" cy="248311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sp>
        <p:nvSpPr>
          <p:cNvPr id="49" name="Google Shape;49;p28"/>
          <p:cNvSpPr txBox="1"/>
          <p:nvPr>
            <p:ph type="title"/>
          </p:nvPr>
        </p:nvSpPr>
        <p:spPr>
          <a:xfrm>
            <a:off x="3238500" y="2159000"/>
            <a:ext cx="5715000" cy="138245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8000"/>
              <a:buFont typeface="Calibri"/>
              <a:buNone/>
              <a:defRPr b="0" sz="8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3" name="Google Shape;53;p28"/>
          <p:cNvSpPr txBox="1"/>
          <p:nvPr>
            <p:ph idx="1" type="body"/>
          </p:nvPr>
        </p:nvSpPr>
        <p:spPr>
          <a:xfrm>
            <a:off x="3238500" y="3733201"/>
            <a:ext cx="5715000" cy="11859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sz="32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nd title" type="picTx">
  <p:cSld name="PICTURE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8200" y="713673"/>
            <a:ext cx="4681654" cy="142816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p:nvPr>
            <p:ph idx="2" type="pic"/>
          </p:nvPr>
        </p:nvSpPr>
        <p:spPr>
          <a:xfrm>
            <a:off x="5642517" y="713673"/>
            <a:ext cx="5711882" cy="5403600"/>
          </a:xfrm>
          <a:prstGeom prst="rect">
            <a:avLst/>
          </a:prstGeom>
          <a:noFill/>
          <a:ln>
            <a:noFill/>
          </a:ln>
        </p:spPr>
      </p:sp>
      <p:sp>
        <p:nvSpPr>
          <p:cNvPr id="61" name="Google Shape;61;p30"/>
          <p:cNvSpPr txBox="1"/>
          <p:nvPr>
            <p:ph idx="1" type="body"/>
          </p:nvPr>
        </p:nvSpPr>
        <p:spPr>
          <a:xfrm>
            <a:off x="838200" y="2313873"/>
            <a:ext cx="468165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5" name="Shape 65"/>
        <p:cNvGrpSpPr/>
        <p:nvPr/>
      </p:nvGrpSpPr>
      <p:grpSpPr>
        <a:xfrm>
          <a:off x="0" y="0"/>
          <a:ext cx="0" cy="0"/>
          <a:chOff x="0" y="0"/>
          <a:chExt cx="0" cy="0"/>
        </a:xfrm>
      </p:grpSpPr>
      <p:sp>
        <p:nvSpPr>
          <p:cNvPr id="66" name="Google Shape;66;p31"/>
          <p:cNvSpPr txBox="1"/>
          <p:nvPr>
            <p:ph type="title"/>
          </p:nvPr>
        </p:nvSpPr>
        <p:spPr>
          <a:xfrm rot="5400000">
            <a:off x="7993429" y="2816594"/>
            <a:ext cx="5811838" cy="90890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txBox="1"/>
          <p:nvPr>
            <p:ph idx="1" type="body"/>
          </p:nvPr>
        </p:nvSpPr>
        <p:spPr>
          <a:xfrm rot="5400000">
            <a:off x="2655502" y="-1452177"/>
            <a:ext cx="5811838" cy="94464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0" i="0" sz="1200" u="none" cap="none" strike="noStrike">
                <a:solidFill>
                  <a:srgbClr val="7F7F7F"/>
                </a:solidFill>
                <a:latin typeface="SimHei"/>
                <a:ea typeface="SimHei"/>
                <a:cs typeface="SimHei"/>
                <a:sym typeface="Sim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0" i="0" sz="1200" u="none" cap="none" strike="noStrike">
                <a:solidFill>
                  <a:srgbClr val="7F7F7F"/>
                </a:solidFill>
                <a:latin typeface="SimHei"/>
                <a:ea typeface="SimHei"/>
                <a:cs typeface="SimHei"/>
                <a:sym typeface="Sim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marR="0" rtl="0" algn="ctr">
              <a:spcBef>
                <a:spcPts val="0"/>
              </a:spcBef>
              <a:buNone/>
              <a:defRPr b="0" i="0" sz="1200" u="none" cap="none" strike="noStrike">
                <a:solidFill>
                  <a:srgbClr val="7F7F7F"/>
                </a:solidFill>
                <a:latin typeface="SimHei"/>
                <a:ea typeface="SimHei"/>
                <a:cs typeface="SimHei"/>
                <a:sym typeface="SimHei"/>
              </a:defRPr>
            </a:lvl1pPr>
            <a:lvl2pPr indent="0" lvl="1" marL="0" marR="0" rtl="0" algn="ctr">
              <a:spcBef>
                <a:spcPts val="0"/>
              </a:spcBef>
              <a:buNone/>
              <a:defRPr b="0" i="0" sz="1200" u="none" cap="none" strike="noStrike">
                <a:solidFill>
                  <a:srgbClr val="7F7F7F"/>
                </a:solidFill>
                <a:latin typeface="SimHei"/>
                <a:ea typeface="SimHei"/>
                <a:cs typeface="SimHei"/>
                <a:sym typeface="SimHei"/>
              </a:defRPr>
            </a:lvl2pPr>
            <a:lvl3pPr indent="0" lvl="2" marL="0" marR="0" rtl="0" algn="ctr">
              <a:spcBef>
                <a:spcPts val="0"/>
              </a:spcBef>
              <a:buNone/>
              <a:defRPr b="0" i="0" sz="1200" u="none" cap="none" strike="noStrike">
                <a:solidFill>
                  <a:srgbClr val="7F7F7F"/>
                </a:solidFill>
                <a:latin typeface="SimHei"/>
                <a:ea typeface="SimHei"/>
                <a:cs typeface="SimHei"/>
                <a:sym typeface="SimHei"/>
              </a:defRPr>
            </a:lvl3pPr>
            <a:lvl4pPr indent="0" lvl="3" marL="0" marR="0" rtl="0" algn="ctr">
              <a:spcBef>
                <a:spcPts val="0"/>
              </a:spcBef>
              <a:buNone/>
              <a:defRPr b="0" i="0" sz="1200" u="none" cap="none" strike="noStrike">
                <a:solidFill>
                  <a:srgbClr val="7F7F7F"/>
                </a:solidFill>
                <a:latin typeface="SimHei"/>
                <a:ea typeface="SimHei"/>
                <a:cs typeface="SimHei"/>
                <a:sym typeface="SimHei"/>
              </a:defRPr>
            </a:lvl4pPr>
            <a:lvl5pPr indent="0" lvl="4" marL="0" marR="0" rtl="0" algn="ctr">
              <a:spcBef>
                <a:spcPts val="0"/>
              </a:spcBef>
              <a:buNone/>
              <a:defRPr b="0" i="0" sz="1200" u="none" cap="none" strike="noStrike">
                <a:solidFill>
                  <a:srgbClr val="7F7F7F"/>
                </a:solidFill>
                <a:latin typeface="SimHei"/>
                <a:ea typeface="SimHei"/>
                <a:cs typeface="SimHei"/>
                <a:sym typeface="SimHei"/>
              </a:defRPr>
            </a:lvl5pPr>
            <a:lvl6pPr indent="0" lvl="5" marL="0" marR="0" rtl="0" algn="ctr">
              <a:spcBef>
                <a:spcPts val="0"/>
              </a:spcBef>
              <a:buNone/>
              <a:defRPr b="0" i="0" sz="1200" u="none" cap="none" strike="noStrike">
                <a:solidFill>
                  <a:srgbClr val="7F7F7F"/>
                </a:solidFill>
                <a:latin typeface="SimHei"/>
                <a:ea typeface="SimHei"/>
                <a:cs typeface="SimHei"/>
                <a:sym typeface="SimHei"/>
              </a:defRPr>
            </a:lvl6pPr>
            <a:lvl7pPr indent="0" lvl="6" marL="0" marR="0" rtl="0" algn="ctr">
              <a:spcBef>
                <a:spcPts val="0"/>
              </a:spcBef>
              <a:buNone/>
              <a:defRPr b="0" i="0" sz="1200" u="none" cap="none" strike="noStrike">
                <a:solidFill>
                  <a:srgbClr val="7F7F7F"/>
                </a:solidFill>
                <a:latin typeface="SimHei"/>
                <a:ea typeface="SimHei"/>
                <a:cs typeface="SimHei"/>
                <a:sym typeface="SimHei"/>
              </a:defRPr>
            </a:lvl7pPr>
            <a:lvl8pPr indent="0" lvl="7" marL="0" marR="0" rtl="0" algn="ctr">
              <a:spcBef>
                <a:spcPts val="0"/>
              </a:spcBef>
              <a:buNone/>
              <a:defRPr b="0" i="0" sz="1200" u="none" cap="none" strike="noStrike">
                <a:solidFill>
                  <a:srgbClr val="7F7F7F"/>
                </a:solidFill>
                <a:latin typeface="SimHei"/>
                <a:ea typeface="SimHei"/>
                <a:cs typeface="SimHei"/>
                <a:sym typeface="SimHei"/>
              </a:defRPr>
            </a:lvl8pPr>
            <a:lvl9pPr indent="0" lvl="8" marL="0" marR="0" rtl="0" algn="ctr">
              <a:spcBef>
                <a:spcPts val="0"/>
              </a:spcBef>
              <a:buNone/>
              <a:defRPr b="0" i="0" sz="1200" u="none" cap="none" strike="noStrike">
                <a:solidFill>
                  <a:srgbClr val="7F7F7F"/>
                </a:solidFill>
                <a:latin typeface="SimHei"/>
                <a:ea typeface="SimHei"/>
                <a:cs typeface="SimHei"/>
                <a:sym typeface="SimHe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grpSp>
        <p:nvGrpSpPr>
          <p:cNvPr id="99" name="Google Shape;99;p1"/>
          <p:cNvGrpSpPr/>
          <p:nvPr/>
        </p:nvGrpSpPr>
        <p:grpSpPr>
          <a:xfrm>
            <a:off x="2187258" y="1966278"/>
            <a:ext cx="8558530" cy="2279015"/>
            <a:chOff x="2767" y="3545"/>
            <a:chExt cx="13478" cy="3589"/>
          </a:xfrm>
        </p:grpSpPr>
        <p:sp>
          <p:nvSpPr>
            <p:cNvPr id="100" name="Google Shape;100;p1"/>
            <p:cNvSpPr txBox="1"/>
            <p:nvPr/>
          </p:nvSpPr>
          <p:spPr>
            <a:xfrm>
              <a:off x="2767" y="3545"/>
              <a:ext cx="12983" cy="1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7200" u="none" cap="none" strike="noStrike">
                  <a:solidFill>
                    <a:srgbClr val="3B6283"/>
                  </a:solidFill>
                  <a:latin typeface="Calibri"/>
                  <a:ea typeface="Calibri"/>
                  <a:cs typeface="Calibri"/>
                  <a:sym typeface="Calibri"/>
                </a:rPr>
                <a:t>TRACK AND FIELD</a:t>
              </a:r>
              <a:endParaRPr b="0" i="0" sz="7200" u="none" cap="none" strike="noStrike">
                <a:solidFill>
                  <a:srgbClr val="3B6283"/>
                </a:solidFill>
                <a:latin typeface="Calibri"/>
                <a:ea typeface="Calibri"/>
                <a:cs typeface="Calibri"/>
                <a:sym typeface="Calibri"/>
              </a:endParaRPr>
            </a:p>
          </p:txBody>
        </p:sp>
        <p:sp>
          <p:nvSpPr>
            <p:cNvPr id="101" name="Google Shape;101;p1"/>
            <p:cNvSpPr txBox="1"/>
            <p:nvPr/>
          </p:nvSpPr>
          <p:spPr>
            <a:xfrm>
              <a:off x="3060" y="6482"/>
              <a:ext cx="13185" cy="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400" u="none" cap="none" strike="noStrike">
                  <a:solidFill>
                    <a:srgbClr val="7F7F7F"/>
                  </a:solidFill>
                  <a:latin typeface="Calibri"/>
                  <a:ea typeface="Calibri"/>
                  <a:cs typeface="Calibri"/>
                  <a:sym typeface="Calibri"/>
                </a:rPr>
                <a:t>By: Naya Al shami, Kareem Al Abdallat </a:t>
              </a:r>
              <a:endParaRPr b="0" i="0" sz="1400" u="none" cap="none" strike="noStrike">
                <a:solidFill>
                  <a:srgbClr val="7F7F7F"/>
                </a:solidFill>
                <a:latin typeface="Calibri"/>
                <a:ea typeface="Calibri"/>
                <a:cs typeface="Calibri"/>
                <a:sym typeface="Calibri"/>
              </a:endParaRPr>
            </a:p>
          </p:txBody>
        </p:sp>
      </p:grpSp>
    </p:spTree>
  </p:cSld>
  <p:clrMapOvr>
    <a:masterClrMapping/>
  </p:clrMapOvr>
  <mc:AlternateContent>
    <mc:Choice Requires="p14">
      <p:transition spd="slow" p14:dur="699">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0"/>
          <p:cNvGrpSpPr/>
          <p:nvPr/>
        </p:nvGrpSpPr>
        <p:grpSpPr>
          <a:xfrm>
            <a:off x="960702" y="719479"/>
            <a:ext cx="9514177" cy="1089028"/>
            <a:chOff x="7879984" y="1472652"/>
            <a:chExt cx="7835758" cy="454576"/>
          </a:xfrm>
        </p:grpSpPr>
        <p:sp>
          <p:nvSpPr>
            <p:cNvPr id="199" name="Google Shape;199;p10"/>
            <p:cNvSpPr/>
            <p:nvPr/>
          </p:nvSpPr>
          <p:spPr>
            <a:xfrm>
              <a:off x="8401142" y="1472652"/>
              <a:ext cx="7314600" cy="42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rgbClr val="3B6283"/>
                  </a:solidFill>
                  <a:latin typeface="Calibri"/>
                  <a:ea typeface="Calibri"/>
                  <a:cs typeface="Calibri"/>
                  <a:sym typeface="Calibri"/>
                </a:rPr>
                <a:t>What are the </a:t>
              </a:r>
              <a:r>
                <a:rPr b="1" lang="en-US" sz="3300">
                  <a:solidFill>
                    <a:srgbClr val="3B6283"/>
                  </a:solidFill>
                  <a:latin typeface="Calibri"/>
                  <a:ea typeface="Calibri"/>
                  <a:cs typeface="Calibri"/>
                  <a:sym typeface="Calibri"/>
                </a:rPr>
                <a:t>dimensions</a:t>
              </a:r>
              <a:r>
                <a:rPr b="1" lang="en-US" sz="3300">
                  <a:solidFill>
                    <a:srgbClr val="3B6283"/>
                  </a:solidFill>
                  <a:latin typeface="Calibri"/>
                  <a:ea typeface="Calibri"/>
                  <a:cs typeface="Calibri"/>
                  <a:sym typeface="Calibri"/>
                </a:rPr>
                <a:t> of track and field ?</a:t>
              </a:r>
              <a:endParaRPr b="1" sz="3300">
                <a:solidFill>
                  <a:srgbClr val="262626"/>
                </a:solidFill>
                <a:latin typeface="Calibri"/>
                <a:ea typeface="Calibri"/>
                <a:cs typeface="Calibri"/>
                <a:sym typeface="Calibri"/>
              </a:endParaRPr>
            </a:p>
          </p:txBody>
        </p:sp>
        <p:sp>
          <p:nvSpPr>
            <p:cNvPr id="200" name="Google Shape;200;p10"/>
            <p:cNvSpPr/>
            <p:nvPr/>
          </p:nvSpPr>
          <p:spPr>
            <a:xfrm>
              <a:off x="7879984" y="1651638"/>
              <a:ext cx="309880" cy="2755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A5A5A5"/>
                </a:solidFill>
                <a:latin typeface="Calibri"/>
                <a:ea typeface="Calibri"/>
                <a:cs typeface="Calibri"/>
                <a:sym typeface="Calibri"/>
              </a:endParaRPr>
            </a:p>
          </p:txBody>
        </p:sp>
      </p:grpSp>
      <p:sp>
        <p:nvSpPr>
          <p:cNvPr id="201" name="Google Shape;201;p10"/>
          <p:cNvSpPr/>
          <p:nvPr/>
        </p:nvSpPr>
        <p:spPr>
          <a:xfrm>
            <a:off x="4115532" y="3502410"/>
            <a:ext cx="3271433" cy="650240"/>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1400">
                <a:solidFill>
                  <a:srgbClr val="262626"/>
                </a:solidFill>
                <a:latin typeface="Calibri"/>
                <a:ea typeface="Calibri"/>
                <a:cs typeface="Calibri"/>
                <a:sym typeface="Calibri"/>
              </a:rPr>
              <a:t>. </a:t>
            </a:r>
            <a:br>
              <a:rPr lang="en-US" sz="1400">
                <a:solidFill>
                  <a:srgbClr val="262626"/>
                </a:solidFill>
                <a:latin typeface="Calibri"/>
                <a:ea typeface="Calibri"/>
                <a:cs typeface="Calibri"/>
                <a:sym typeface="Calibri"/>
              </a:rPr>
            </a:br>
            <a:endParaRPr sz="1400">
              <a:solidFill>
                <a:srgbClr val="262626"/>
              </a:solidFill>
              <a:latin typeface="Calibri"/>
              <a:ea typeface="Calibri"/>
              <a:cs typeface="Calibri"/>
              <a:sym typeface="Calibri"/>
            </a:endParaRPr>
          </a:p>
        </p:txBody>
      </p:sp>
      <p:sp>
        <p:nvSpPr>
          <p:cNvPr id="202" name="Google Shape;202;p10"/>
          <p:cNvSpPr txBox="1"/>
          <p:nvPr/>
        </p:nvSpPr>
        <p:spPr>
          <a:xfrm>
            <a:off x="960785" y="2328615"/>
            <a:ext cx="6246000" cy="2678100"/>
          </a:xfrm>
          <a:prstGeom prst="rect">
            <a:avLst/>
          </a:prstGeom>
          <a:gradFill>
            <a:gsLst>
              <a:gs pos="0">
                <a:schemeClr val="lt1"/>
              </a:gs>
              <a:gs pos="84000">
                <a:srgbClr val="81A1B9"/>
              </a:gs>
              <a:gs pos="98000">
                <a:srgbClr val="D0DBF3"/>
              </a:gs>
              <a:gs pos="100000">
                <a:srgbClr val="D0DB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3B6283"/>
                </a:solidFill>
                <a:latin typeface="Arial"/>
                <a:ea typeface="Arial"/>
                <a:cs typeface="Arial"/>
                <a:sym typeface="Arial"/>
              </a:rPr>
              <a:t>A typical sports track is 400 meters long with two equal-radius curves and two parallel straights. Normally, all throwing events and a normal 68 by 105 meter soccer field are held within the track. Two semicircles with a combined radius of 36.5 meters make up the track.</a:t>
            </a:r>
            <a:endParaRPr sz="2400">
              <a:solidFill>
                <a:srgbClr val="3B6283"/>
              </a:solidFill>
              <a:latin typeface="Arial"/>
              <a:ea typeface="Arial"/>
              <a:cs typeface="Arial"/>
              <a:sym typeface="Arial"/>
            </a:endParaRPr>
          </a:p>
        </p:txBody>
      </p:sp>
      <p:pic>
        <p:nvPicPr>
          <p:cNvPr id="203" name="Google Shape;203;p10"/>
          <p:cNvPicPr preferRelativeResize="0"/>
          <p:nvPr/>
        </p:nvPicPr>
        <p:blipFill rotWithShape="1">
          <a:blip r:embed="rId3">
            <a:alphaModFix/>
          </a:blip>
          <a:srcRect b="0" l="0" r="0" t="0"/>
          <a:stretch/>
        </p:blipFill>
        <p:spPr>
          <a:xfrm>
            <a:off x="7386980" y="2249750"/>
            <a:ext cx="4472940" cy="2619375"/>
          </a:xfrm>
          <a:prstGeom prst="rect">
            <a:avLst/>
          </a:prstGeom>
          <a:noFill/>
          <a:ln>
            <a:noFill/>
          </a:ln>
        </p:spPr>
      </p:pic>
      <p:sp>
        <p:nvSpPr>
          <p:cNvPr id="204" name="Google Shape;204;p10"/>
          <p:cNvSpPr/>
          <p:nvPr/>
        </p:nvSpPr>
        <p:spPr>
          <a:xfrm>
            <a:off x="787875" y="665025"/>
            <a:ext cx="751500" cy="7587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
          <p:cNvSpPr txBox="1"/>
          <p:nvPr/>
        </p:nvSpPr>
        <p:spPr>
          <a:xfrm>
            <a:off x="960700" y="774975"/>
            <a:ext cx="752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lt1"/>
                </a:solidFill>
                <a:latin typeface="Calibri"/>
                <a:ea typeface="Calibri"/>
                <a:cs typeface="Calibri"/>
                <a:sym typeface="Calibri"/>
              </a:rPr>
              <a:t>04</a:t>
            </a:r>
            <a:endParaRPr sz="2800">
              <a:solidFill>
                <a:schemeClr val="lt1"/>
              </a:solidFill>
              <a:latin typeface="Calibri"/>
              <a:ea typeface="Calibri"/>
              <a:cs typeface="Calibri"/>
              <a:sym typeface="Calibri"/>
            </a:endParaRPr>
          </a:p>
        </p:txBody>
      </p:sp>
    </p:spTree>
  </p:cSld>
  <p:clrMapOvr>
    <a:masterClrMapping/>
  </p:clrMapOvr>
  <p:transition advClick="0" advTm="3000"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11"/>
          <p:cNvSpPr/>
          <p:nvPr/>
        </p:nvSpPr>
        <p:spPr>
          <a:xfrm>
            <a:off x="5332984" y="186994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05</a:t>
            </a:r>
            <a:endParaRPr b="1" sz="6000">
              <a:solidFill>
                <a:schemeClr val="lt1"/>
              </a:solidFill>
              <a:latin typeface="Calibri"/>
              <a:ea typeface="Calibri"/>
              <a:cs typeface="Calibri"/>
              <a:sym typeface="Calibri"/>
            </a:endParaRPr>
          </a:p>
        </p:txBody>
      </p:sp>
      <p:sp>
        <p:nvSpPr>
          <p:cNvPr id="211" name="Google Shape;211;p11"/>
          <p:cNvSpPr txBox="1"/>
          <p:nvPr/>
        </p:nvSpPr>
        <p:spPr>
          <a:xfrm>
            <a:off x="3490595" y="3649980"/>
            <a:ext cx="5524500" cy="9531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Who was the first player to play in track and field?</a:t>
            </a:r>
            <a:endParaRPr sz="2800">
              <a:solidFill>
                <a:srgbClr val="3B6283"/>
              </a:solidFill>
              <a:latin typeface="Calibri"/>
              <a:ea typeface="Calibri"/>
              <a:cs typeface="Calibri"/>
              <a:sym typeface="Calibri"/>
            </a:endParaRPr>
          </a:p>
        </p:txBody>
      </p:sp>
    </p:spTree>
  </p:cSld>
  <p:clrMapOvr>
    <a:masterClrMapping/>
  </p:clrMapOvr>
  <p:transition spd="slow" p14:dur="1000">
    <p:wheel spokes="8"/>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pSp>
        <p:nvGrpSpPr>
          <p:cNvPr id="217" name="Google Shape;217;p12"/>
          <p:cNvGrpSpPr/>
          <p:nvPr/>
        </p:nvGrpSpPr>
        <p:grpSpPr>
          <a:xfrm>
            <a:off x="944721" y="522026"/>
            <a:ext cx="325922" cy="652026"/>
            <a:chOff x="7863942" y="1275202"/>
            <a:chExt cx="325922" cy="652026"/>
          </a:xfrm>
        </p:grpSpPr>
        <p:sp>
          <p:nvSpPr>
            <p:cNvPr id="218" name="Google Shape;218;p12"/>
            <p:cNvSpPr/>
            <p:nvPr/>
          </p:nvSpPr>
          <p:spPr>
            <a:xfrm>
              <a:off x="7863942" y="1275202"/>
              <a:ext cx="309880" cy="4298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rgbClr val="262626"/>
                </a:solidFill>
                <a:latin typeface="Calibri"/>
                <a:ea typeface="Calibri"/>
                <a:cs typeface="Calibri"/>
                <a:sym typeface="Calibri"/>
              </a:endParaRPr>
            </a:p>
          </p:txBody>
        </p:sp>
        <p:sp>
          <p:nvSpPr>
            <p:cNvPr id="219" name="Google Shape;219;p12"/>
            <p:cNvSpPr/>
            <p:nvPr/>
          </p:nvSpPr>
          <p:spPr>
            <a:xfrm>
              <a:off x="7879984" y="1651638"/>
              <a:ext cx="309880" cy="2755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A5A5A5"/>
                </a:solidFill>
                <a:latin typeface="Calibri"/>
                <a:ea typeface="Calibri"/>
                <a:cs typeface="Calibri"/>
                <a:sym typeface="Calibri"/>
              </a:endParaRPr>
            </a:p>
          </p:txBody>
        </p:sp>
      </p:grpSp>
      <p:sp>
        <p:nvSpPr>
          <p:cNvPr id="220" name="Google Shape;220;p12"/>
          <p:cNvSpPr txBox="1"/>
          <p:nvPr/>
        </p:nvSpPr>
        <p:spPr>
          <a:xfrm>
            <a:off x="1772025" y="769460"/>
            <a:ext cx="45198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3B6283"/>
                </a:solidFill>
                <a:latin typeface="Calibri"/>
                <a:ea typeface="Calibri"/>
                <a:cs typeface="Calibri"/>
                <a:sym typeface="Calibri"/>
              </a:rPr>
              <a:t>SHAMBEL ABBEBE BIKILA </a:t>
            </a:r>
            <a:endParaRPr b="1" sz="3200">
              <a:solidFill>
                <a:srgbClr val="3B6283"/>
              </a:solidFill>
              <a:latin typeface="Calibri"/>
              <a:ea typeface="Calibri"/>
              <a:cs typeface="Calibri"/>
              <a:sym typeface="Calibri"/>
            </a:endParaRPr>
          </a:p>
        </p:txBody>
      </p:sp>
      <p:pic>
        <p:nvPicPr>
          <p:cNvPr id="221" name="Google Shape;221;p12"/>
          <p:cNvPicPr preferRelativeResize="0"/>
          <p:nvPr/>
        </p:nvPicPr>
        <p:blipFill rotWithShape="1">
          <a:blip r:embed="rId3">
            <a:alphaModFix/>
          </a:blip>
          <a:srcRect b="0" l="0" r="0" t="0"/>
          <a:stretch/>
        </p:blipFill>
        <p:spPr>
          <a:xfrm>
            <a:off x="7560945" y="1354455"/>
            <a:ext cx="3970020" cy="2977515"/>
          </a:xfrm>
          <a:prstGeom prst="rect">
            <a:avLst/>
          </a:prstGeom>
          <a:noFill/>
          <a:ln>
            <a:noFill/>
          </a:ln>
        </p:spPr>
      </p:pic>
      <p:pic>
        <p:nvPicPr>
          <p:cNvPr id="222" name="Google Shape;222;p12"/>
          <p:cNvPicPr preferRelativeResize="0"/>
          <p:nvPr/>
        </p:nvPicPr>
        <p:blipFill rotWithShape="1">
          <a:blip r:embed="rId4">
            <a:alphaModFix/>
          </a:blip>
          <a:srcRect b="0" l="0" r="0" t="0"/>
          <a:stretch/>
        </p:blipFill>
        <p:spPr>
          <a:xfrm>
            <a:off x="9189720" y="4331970"/>
            <a:ext cx="2341245" cy="2386330"/>
          </a:xfrm>
          <a:prstGeom prst="rect">
            <a:avLst/>
          </a:prstGeom>
          <a:noFill/>
          <a:ln>
            <a:noFill/>
          </a:ln>
        </p:spPr>
      </p:pic>
      <p:pic>
        <p:nvPicPr>
          <p:cNvPr id="223" name="Google Shape;223;p12"/>
          <p:cNvPicPr preferRelativeResize="0"/>
          <p:nvPr/>
        </p:nvPicPr>
        <p:blipFill rotWithShape="1">
          <a:blip r:embed="rId5">
            <a:alphaModFix/>
          </a:blip>
          <a:srcRect b="0" l="0" r="0" t="0"/>
          <a:stretch/>
        </p:blipFill>
        <p:spPr>
          <a:xfrm>
            <a:off x="7372350" y="4331970"/>
            <a:ext cx="1817370" cy="2467610"/>
          </a:xfrm>
          <a:prstGeom prst="rect">
            <a:avLst/>
          </a:prstGeom>
          <a:noFill/>
          <a:ln>
            <a:noFill/>
          </a:ln>
        </p:spPr>
      </p:pic>
      <p:sp>
        <p:nvSpPr>
          <p:cNvPr id="224" name="Google Shape;224;p12"/>
          <p:cNvSpPr txBox="1"/>
          <p:nvPr/>
        </p:nvSpPr>
        <p:spPr>
          <a:xfrm>
            <a:off x="1344875" y="2197855"/>
            <a:ext cx="4371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Shambel Abebe Bikila</a:t>
            </a:r>
            <a:endParaRPr sz="1800">
              <a:solidFill>
                <a:schemeClr val="dk1"/>
              </a:solidFill>
              <a:latin typeface="Arial"/>
              <a:ea typeface="Arial"/>
              <a:cs typeface="Arial"/>
              <a:sym typeface="Arial"/>
            </a:endParaRPr>
          </a:p>
        </p:txBody>
      </p:sp>
      <p:sp>
        <p:nvSpPr>
          <p:cNvPr id="225" name="Google Shape;225;p12"/>
          <p:cNvSpPr txBox="1"/>
          <p:nvPr/>
        </p:nvSpPr>
        <p:spPr>
          <a:xfrm>
            <a:off x="1209675" y="2775585"/>
            <a:ext cx="4253865" cy="31381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Abebe Bikila, an Ethiopian marathon runner who won a gold medal and set a world record while competing in bare feet at the 1960 Olympic Games in Rome, then broke his own record at the 1964 Summer Olympics in Tokyo, was born on August 7, 1932, in Mont, Ethiopia, and passed away on October 25, 1973, in Addis Abeba. The first sportsperson to win two Olympic marathons was him.</a:t>
            </a:r>
            <a:endParaRPr sz="1800">
              <a:solidFill>
                <a:schemeClr val="dk1"/>
              </a:solidFill>
              <a:latin typeface="Arial"/>
              <a:ea typeface="Arial"/>
              <a:cs typeface="Arial"/>
              <a:sym typeface="Arial"/>
            </a:endParaRPr>
          </a:p>
        </p:txBody>
      </p:sp>
      <p:sp>
        <p:nvSpPr>
          <p:cNvPr id="226" name="Google Shape;226;p12"/>
          <p:cNvSpPr/>
          <p:nvPr/>
        </p:nvSpPr>
        <p:spPr>
          <a:xfrm>
            <a:off x="1020650" y="769950"/>
            <a:ext cx="751500" cy="8058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
          <p:cNvSpPr txBox="1"/>
          <p:nvPr/>
        </p:nvSpPr>
        <p:spPr>
          <a:xfrm>
            <a:off x="1128200" y="903450"/>
            <a:ext cx="536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lt1"/>
                </a:solidFill>
                <a:latin typeface="Calibri"/>
                <a:ea typeface="Calibri"/>
                <a:cs typeface="Calibri"/>
                <a:sym typeface="Calibri"/>
              </a:rPr>
              <a:t>05</a:t>
            </a:r>
            <a:endParaRPr sz="27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13"/>
          <p:cNvSpPr/>
          <p:nvPr/>
        </p:nvSpPr>
        <p:spPr>
          <a:xfrm>
            <a:off x="5332984" y="186994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06</a:t>
            </a:r>
            <a:endParaRPr b="1" sz="6000">
              <a:solidFill>
                <a:schemeClr val="lt1"/>
              </a:solidFill>
              <a:latin typeface="Calibri"/>
              <a:ea typeface="Calibri"/>
              <a:cs typeface="Calibri"/>
              <a:sym typeface="Calibri"/>
            </a:endParaRPr>
          </a:p>
        </p:txBody>
      </p:sp>
      <p:sp>
        <p:nvSpPr>
          <p:cNvPr id="233" name="Google Shape;233;p13"/>
          <p:cNvSpPr txBox="1"/>
          <p:nvPr/>
        </p:nvSpPr>
        <p:spPr>
          <a:xfrm>
            <a:off x="3490595" y="3649980"/>
            <a:ext cx="5524500" cy="9531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What would the school benefit from track and field?</a:t>
            </a:r>
            <a:endParaRPr sz="2800">
              <a:solidFill>
                <a:srgbClr val="3B6283"/>
              </a:solidFill>
              <a:latin typeface="Calibri"/>
              <a:ea typeface="Calibri"/>
              <a:cs typeface="Calibri"/>
              <a:sym typeface="Calibri"/>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ph type="title"/>
          </p:nvPr>
        </p:nvSpPr>
        <p:spPr>
          <a:xfrm>
            <a:off x="1396675" y="429750"/>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B6283"/>
              </a:buClr>
              <a:buSzPct val="100000"/>
              <a:buFont typeface="Calibri"/>
              <a:buNone/>
            </a:pPr>
            <a:r>
              <a:rPr lang="en-US">
                <a:solidFill>
                  <a:srgbClr val="3B6283"/>
                </a:solidFill>
              </a:rPr>
              <a:t>What would the school benefit from track and field?</a:t>
            </a:r>
            <a:br>
              <a:rPr lang="en-US">
                <a:solidFill>
                  <a:srgbClr val="3B6283"/>
                </a:solidFill>
                <a:latin typeface="Calibri"/>
                <a:ea typeface="Calibri"/>
                <a:cs typeface="Calibri"/>
                <a:sym typeface="Calibri"/>
              </a:rPr>
            </a:br>
            <a:endParaRPr/>
          </a:p>
        </p:txBody>
      </p:sp>
      <p:sp>
        <p:nvSpPr>
          <p:cNvPr id="239" name="Google Shape;239;p14"/>
          <p:cNvSpPr txBox="1"/>
          <p:nvPr>
            <p:ph idx="1" type="body"/>
          </p:nvPr>
        </p:nvSpPr>
        <p:spPr>
          <a:xfrm>
            <a:off x="838200" y="1825850"/>
            <a:ext cx="5181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The school would benefit a lot like getting good </a:t>
            </a:r>
            <a:r>
              <a:rPr lang="en-US"/>
              <a:t>reviews</a:t>
            </a:r>
            <a:r>
              <a:rPr lang="en-US"/>
              <a:t> and getting more people  to like the school and </a:t>
            </a:r>
            <a:r>
              <a:rPr lang="en-US"/>
              <a:t>enrolling</a:t>
            </a:r>
            <a:r>
              <a:rPr lang="en-US"/>
              <a:t> there kids in the school. there would be a track team the school could go to other school and compete however, not always the school benefits there are gonna start to be a </a:t>
            </a:r>
            <a:r>
              <a:rPr lang="en-US"/>
              <a:t>competition</a:t>
            </a:r>
            <a:r>
              <a:rPr lang="en-US"/>
              <a:t> between the other and the nos they are gonna want to </a:t>
            </a:r>
            <a:r>
              <a:rPr lang="en-US"/>
              <a:t>start</a:t>
            </a:r>
            <a:r>
              <a:rPr lang="en-US"/>
              <a:t> </a:t>
            </a:r>
            <a:r>
              <a:rPr lang="en-US"/>
              <a:t>competing</a:t>
            </a:r>
            <a:r>
              <a:rPr lang="en-US"/>
              <a:t> with the school. </a:t>
            </a:r>
            <a:endParaRPr/>
          </a:p>
        </p:txBody>
      </p:sp>
      <p:pic>
        <p:nvPicPr>
          <p:cNvPr id="240" name="Google Shape;240;p14"/>
          <p:cNvPicPr preferRelativeResize="0"/>
          <p:nvPr>
            <p:ph idx="2" type="body"/>
          </p:nvPr>
        </p:nvPicPr>
        <p:blipFill rotWithShape="1">
          <a:blip r:embed="rId3">
            <a:alphaModFix/>
          </a:blip>
          <a:srcRect b="0" l="0" r="0" t="0"/>
          <a:stretch/>
        </p:blipFill>
        <p:spPr>
          <a:xfrm>
            <a:off x="6172200" y="1825625"/>
            <a:ext cx="5181600" cy="4351655"/>
          </a:xfrm>
          <a:prstGeom prst="rect">
            <a:avLst/>
          </a:prstGeom>
          <a:noFill/>
          <a:ln>
            <a:noFill/>
          </a:ln>
        </p:spPr>
      </p:pic>
      <p:sp>
        <p:nvSpPr>
          <p:cNvPr id="241" name="Google Shape;241;p14"/>
          <p:cNvSpPr/>
          <p:nvPr/>
        </p:nvSpPr>
        <p:spPr>
          <a:xfrm>
            <a:off x="519275" y="429750"/>
            <a:ext cx="662400" cy="6804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txBox="1"/>
          <p:nvPr/>
        </p:nvSpPr>
        <p:spPr>
          <a:xfrm>
            <a:off x="626575" y="500550"/>
            <a:ext cx="770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lt1"/>
                </a:solidFill>
                <a:latin typeface="Calibri"/>
                <a:ea typeface="Calibri"/>
                <a:cs typeface="Calibri"/>
                <a:sym typeface="Calibri"/>
              </a:rPr>
              <a:t>06</a:t>
            </a:r>
            <a:endParaRPr sz="23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15"/>
          <p:cNvSpPr/>
          <p:nvPr/>
        </p:nvSpPr>
        <p:spPr>
          <a:xfrm>
            <a:off x="5332984" y="186994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07</a:t>
            </a:r>
            <a:endParaRPr b="1" sz="6000">
              <a:solidFill>
                <a:schemeClr val="lt1"/>
              </a:solidFill>
              <a:latin typeface="Calibri"/>
              <a:ea typeface="Calibri"/>
              <a:cs typeface="Calibri"/>
              <a:sym typeface="Calibri"/>
            </a:endParaRPr>
          </a:p>
        </p:txBody>
      </p:sp>
      <p:sp>
        <p:nvSpPr>
          <p:cNvPr id="248" name="Google Shape;248;p15"/>
          <p:cNvSpPr txBox="1"/>
          <p:nvPr/>
        </p:nvSpPr>
        <p:spPr>
          <a:xfrm>
            <a:off x="4466590" y="3699510"/>
            <a:ext cx="552450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Track and fielld events </a:t>
            </a:r>
            <a:endParaRPr sz="2800">
              <a:solidFill>
                <a:srgbClr val="3B6283"/>
              </a:solidFill>
              <a:latin typeface="Calibri"/>
              <a:ea typeface="Calibri"/>
              <a:cs typeface="Calibri"/>
              <a:sym typeface="Calibri"/>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6"/>
          <p:cNvSpPr txBox="1"/>
          <p:nvPr>
            <p:ph type="title"/>
          </p:nvPr>
        </p:nvSpPr>
        <p:spPr>
          <a:xfrm>
            <a:off x="838200" y="4367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B6283"/>
              </a:buClr>
              <a:buSzPts val="4400"/>
              <a:buFont typeface="Calibri"/>
              <a:buNone/>
            </a:pPr>
            <a:r>
              <a:rPr b="1" lang="en-US">
                <a:solidFill>
                  <a:srgbClr val="3B6283"/>
                </a:solidFill>
              </a:rPr>
              <a:t>Track and field events </a:t>
            </a:r>
            <a:endParaRPr b="1">
              <a:solidFill>
                <a:srgbClr val="3B6283"/>
              </a:solidFill>
            </a:endParaRPr>
          </a:p>
        </p:txBody>
      </p:sp>
      <p:sp>
        <p:nvSpPr>
          <p:cNvPr id="254" name="Google Shape;254;p16"/>
          <p:cNvSpPr txBox="1"/>
          <p:nvPr>
            <p:ph idx="1" type="body"/>
          </p:nvPr>
        </p:nvSpPr>
        <p:spPr>
          <a:xfrm>
            <a:off x="766575" y="1843525"/>
            <a:ext cx="5181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3B6283"/>
              </a:buClr>
              <a:buSzPts val="2400"/>
              <a:buChar char="•"/>
            </a:pPr>
            <a:r>
              <a:rPr lang="en-US">
                <a:solidFill>
                  <a:srgbClr val="3B6283"/>
                </a:solidFill>
              </a:rPr>
              <a:t>Field events, which are trained in a more open environment, use throwing or leaping drills to gauge athletes' strength and stamina. Popular field events include the long jump, high jump, triple jump, pole vault, shot put, and discus, hammer, or javelin throw.</a:t>
            </a:r>
            <a:endParaRPr>
              <a:solidFill>
                <a:srgbClr val="3B6283"/>
              </a:solidFill>
            </a:endParaRPr>
          </a:p>
        </p:txBody>
      </p:sp>
      <p:pic>
        <p:nvPicPr>
          <p:cNvPr id="255" name="Google Shape;255;p16"/>
          <p:cNvPicPr preferRelativeResize="0"/>
          <p:nvPr>
            <p:ph idx="2" type="body"/>
          </p:nvPr>
        </p:nvPicPr>
        <p:blipFill rotWithShape="1">
          <a:blip r:embed="rId3">
            <a:alphaModFix/>
          </a:blip>
          <a:srcRect b="0" l="0" r="0" t="0"/>
          <a:stretch/>
        </p:blipFill>
        <p:spPr>
          <a:xfrm>
            <a:off x="6176130" y="742700"/>
            <a:ext cx="5836800" cy="5073000"/>
          </a:xfrm>
          <a:prstGeom prst="rect">
            <a:avLst/>
          </a:prstGeom>
          <a:noFill/>
          <a:ln>
            <a:noFill/>
          </a:ln>
        </p:spPr>
      </p:pic>
      <p:sp>
        <p:nvSpPr>
          <p:cNvPr id="256" name="Google Shape;256;p16"/>
          <p:cNvSpPr txBox="1"/>
          <p:nvPr/>
        </p:nvSpPr>
        <p:spPr>
          <a:xfrm>
            <a:off x="358125" y="1002725"/>
            <a:ext cx="57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57" name="Google Shape;257;p16"/>
          <p:cNvSpPr/>
          <p:nvPr/>
        </p:nvSpPr>
        <p:spPr>
          <a:xfrm>
            <a:off x="157800" y="620850"/>
            <a:ext cx="680400" cy="6984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txBox="1"/>
          <p:nvPr/>
        </p:nvSpPr>
        <p:spPr>
          <a:xfrm>
            <a:off x="225525" y="708450"/>
            <a:ext cx="838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latin typeface="Calibri"/>
                <a:ea typeface="Calibri"/>
                <a:cs typeface="Calibri"/>
                <a:sym typeface="Calibri"/>
              </a:rPr>
              <a:t>07</a:t>
            </a:r>
            <a:endParaRPr sz="2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17"/>
          <p:cNvSpPr/>
          <p:nvPr/>
        </p:nvSpPr>
        <p:spPr>
          <a:xfrm>
            <a:off x="5332984" y="186994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08</a:t>
            </a:r>
            <a:endParaRPr b="1" sz="6000">
              <a:solidFill>
                <a:schemeClr val="lt1"/>
              </a:solidFill>
              <a:latin typeface="Calibri"/>
              <a:ea typeface="Calibri"/>
              <a:cs typeface="Calibri"/>
              <a:sym typeface="Calibri"/>
            </a:endParaRPr>
          </a:p>
        </p:txBody>
      </p:sp>
      <p:sp>
        <p:nvSpPr>
          <p:cNvPr id="264" name="Google Shape;264;p17"/>
          <p:cNvSpPr txBox="1"/>
          <p:nvPr/>
        </p:nvSpPr>
        <p:spPr>
          <a:xfrm>
            <a:off x="5029200" y="3583305"/>
            <a:ext cx="552450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FINANCE</a:t>
            </a:r>
            <a:endParaRPr sz="2800">
              <a:solidFill>
                <a:srgbClr val="3B6283"/>
              </a:solidFill>
              <a:latin typeface="Calibri"/>
              <a:ea typeface="Calibri"/>
              <a:cs typeface="Calibri"/>
              <a:sym typeface="Calibri"/>
            </a:endParaRPr>
          </a:p>
        </p:txBody>
      </p:sp>
    </p:spTree>
  </p:cSld>
  <p:clrMapOvr>
    <a:masterClrMapping/>
  </p:clrMapOvr>
  <p:transition spd="slow" p14:dur="1000">
    <p:wedg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ph type="title"/>
          </p:nvPr>
        </p:nvSpPr>
        <p:spPr>
          <a:xfrm>
            <a:off x="1106800" y="2425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How are we going to raise the money to build a track field and where are we going to build it?</a:t>
            </a:r>
            <a:endParaRPr/>
          </a:p>
        </p:txBody>
      </p:sp>
      <p:sp>
        <p:nvSpPr>
          <p:cNvPr id="270" name="Google Shape;27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from my </a:t>
            </a:r>
            <a:r>
              <a:rPr lang="en-US"/>
              <a:t>calculation</a:t>
            </a:r>
            <a:r>
              <a:rPr lang="en-US"/>
              <a:t> i suggest that we should do a </a:t>
            </a:r>
            <a:r>
              <a:rPr lang="en-US"/>
              <a:t>fundraiser</a:t>
            </a:r>
            <a:r>
              <a:rPr lang="en-US"/>
              <a:t> or a bake sale in school so we can raise the 100JD to build a track field or we can use the schools fundings to get the money and build the track field.</a:t>
            </a:r>
            <a:endParaRPr/>
          </a:p>
          <a:p>
            <a:pPr indent="0" lvl="0" marL="0" rtl="0" algn="l">
              <a:lnSpc>
                <a:spcPct val="90000"/>
              </a:lnSpc>
              <a:spcBef>
                <a:spcPts val="0"/>
              </a:spcBef>
              <a:spcAft>
                <a:spcPts val="0"/>
              </a:spcAft>
              <a:buClr>
                <a:schemeClr val="dk1"/>
              </a:buClr>
              <a:buSzPts val="2400"/>
              <a:buNone/>
            </a:pPr>
            <a:r>
              <a:t/>
            </a:r>
            <a:endParaRPr/>
          </a:p>
          <a:p>
            <a:pPr indent="0" lvl="0" marL="0" rtl="0" algn="l">
              <a:lnSpc>
                <a:spcPct val="90000"/>
              </a:lnSpc>
              <a:spcBef>
                <a:spcPts val="0"/>
              </a:spcBef>
              <a:spcAft>
                <a:spcPts val="0"/>
              </a:spcAft>
              <a:buClr>
                <a:schemeClr val="dk1"/>
              </a:buClr>
              <a:buSzPts val="2400"/>
              <a:buNone/>
            </a:pPr>
            <a:r>
              <a:rPr lang="en-US"/>
              <a:t>We are going to build the track </a:t>
            </a:r>
            <a:r>
              <a:rPr lang="en-US"/>
              <a:t>field in the nos school national orthodox school. in the  play ground for grades 6-12</a:t>
            </a:r>
            <a:endParaRPr/>
          </a:p>
        </p:txBody>
      </p:sp>
      <p:pic>
        <p:nvPicPr>
          <p:cNvPr id="271" name="Google Shape;271;p18"/>
          <p:cNvPicPr preferRelativeResize="0"/>
          <p:nvPr>
            <p:ph idx="2" type="body"/>
          </p:nvPr>
        </p:nvPicPr>
        <p:blipFill rotWithShape="1">
          <a:blip r:embed="rId3">
            <a:alphaModFix/>
          </a:blip>
          <a:srcRect b="0" l="0" r="0" t="0"/>
          <a:stretch/>
        </p:blipFill>
        <p:spPr>
          <a:xfrm>
            <a:off x="6387465" y="1691005"/>
            <a:ext cx="4625975" cy="2618740"/>
          </a:xfrm>
          <a:prstGeom prst="rect">
            <a:avLst/>
          </a:prstGeom>
          <a:noFill/>
          <a:ln>
            <a:noFill/>
          </a:ln>
        </p:spPr>
      </p:pic>
      <p:sp>
        <p:nvSpPr>
          <p:cNvPr id="272" name="Google Shape;272;p18"/>
          <p:cNvSpPr/>
          <p:nvPr/>
        </p:nvSpPr>
        <p:spPr>
          <a:xfrm>
            <a:off x="150550" y="242525"/>
            <a:ext cx="805800" cy="8058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txBox="1"/>
          <p:nvPr/>
        </p:nvSpPr>
        <p:spPr>
          <a:xfrm>
            <a:off x="268600" y="376025"/>
            <a:ext cx="569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lt1"/>
                </a:solidFill>
                <a:latin typeface="Calibri"/>
                <a:ea typeface="Calibri"/>
                <a:cs typeface="Calibri"/>
                <a:sym typeface="Calibri"/>
              </a:rPr>
              <a:t>08</a:t>
            </a:r>
            <a:endParaRPr sz="2300">
              <a:solidFill>
                <a:schemeClr val="lt1"/>
              </a:solidFill>
              <a:latin typeface="Calibri"/>
              <a:ea typeface="Calibri"/>
              <a:cs typeface="Calibri"/>
              <a:sym typeface="Calibri"/>
            </a:endParaRPr>
          </a:p>
        </p:txBody>
      </p:sp>
    </p:spTree>
  </p:cSld>
  <p:clrMapOvr>
    <a:masterClrMapping/>
  </p:clrMapOvr>
  <p:transition p14:dur="100">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2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g1ddea64b534_3_6"/>
          <p:cNvSpPr/>
          <p:nvPr/>
        </p:nvSpPr>
        <p:spPr>
          <a:xfrm>
            <a:off x="5332984" y="1869948"/>
            <a:ext cx="1526100" cy="1526100"/>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09</a:t>
            </a:r>
            <a:endParaRPr b="1" sz="6000">
              <a:solidFill>
                <a:schemeClr val="lt1"/>
              </a:solidFill>
              <a:latin typeface="Calibri"/>
              <a:ea typeface="Calibri"/>
              <a:cs typeface="Calibri"/>
              <a:sym typeface="Calibri"/>
            </a:endParaRPr>
          </a:p>
        </p:txBody>
      </p:sp>
      <p:sp>
        <p:nvSpPr>
          <p:cNvPr id="279" name="Google Shape;279;g1ddea64b534_3_6"/>
          <p:cNvSpPr txBox="1"/>
          <p:nvPr/>
        </p:nvSpPr>
        <p:spPr>
          <a:xfrm>
            <a:off x="5029200" y="3583305"/>
            <a:ext cx="5524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Fun facts </a:t>
            </a:r>
            <a:endParaRPr sz="2800">
              <a:solidFill>
                <a:srgbClr val="3B628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7" name="Google Shape;107;p2"/>
          <p:cNvSpPr txBox="1"/>
          <p:nvPr>
            <p:ph idx="1" type="body"/>
          </p:nvPr>
        </p:nvSpPr>
        <p:spPr>
          <a:xfrm>
            <a:off x="839788" y="1744961"/>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108" name="Google Shape;108;p2"/>
          <p:cNvSpPr txBox="1"/>
          <p:nvPr>
            <p:ph idx="2" type="body"/>
          </p:nvPr>
        </p:nvSpPr>
        <p:spPr>
          <a:xfrm>
            <a:off x="839788" y="2615609"/>
            <a:ext cx="5157787" cy="3574054"/>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a:p>
        </p:txBody>
      </p:sp>
      <p:sp>
        <p:nvSpPr>
          <p:cNvPr id="109" name="Google Shape;109;p2"/>
          <p:cNvSpPr txBox="1"/>
          <p:nvPr>
            <p:ph idx="3" type="body"/>
          </p:nvPr>
        </p:nvSpPr>
        <p:spPr>
          <a:xfrm>
            <a:off x="6172200" y="1744961"/>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110" name="Google Shape;110;p2"/>
          <p:cNvSpPr txBox="1"/>
          <p:nvPr>
            <p:ph idx="4" type="body"/>
          </p:nvPr>
        </p:nvSpPr>
        <p:spPr>
          <a:xfrm>
            <a:off x="6172200" y="2615609"/>
            <a:ext cx="5183188" cy="3574054"/>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a:p>
        </p:txBody>
      </p:sp>
      <p:sp>
        <p:nvSpPr>
          <p:cNvPr id="111" name="Google Shape;111;p2"/>
          <p:cNvSpPr/>
          <p:nvPr/>
        </p:nvSpPr>
        <p:spPr>
          <a:xfrm>
            <a:off x="687388" y="290830"/>
            <a:ext cx="11029315" cy="5899150"/>
          </a:xfrm>
          <a:prstGeom prst="roundRect">
            <a:avLst>
              <a:gd fmla="val 601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2" name="Google Shape;112;p2"/>
          <p:cNvSpPr txBox="1"/>
          <p:nvPr/>
        </p:nvSpPr>
        <p:spPr>
          <a:xfrm>
            <a:off x="3524250" y="619125"/>
            <a:ext cx="5355590" cy="768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3B6283"/>
                </a:solidFill>
                <a:latin typeface="Calibri"/>
                <a:ea typeface="Calibri"/>
                <a:cs typeface="Calibri"/>
                <a:sym typeface="Calibri"/>
              </a:rPr>
              <a:t>CONTENTS</a:t>
            </a:r>
            <a:endParaRPr b="1" i="0" sz="4400" u="none" cap="none" strike="noStrike">
              <a:solidFill>
                <a:srgbClr val="3B6283"/>
              </a:solidFill>
              <a:latin typeface="Calibri"/>
              <a:ea typeface="Calibri"/>
              <a:cs typeface="Calibri"/>
              <a:sym typeface="Calibri"/>
            </a:endParaRPr>
          </a:p>
        </p:txBody>
      </p:sp>
      <p:sp>
        <p:nvSpPr>
          <p:cNvPr id="113" name="Google Shape;113;p2"/>
          <p:cNvSpPr/>
          <p:nvPr/>
        </p:nvSpPr>
        <p:spPr>
          <a:xfrm>
            <a:off x="3251609" y="3623853"/>
            <a:ext cx="27241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3B6283"/>
                </a:solidFill>
                <a:latin typeface="Calibri"/>
                <a:ea typeface="Calibri"/>
                <a:cs typeface="Calibri"/>
                <a:sym typeface="Calibri"/>
              </a:rPr>
              <a:t> </a:t>
            </a:r>
            <a:endParaRPr b="0" i="0" sz="1800" u="none" cap="none" strike="noStrike">
              <a:solidFill>
                <a:srgbClr val="3B6283"/>
              </a:solidFill>
              <a:latin typeface="Calibri"/>
              <a:ea typeface="Calibri"/>
              <a:cs typeface="Calibri"/>
              <a:sym typeface="Calibri"/>
            </a:endParaRPr>
          </a:p>
        </p:txBody>
      </p:sp>
      <p:sp>
        <p:nvSpPr>
          <p:cNvPr id="114" name="Google Shape;114;p2"/>
          <p:cNvSpPr txBox="1"/>
          <p:nvPr/>
        </p:nvSpPr>
        <p:spPr>
          <a:xfrm>
            <a:off x="2055495" y="779780"/>
            <a:ext cx="4455795" cy="1198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rgbClr val="3B6283"/>
                </a:solidFill>
                <a:latin typeface="Calibri"/>
                <a:ea typeface="Calibri"/>
                <a:cs typeface="Calibri"/>
                <a:sym typeface="Calibri"/>
              </a:rPr>
              <a:t>INTRODUCTION                                                                               </a:t>
            </a:r>
            <a:endParaRPr sz="1800">
              <a:solidFill>
                <a:srgbClr val="3B6283"/>
              </a:solidFill>
              <a:latin typeface="Calibri"/>
              <a:ea typeface="Calibri"/>
              <a:cs typeface="Calibri"/>
              <a:sym typeface="Calibri"/>
            </a:endParaRPr>
          </a:p>
        </p:txBody>
      </p:sp>
      <p:sp>
        <p:nvSpPr>
          <p:cNvPr id="115" name="Google Shape;115;p2"/>
          <p:cNvSpPr/>
          <p:nvPr/>
        </p:nvSpPr>
        <p:spPr>
          <a:xfrm>
            <a:off x="1343660" y="1387475"/>
            <a:ext cx="711835" cy="775335"/>
          </a:xfrm>
          <a:prstGeom prst="ellipse">
            <a:avLst/>
          </a:prstGeom>
          <a:solidFill>
            <a:srgbClr val="3B6283"/>
          </a:solidFill>
          <a:ln cap="flat" cmpd="sng" w="12700">
            <a:solidFill>
              <a:srgbClr val="3B62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p2"/>
          <p:cNvSpPr/>
          <p:nvPr/>
        </p:nvSpPr>
        <p:spPr>
          <a:xfrm>
            <a:off x="1343660" y="2329815"/>
            <a:ext cx="711835" cy="744855"/>
          </a:xfrm>
          <a:prstGeom prst="ellipse">
            <a:avLst/>
          </a:prstGeom>
          <a:solidFill>
            <a:srgbClr val="3B6283"/>
          </a:solidFill>
          <a:ln cap="flat" cmpd="sng" w="12700">
            <a:solidFill>
              <a:srgbClr val="3B62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2"/>
          <p:cNvSpPr/>
          <p:nvPr/>
        </p:nvSpPr>
        <p:spPr>
          <a:xfrm>
            <a:off x="1369060" y="3425825"/>
            <a:ext cx="686435" cy="686435"/>
          </a:xfrm>
          <a:prstGeom prst="ellipse">
            <a:avLst/>
          </a:prstGeom>
          <a:solidFill>
            <a:srgbClr val="3B6283"/>
          </a:solidFill>
          <a:ln cap="flat" cmpd="sng" w="12700">
            <a:solidFill>
              <a:srgbClr val="3B62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2"/>
          <p:cNvSpPr/>
          <p:nvPr/>
        </p:nvSpPr>
        <p:spPr>
          <a:xfrm>
            <a:off x="1369060" y="4306570"/>
            <a:ext cx="686435" cy="686435"/>
          </a:xfrm>
          <a:prstGeom prst="ellipse">
            <a:avLst/>
          </a:prstGeom>
          <a:solidFill>
            <a:srgbClr val="3B6283"/>
          </a:solidFill>
          <a:ln cap="flat" cmpd="sng" w="12700">
            <a:solidFill>
              <a:srgbClr val="3B62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2"/>
          <p:cNvSpPr/>
          <p:nvPr/>
        </p:nvSpPr>
        <p:spPr>
          <a:xfrm>
            <a:off x="6796405" y="1477010"/>
            <a:ext cx="686435" cy="686435"/>
          </a:xfrm>
          <a:prstGeom prst="ellipse">
            <a:avLst/>
          </a:prstGeom>
          <a:solidFill>
            <a:srgbClr val="D0DBF3"/>
          </a:solidFill>
          <a:ln cap="flat" cmpd="sng" w="12700">
            <a:solidFill>
              <a:srgbClr val="D0DB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2"/>
          <p:cNvSpPr/>
          <p:nvPr/>
        </p:nvSpPr>
        <p:spPr>
          <a:xfrm>
            <a:off x="6796405" y="2620010"/>
            <a:ext cx="686435" cy="686435"/>
          </a:xfrm>
          <a:prstGeom prst="ellipse">
            <a:avLst/>
          </a:prstGeom>
          <a:solidFill>
            <a:srgbClr val="D0DBF3"/>
          </a:solidFill>
          <a:ln cap="flat" cmpd="sng" w="12700">
            <a:solidFill>
              <a:srgbClr val="D0DB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2"/>
          <p:cNvSpPr/>
          <p:nvPr/>
        </p:nvSpPr>
        <p:spPr>
          <a:xfrm>
            <a:off x="6796405" y="3444875"/>
            <a:ext cx="686435" cy="686435"/>
          </a:xfrm>
          <a:prstGeom prst="ellipse">
            <a:avLst/>
          </a:prstGeom>
          <a:solidFill>
            <a:srgbClr val="D0DBF3"/>
          </a:solidFill>
          <a:ln cap="flat" cmpd="sng" w="12700">
            <a:solidFill>
              <a:srgbClr val="D0DB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3B6283"/>
                </a:solidFill>
                <a:latin typeface="Arial"/>
                <a:ea typeface="Arial"/>
                <a:cs typeface="Arial"/>
                <a:sym typeface="Arial"/>
              </a:rPr>
              <a:t>06</a:t>
            </a:r>
            <a:endParaRPr sz="1800">
              <a:solidFill>
                <a:srgbClr val="3B6283"/>
              </a:solidFill>
              <a:latin typeface="Arial"/>
              <a:ea typeface="Arial"/>
              <a:cs typeface="Arial"/>
              <a:sym typeface="Arial"/>
            </a:endParaRPr>
          </a:p>
        </p:txBody>
      </p:sp>
      <p:sp>
        <p:nvSpPr>
          <p:cNvPr id="122" name="Google Shape;122;p2"/>
          <p:cNvSpPr/>
          <p:nvPr/>
        </p:nvSpPr>
        <p:spPr>
          <a:xfrm>
            <a:off x="6817995" y="4472305"/>
            <a:ext cx="686435" cy="686435"/>
          </a:xfrm>
          <a:prstGeom prst="ellipse">
            <a:avLst/>
          </a:prstGeom>
          <a:solidFill>
            <a:srgbClr val="D0DBF3"/>
          </a:solidFill>
          <a:ln cap="flat" cmpd="sng" w="12700">
            <a:solidFill>
              <a:srgbClr val="D0DB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3B6283"/>
                </a:solidFill>
                <a:latin typeface="Arial"/>
                <a:ea typeface="Arial"/>
                <a:cs typeface="Arial"/>
                <a:sym typeface="Arial"/>
              </a:rPr>
              <a:t>08</a:t>
            </a:r>
            <a:endParaRPr sz="1800">
              <a:solidFill>
                <a:srgbClr val="3B6283"/>
              </a:solidFill>
              <a:latin typeface="Arial"/>
              <a:ea typeface="Arial"/>
              <a:cs typeface="Arial"/>
              <a:sym typeface="Arial"/>
            </a:endParaRPr>
          </a:p>
        </p:txBody>
      </p:sp>
      <p:sp>
        <p:nvSpPr>
          <p:cNvPr id="123" name="Google Shape;123;p2"/>
          <p:cNvSpPr/>
          <p:nvPr/>
        </p:nvSpPr>
        <p:spPr>
          <a:xfrm>
            <a:off x="1369060" y="5246370"/>
            <a:ext cx="711835" cy="775335"/>
          </a:xfrm>
          <a:prstGeom prst="ellipse">
            <a:avLst/>
          </a:prstGeom>
          <a:solidFill>
            <a:srgbClr val="3B6283"/>
          </a:solidFill>
          <a:ln cap="flat" cmpd="sng" w="12700">
            <a:solidFill>
              <a:srgbClr val="3B62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2"/>
          <p:cNvSpPr txBox="1"/>
          <p:nvPr/>
        </p:nvSpPr>
        <p:spPr>
          <a:xfrm>
            <a:off x="1489710" y="1565275"/>
            <a:ext cx="66992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01              </a:t>
            </a:r>
            <a:endParaRPr sz="1800">
              <a:solidFill>
                <a:schemeClr val="lt1"/>
              </a:solidFill>
              <a:latin typeface="Arial"/>
              <a:ea typeface="Arial"/>
              <a:cs typeface="Arial"/>
              <a:sym typeface="Arial"/>
            </a:endParaRPr>
          </a:p>
        </p:txBody>
      </p:sp>
      <p:sp>
        <p:nvSpPr>
          <p:cNvPr id="125" name="Google Shape;125;p2"/>
          <p:cNvSpPr txBox="1"/>
          <p:nvPr/>
        </p:nvSpPr>
        <p:spPr>
          <a:xfrm>
            <a:off x="1456690" y="2495550"/>
            <a:ext cx="7366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03</a:t>
            </a:r>
            <a:endParaRPr sz="1800">
              <a:solidFill>
                <a:schemeClr val="lt1"/>
              </a:solidFill>
              <a:latin typeface="Arial"/>
              <a:ea typeface="Arial"/>
              <a:cs typeface="Arial"/>
              <a:sym typeface="Arial"/>
            </a:endParaRPr>
          </a:p>
        </p:txBody>
      </p:sp>
      <p:sp>
        <p:nvSpPr>
          <p:cNvPr id="126" name="Google Shape;126;p2"/>
          <p:cNvSpPr txBox="1"/>
          <p:nvPr/>
        </p:nvSpPr>
        <p:spPr>
          <a:xfrm>
            <a:off x="1473200" y="3556000"/>
            <a:ext cx="70294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05</a:t>
            </a:r>
            <a:endParaRPr sz="1800">
              <a:solidFill>
                <a:schemeClr val="lt1"/>
              </a:solidFill>
              <a:latin typeface="Arial"/>
              <a:ea typeface="Arial"/>
              <a:cs typeface="Arial"/>
              <a:sym typeface="Arial"/>
            </a:endParaRPr>
          </a:p>
        </p:txBody>
      </p:sp>
      <p:sp>
        <p:nvSpPr>
          <p:cNvPr id="127" name="Google Shape;127;p2"/>
          <p:cNvSpPr txBox="1"/>
          <p:nvPr/>
        </p:nvSpPr>
        <p:spPr>
          <a:xfrm>
            <a:off x="1489710" y="4401185"/>
            <a:ext cx="50292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07</a:t>
            </a:r>
            <a:endParaRPr sz="1800">
              <a:solidFill>
                <a:schemeClr val="lt1"/>
              </a:solidFill>
              <a:latin typeface="Arial"/>
              <a:ea typeface="Arial"/>
              <a:cs typeface="Arial"/>
              <a:sym typeface="Arial"/>
            </a:endParaRPr>
          </a:p>
        </p:txBody>
      </p:sp>
      <p:sp>
        <p:nvSpPr>
          <p:cNvPr id="128" name="Google Shape;128;p2"/>
          <p:cNvSpPr txBox="1"/>
          <p:nvPr/>
        </p:nvSpPr>
        <p:spPr>
          <a:xfrm>
            <a:off x="1489710" y="5501640"/>
            <a:ext cx="50228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09</a:t>
            </a:r>
            <a:endParaRPr sz="1800">
              <a:solidFill>
                <a:schemeClr val="lt1"/>
              </a:solidFill>
              <a:latin typeface="Arial"/>
              <a:ea typeface="Arial"/>
              <a:cs typeface="Arial"/>
              <a:sym typeface="Arial"/>
            </a:endParaRPr>
          </a:p>
        </p:txBody>
      </p:sp>
      <p:sp>
        <p:nvSpPr>
          <p:cNvPr id="129" name="Google Shape;129;p2"/>
          <p:cNvSpPr txBox="1"/>
          <p:nvPr/>
        </p:nvSpPr>
        <p:spPr>
          <a:xfrm>
            <a:off x="6888480" y="1590675"/>
            <a:ext cx="59436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02</a:t>
            </a:r>
            <a:endParaRPr sz="1800">
              <a:solidFill>
                <a:srgbClr val="3B6283"/>
              </a:solidFill>
              <a:latin typeface="Arial"/>
              <a:ea typeface="Arial"/>
              <a:cs typeface="Arial"/>
              <a:sym typeface="Arial"/>
            </a:endParaRPr>
          </a:p>
        </p:txBody>
      </p:sp>
      <p:sp>
        <p:nvSpPr>
          <p:cNvPr id="130" name="Google Shape;130;p2"/>
          <p:cNvSpPr txBox="1"/>
          <p:nvPr/>
        </p:nvSpPr>
        <p:spPr>
          <a:xfrm>
            <a:off x="6888480" y="2745740"/>
            <a:ext cx="6223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04</a:t>
            </a:r>
            <a:endParaRPr sz="1800">
              <a:solidFill>
                <a:srgbClr val="3B6283"/>
              </a:solidFill>
              <a:latin typeface="Arial"/>
              <a:ea typeface="Arial"/>
              <a:cs typeface="Arial"/>
              <a:sym typeface="Arial"/>
            </a:endParaRPr>
          </a:p>
        </p:txBody>
      </p:sp>
      <p:sp>
        <p:nvSpPr>
          <p:cNvPr id="131" name="Google Shape;131;p2"/>
          <p:cNvSpPr txBox="1"/>
          <p:nvPr/>
        </p:nvSpPr>
        <p:spPr>
          <a:xfrm>
            <a:off x="2125980" y="2456180"/>
            <a:ext cx="469201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WHAT ARE THE BENEFITS OF TRACK AND FIELD?</a:t>
            </a:r>
            <a:endParaRPr sz="1800">
              <a:solidFill>
                <a:srgbClr val="3B6283"/>
              </a:solidFill>
              <a:latin typeface="Arial"/>
              <a:ea typeface="Arial"/>
              <a:cs typeface="Arial"/>
              <a:sym typeface="Arial"/>
            </a:endParaRPr>
          </a:p>
        </p:txBody>
      </p:sp>
      <p:sp>
        <p:nvSpPr>
          <p:cNvPr id="132" name="Google Shape;132;p2"/>
          <p:cNvSpPr txBox="1"/>
          <p:nvPr/>
        </p:nvSpPr>
        <p:spPr>
          <a:xfrm>
            <a:off x="7767955" y="1518285"/>
            <a:ext cx="251206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WHAT IS TRACK AND FIELD </a:t>
            </a:r>
            <a:endParaRPr sz="1800">
              <a:solidFill>
                <a:srgbClr val="3B6283"/>
              </a:solidFill>
              <a:latin typeface="Arial"/>
              <a:ea typeface="Arial"/>
              <a:cs typeface="Arial"/>
              <a:sym typeface="Arial"/>
            </a:endParaRPr>
          </a:p>
        </p:txBody>
      </p:sp>
      <p:sp>
        <p:nvSpPr>
          <p:cNvPr id="133" name="Google Shape;133;p2"/>
          <p:cNvSpPr txBox="1"/>
          <p:nvPr/>
        </p:nvSpPr>
        <p:spPr>
          <a:xfrm>
            <a:off x="7703820" y="2568575"/>
            <a:ext cx="401320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WHAT ARE THE DIMENTIONS OF A TRACK FIELD?</a:t>
            </a:r>
            <a:endParaRPr sz="1800">
              <a:solidFill>
                <a:srgbClr val="3B6283"/>
              </a:solidFill>
              <a:latin typeface="Arial"/>
              <a:ea typeface="Arial"/>
              <a:cs typeface="Arial"/>
              <a:sym typeface="Arial"/>
            </a:endParaRPr>
          </a:p>
        </p:txBody>
      </p:sp>
      <p:sp>
        <p:nvSpPr>
          <p:cNvPr id="134" name="Google Shape;134;p2"/>
          <p:cNvSpPr txBox="1"/>
          <p:nvPr/>
        </p:nvSpPr>
        <p:spPr>
          <a:xfrm>
            <a:off x="2125980" y="3425825"/>
            <a:ext cx="353377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WHO WAS THE FIRST PLAYER TO PLAY TRACK AND FIELD?</a:t>
            </a:r>
            <a:endParaRPr sz="1800">
              <a:solidFill>
                <a:srgbClr val="3B6283"/>
              </a:solidFill>
              <a:latin typeface="Arial"/>
              <a:ea typeface="Arial"/>
              <a:cs typeface="Arial"/>
              <a:sym typeface="Arial"/>
            </a:endParaRPr>
          </a:p>
        </p:txBody>
      </p:sp>
      <p:sp>
        <p:nvSpPr>
          <p:cNvPr id="135" name="Google Shape;135;p2"/>
          <p:cNvSpPr txBox="1"/>
          <p:nvPr/>
        </p:nvSpPr>
        <p:spPr>
          <a:xfrm>
            <a:off x="7626985" y="3425825"/>
            <a:ext cx="3728720"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WHAT WOULD THE SCHOOL BENEFIT FROM HAVIING A TRACK FIELD?</a:t>
            </a:r>
            <a:endParaRPr sz="1800">
              <a:solidFill>
                <a:srgbClr val="3B6283"/>
              </a:solidFill>
              <a:latin typeface="Arial"/>
              <a:ea typeface="Arial"/>
              <a:cs typeface="Arial"/>
              <a:sym typeface="Arial"/>
            </a:endParaRPr>
          </a:p>
        </p:txBody>
      </p:sp>
      <p:sp>
        <p:nvSpPr>
          <p:cNvPr id="136" name="Google Shape;136;p2"/>
          <p:cNvSpPr txBox="1"/>
          <p:nvPr/>
        </p:nvSpPr>
        <p:spPr>
          <a:xfrm>
            <a:off x="2159635" y="4395470"/>
            <a:ext cx="393065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TRACK AND FIELD EVENTS</a:t>
            </a:r>
            <a:endParaRPr sz="1800">
              <a:solidFill>
                <a:srgbClr val="3B6283"/>
              </a:solidFill>
              <a:latin typeface="Arial"/>
              <a:ea typeface="Arial"/>
              <a:cs typeface="Arial"/>
              <a:sym typeface="Arial"/>
            </a:endParaRPr>
          </a:p>
        </p:txBody>
      </p:sp>
      <p:sp>
        <p:nvSpPr>
          <p:cNvPr id="137" name="Google Shape;137;p2"/>
          <p:cNvSpPr txBox="1"/>
          <p:nvPr/>
        </p:nvSpPr>
        <p:spPr>
          <a:xfrm>
            <a:off x="7535545" y="4575175"/>
            <a:ext cx="242824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FINANCE</a:t>
            </a:r>
            <a:endParaRPr sz="1800">
              <a:solidFill>
                <a:srgbClr val="3B6283"/>
              </a:solidFill>
              <a:latin typeface="Arial"/>
              <a:ea typeface="Arial"/>
              <a:cs typeface="Arial"/>
              <a:sym typeface="Arial"/>
            </a:endParaRPr>
          </a:p>
        </p:txBody>
      </p:sp>
      <p:sp>
        <p:nvSpPr>
          <p:cNvPr id="138" name="Google Shape;138;p2"/>
          <p:cNvSpPr txBox="1"/>
          <p:nvPr/>
        </p:nvSpPr>
        <p:spPr>
          <a:xfrm>
            <a:off x="2193290" y="5447030"/>
            <a:ext cx="261239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283"/>
                </a:solidFill>
                <a:latin typeface="Arial"/>
                <a:ea typeface="Arial"/>
                <a:cs typeface="Arial"/>
                <a:sym typeface="Arial"/>
              </a:rPr>
              <a:t>FUN FACTS</a:t>
            </a:r>
            <a:endParaRPr sz="1800">
              <a:solidFill>
                <a:srgbClr val="3B6283"/>
              </a:solidFill>
              <a:latin typeface="Arial"/>
              <a:ea typeface="Arial"/>
              <a:cs typeface="Arial"/>
              <a:sym typeface="Arial"/>
            </a:endParaRPr>
          </a:p>
        </p:txBody>
      </p:sp>
    </p:spTree>
  </p:cSld>
  <p:clrMapOvr>
    <a:masterClrMapping/>
  </p:clrMapOvr>
  <mc:AlternateContent>
    <mc:Choice Requires="p14">
      <p:transition spd="slow" p14:dur="699">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0"/>
          <p:cNvSpPr txBox="1"/>
          <p:nvPr>
            <p:ph type="title"/>
          </p:nvPr>
        </p:nvSpPr>
        <p:spPr>
          <a:xfrm>
            <a:off x="838200" y="3656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10 facts about track and field</a:t>
            </a:r>
            <a:endParaRPr/>
          </a:p>
        </p:txBody>
      </p:sp>
      <p:sp>
        <p:nvSpPr>
          <p:cNvPr id="285" name="Google Shape;285;p20"/>
          <p:cNvSpPr txBox="1"/>
          <p:nvPr>
            <p:ph idx="1" type="body"/>
          </p:nvPr>
        </p:nvSpPr>
        <p:spPr>
          <a:xfrm>
            <a:off x="344170" y="2026920"/>
            <a:ext cx="11503660" cy="5288915"/>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90000"/>
              </a:lnSpc>
              <a:spcBef>
                <a:spcPts val="0"/>
              </a:spcBef>
              <a:spcAft>
                <a:spcPts val="0"/>
              </a:spcAft>
              <a:buClr>
                <a:schemeClr val="dk1"/>
              </a:buClr>
              <a:buSzPts val="2000"/>
              <a:buAutoNum type="arabicPeriod"/>
            </a:pPr>
            <a:r>
              <a:rPr lang="en-US" sz="2000"/>
              <a:t>Betty robinson Was the first girl to in the olyimpics </a:t>
            </a:r>
            <a:endParaRPr sz="2000"/>
          </a:p>
          <a:p>
            <a:pPr indent="-457200" lvl="0" marL="457200" rtl="0" algn="l">
              <a:lnSpc>
                <a:spcPct val="90000"/>
              </a:lnSpc>
              <a:spcBef>
                <a:spcPts val="1000"/>
              </a:spcBef>
              <a:spcAft>
                <a:spcPts val="0"/>
              </a:spcAft>
              <a:buClr>
                <a:schemeClr val="dk1"/>
              </a:buClr>
              <a:buSzPts val="2000"/>
              <a:buAutoNum type="arabicPeriod"/>
            </a:pPr>
            <a:r>
              <a:rPr lang="en-US" sz="2000"/>
              <a:t>The first track and field event was the stadion</a:t>
            </a:r>
            <a:endParaRPr sz="2000"/>
          </a:p>
          <a:p>
            <a:pPr indent="-457200" lvl="0" marL="457200" rtl="0" algn="l">
              <a:lnSpc>
                <a:spcPct val="90000"/>
              </a:lnSpc>
              <a:spcBef>
                <a:spcPts val="1000"/>
              </a:spcBef>
              <a:spcAft>
                <a:spcPts val="0"/>
              </a:spcAft>
              <a:buClr>
                <a:schemeClr val="dk1"/>
              </a:buClr>
              <a:buSzPts val="2000"/>
              <a:buAutoNum type="arabicPeriod"/>
            </a:pPr>
            <a:r>
              <a:rPr lang="en-US" sz="2000"/>
              <a:t>Track and field style events are among the oldest of all sporting competitions</a:t>
            </a:r>
            <a:endParaRPr sz="2000"/>
          </a:p>
          <a:p>
            <a:pPr indent="-457200" lvl="0" marL="457200" rtl="0" algn="l">
              <a:lnSpc>
                <a:spcPct val="90000"/>
              </a:lnSpc>
              <a:spcBef>
                <a:spcPts val="1000"/>
              </a:spcBef>
              <a:spcAft>
                <a:spcPts val="0"/>
              </a:spcAft>
              <a:buClr>
                <a:schemeClr val="dk1"/>
              </a:buClr>
              <a:buSzPts val="2000"/>
              <a:buAutoNum type="arabicPeriod"/>
            </a:pPr>
            <a:r>
              <a:rPr lang="en-US" sz="2000"/>
              <a:t>It was created alongside religious events and celebrations for the Greek gods where men</a:t>
            </a:r>
            <a:endParaRPr sz="2000"/>
          </a:p>
          <a:p>
            <a:pPr indent="-457200" lvl="0" marL="457200" rtl="0" algn="l">
              <a:lnSpc>
                <a:spcPct val="90000"/>
              </a:lnSpc>
              <a:spcBef>
                <a:spcPts val="1000"/>
              </a:spcBef>
              <a:spcAft>
                <a:spcPts val="0"/>
              </a:spcAft>
              <a:buClr>
                <a:schemeClr val="dk1"/>
              </a:buClr>
              <a:buSzPts val="2000"/>
              <a:buAutoNum type="arabicPeriod"/>
            </a:pPr>
            <a:r>
              <a:rPr lang="en-US" sz="2000"/>
              <a:t>The first modern college track meet was held between Oxford and Cambridge in England in 1864</a:t>
            </a:r>
            <a:endParaRPr sz="2000"/>
          </a:p>
          <a:p>
            <a:pPr indent="-457200" lvl="0" marL="457200" rtl="0" algn="l">
              <a:lnSpc>
                <a:spcPct val="90000"/>
              </a:lnSpc>
              <a:spcBef>
                <a:spcPts val="1000"/>
              </a:spcBef>
              <a:spcAft>
                <a:spcPts val="0"/>
              </a:spcAft>
              <a:buClr>
                <a:schemeClr val="dk1"/>
              </a:buClr>
              <a:buSzPts val="2000"/>
              <a:buAutoNum type="arabicPeriod"/>
            </a:pPr>
            <a:r>
              <a:rPr lang="en-US" sz="2000"/>
              <a:t>Usain Bolt became the first man ever to win three consecutive gold medals in the 100-meter race.</a:t>
            </a:r>
            <a:endParaRPr sz="2000"/>
          </a:p>
          <a:p>
            <a:pPr indent="-457200" lvl="0" marL="457200" rtl="0" algn="l">
              <a:lnSpc>
                <a:spcPct val="90000"/>
              </a:lnSpc>
              <a:spcBef>
                <a:spcPts val="1000"/>
              </a:spcBef>
              <a:spcAft>
                <a:spcPts val="0"/>
              </a:spcAft>
              <a:buClr>
                <a:schemeClr val="dk1"/>
              </a:buClr>
              <a:buSzPts val="2000"/>
              <a:buAutoNum type="arabicPeriod"/>
            </a:pPr>
            <a:r>
              <a:rPr lang="en-US" sz="2000"/>
              <a:t>The steeplechase event originated in Ireland.</a:t>
            </a:r>
            <a:endParaRPr sz="2000"/>
          </a:p>
          <a:p>
            <a:pPr indent="-457200" lvl="0" marL="457200" rtl="0" algn="l">
              <a:lnSpc>
                <a:spcPct val="90000"/>
              </a:lnSpc>
              <a:spcBef>
                <a:spcPts val="1000"/>
              </a:spcBef>
              <a:spcAft>
                <a:spcPts val="0"/>
              </a:spcAft>
              <a:buClr>
                <a:schemeClr val="dk1"/>
              </a:buClr>
              <a:buSzPts val="2000"/>
              <a:buAutoNum type="arabicPeriod"/>
            </a:pPr>
            <a:r>
              <a:rPr lang="en-US" sz="2000"/>
              <a:t>The first Olympic race was in Greece in 776 B.C.</a:t>
            </a:r>
            <a:endParaRPr sz="2000"/>
          </a:p>
          <a:p>
            <a:pPr indent="-457200" lvl="0" marL="457200" rtl="0" algn="l">
              <a:lnSpc>
                <a:spcPct val="90000"/>
              </a:lnSpc>
              <a:spcBef>
                <a:spcPts val="1000"/>
              </a:spcBef>
              <a:spcAft>
                <a:spcPts val="0"/>
              </a:spcAft>
              <a:buClr>
                <a:schemeClr val="dk1"/>
              </a:buClr>
              <a:buSzPts val="2000"/>
              <a:buAutoNum type="arabicPeriod"/>
            </a:pPr>
            <a:r>
              <a:rPr lang="en-US" sz="2000"/>
              <a:t>john Taylor was the first African-American man to win an Olympic gold medal, running the 400 meters in the 1,600-meter team medley relay.</a:t>
            </a:r>
            <a:endParaRPr sz="2000"/>
          </a:p>
          <a:p>
            <a:pPr indent="-457200" lvl="0" marL="457200" rtl="0" algn="l">
              <a:lnSpc>
                <a:spcPct val="90000"/>
              </a:lnSpc>
              <a:spcBef>
                <a:spcPts val="1000"/>
              </a:spcBef>
              <a:spcAft>
                <a:spcPts val="0"/>
              </a:spcAft>
              <a:buClr>
                <a:schemeClr val="dk1"/>
              </a:buClr>
              <a:buSzPts val="2000"/>
              <a:buAutoNum type="arabicPeriod"/>
            </a:pPr>
            <a:r>
              <a:rPr lang="en-US" sz="2000"/>
              <a:t>In 1984, Al Joyner and Jackie Joyner-Kersee became the first siblings to win track and field medals at the same Olympics.</a:t>
            </a:r>
            <a:endParaRPr sz="2000"/>
          </a:p>
        </p:txBody>
      </p:sp>
      <p:pic>
        <p:nvPicPr>
          <p:cNvPr id="286" name="Google Shape;286;p20"/>
          <p:cNvPicPr preferRelativeResize="0"/>
          <p:nvPr>
            <p:ph idx="2" type="body"/>
          </p:nvPr>
        </p:nvPicPr>
        <p:blipFill rotWithShape="1">
          <a:blip r:embed="rId3">
            <a:alphaModFix/>
          </a:blip>
          <a:srcRect b="0" l="0" r="0" t="0"/>
          <a:stretch/>
        </p:blipFill>
        <p:spPr>
          <a:xfrm>
            <a:off x="9856470" y="208915"/>
            <a:ext cx="1983105" cy="1638935"/>
          </a:xfrm>
          <a:prstGeom prst="rect">
            <a:avLst/>
          </a:prstGeom>
          <a:noFill/>
          <a:ln>
            <a:noFill/>
          </a:ln>
        </p:spPr>
      </p:pic>
      <p:sp>
        <p:nvSpPr>
          <p:cNvPr id="287" name="Google Shape;287;p20"/>
          <p:cNvSpPr/>
          <p:nvPr/>
        </p:nvSpPr>
        <p:spPr>
          <a:xfrm>
            <a:off x="196900" y="258475"/>
            <a:ext cx="734100" cy="7521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txBox="1"/>
          <p:nvPr/>
        </p:nvSpPr>
        <p:spPr>
          <a:xfrm>
            <a:off x="322300" y="365125"/>
            <a:ext cx="483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lt1"/>
                </a:solidFill>
                <a:latin typeface="Calibri"/>
                <a:ea typeface="Calibri"/>
                <a:cs typeface="Calibri"/>
                <a:sym typeface="Calibri"/>
              </a:rPr>
              <a:t>09</a:t>
            </a:r>
            <a:endParaRPr sz="23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g1ddea64b534_3_11"/>
          <p:cNvSpPr/>
          <p:nvPr/>
        </p:nvSpPr>
        <p:spPr>
          <a:xfrm>
            <a:off x="5332984" y="1869948"/>
            <a:ext cx="1526100" cy="1526100"/>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10</a:t>
            </a:r>
            <a:endParaRPr b="1" sz="6000">
              <a:solidFill>
                <a:schemeClr val="lt1"/>
              </a:solidFill>
              <a:latin typeface="Calibri"/>
              <a:ea typeface="Calibri"/>
              <a:cs typeface="Calibri"/>
              <a:sym typeface="Calibri"/>
            </a:endParaRPr>
          </a:p>
        </p:txBody>
      </p:sp>
      <p:sp>
        <p:nvSpPr>
          <p:cNvPr id="294" name="Google Shape;294;g1ddea64b534_3_11"/>
          <p:cNvSpPr txBox="1"/>
          <p:nvPr/>
        </p:nvSpPr>
        <p:spPr>
          <a:xfrm>
            <a:off x="5332975" y="3583305"/>
            <a:ext cx="5524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Results </a:t>
            </a:r>
            <a:r>
              <a:rPr lang="en-US" sz="2800">
                <a:solidFill>
                  <a:srgbClr val="3B6283"/>
                </a:solidFill>
                <a:latin typeface="Calibri"/>
                <a:ea typeface="Calibri"/>
                <a:cs typeface="Calibri"/>
                <a:sym typeface="Calibri"/>
              </a:rPr>
              <a:t> </a:t>
            </a:r>
            <a:endParaRPr sz="2800">
              <a:solidFill>
                <a:srgbClr val="3B6283"/>
              </a:solidFill>
              <a:latin typeface="Calibri"/>
              <a:ea typeface="Calibri"/>
              <a:cs typeface="Calibri"/>
              <a:sym typeface="Calibri"/>
            </a:endParaRPr>
          </a:p>
        </p:txBody>
      </p:sp>
      <p:sp>
        <p:nvSpPr>
          <p:cNvPr id="295" name="Google Shape;295;g1ddea64b534_3_11"/>
          <p:cNvSpPr txBox="1"/>
          <p:nvPr/>
        </p:nvSpPr>
        <p:spPr>
          <a:xfrm>
            <a:off x="15470800" y="2471025"/>
            <a:ext cx="103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ddea64b534_3_16"/>
          <p:cNvSpPr txBox="1"/>
          <p:nvPr>
            <p:ph type="title"/>
          </p:nvPr>
        </p:nvSpPr>
        <p:spPr>
          <a:xfrm>
            <a:off x="838200" y="4367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B6283"/>
              </a:buClr>
              <a:buSzPts val="4400"/>
              <a:buFont typeface="Calibri"/>
              <a:buNone/>
            </a:pPr>
            <a:r>
              <a:rPr b="1" lang="en-US">
                <a:solidFill>
                  <a:srgbClr val="3B6283"/>
                </a:solidFill>
              </a:rPr>
              <a:t>Results </a:t>
            </a:r>
            <a:endParaRPr b="1">
              <a:solidFill>
                <a:srgbClr val="3B6283"/>
              </a:solidFill>
            </a:endParaRPr>
          </a:p>
        </p:txBody>
      </p:sp>
      <p:sp>
        <p:nvSpPr>
          <p:cNvPr id="301" name="Google Shape;301;g1ddea64b534_3_16"/>
          <p:cNvSpPr txBox="1"/>
          <p:nvPr>
            <p:ph idx="1" type="body"/>
          </p:nvPr>
        </p:nvSpPr>
        <p:spPr>
          <a:xfrm>
            <a:off x="766575" y="1843525"/>
            <a:ext cx="5181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B6283"/>
              </a:buClr>
              <a:buSzPts val="2400"/>
              <a:buChar char="•"/>
            </a:pPr>
            <a:r>
              <a:rPr lang="en-US">
                <a:solidFill>
                  <a:srgbClr val="3B6283"/>
                </a:solidFill>
              </a:rPr>
              <a:t>.</a:t>
            </a:r>
            <a:endParaRPr>
              <a:solidFill>
                <a:srgbClr val="3B6283"/>
              </a:solidFill>
            </a:endParaRPr>
          </a:p>
        </p:txBody>
      </p:sp>
      <p:sp>
        <p:nvSpPr>
          <p:cNvPr id="302" name="Google Shape;302;g1ddea64b534_3_16"/>
          <p:cNvSpPr txBox="1"/>
          <p:nvPr/>
        </p:nvSpPr>
        <p:spPr>
          <a:xfrm>
            <a:off x="358125" y="1002725"/>
            <a:ext cx="57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03" name="Google Shape;303;g1ddea64b534_3_16"/>
          <p:cNvSpPr/>
          <p:nvPr/>
        </p:nvSpPr>
        <p:spPr>
          <a:xfrm>
            <a:off x="157800" y="620850"/>
            <a:ext cx="680400" cy="6984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1ddea64b534_3_16"/>
          <p:cNvSpPr txBox="1"/>
          <p:nvPr/>
        </p:nvSpPr>
        <p:spPr>
          <a:xfrm>
            <a:off x="225525" y="708450"/>
            <a:ext cx="838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latin typeface="Calibri"/>
                <a:ea typeface="Calibri"/>
                <a:cs typeface="Calibri"/>
                <a:sym typeface="Calibri"/>
              </a:rPr>
              <a:t>10</a:t>
            </a:r>
            <a:endParaRPr sz="2200">
              <a:solidFill>
                <a:schemeClr val="lt1"/>
              </a:solidFill>
              <a:latin typeface="Calibri"/>
              <a:ea typeface="Calibri"/>
              <a:cs typeface="Calibri"/>
              <a:sym typeface="Calibri"/>
            </a:endParaRPr>
          </a:p>
        </p:txBody>
      </p:sp>
      <p:pic>
        <p:nvPicPr>
          <p:cNvPr id="305" name="Google Shape;305;g1ddea64b534_3_16"/>
          <p:cNvPicPr preferRelativeResize="0"/>
          <p:nvPr/>
        </p:nvPicPr>
        <p:blipFill>
          <a:blip r:embed="rId3">
            <a:alphaModFix/>
          </a:blip>
          <a:stretch>
            <a:fillRect/>
          </a:stretch>
        </p:blipFill>
        <p:spPr>
          <a:xfrm>
            <a:off x="2252400" y="1402937"/>
            <a:ext cx="10252750" cy="552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500"/>
                                        <p:tgtEl>
                                          <p:spTgt spid="30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15cc6b8fe8_0_1"/>
          <p:cNvSpPr txBox="1"/>
          <p:nvPr>
            <p:ph type="title"/>
          </p:nvPr>
        </p:nvSpPr>
        <p:spPr>
          <a:xfrm>
            <a:off x="838200" y="4367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B6283"/>
              </a:buClr>
              <a:buSzPts val="4400"/>
              <a:buFont typeface="Calibri"/>
              <a:buNone/>
            </a:pPr>
            <a:r>
              <a:rPr b="1" lang="en-US">
                <a:solidFill>
                  <a:srgbClr val="3B6283"/>
                </a:solidFill>
              </a:rPr>
              <a:t>Results </a:t>
            </a:r>
            <a:endParaRPr b="1">
              <a:solidFill>
                <a:srgbClr val="3B6283"/>
              </a:solidFill>
            </a:endParaRPr>
          </a:p>
        </p:txBody>
      </p:sp>
      <p:sp>
        <p:nvSpPr>
          <p:cNvPr id="311" name="Google Shape;311;g215cc6b8fe8_0_1"/>
          <p:cNvSpPr txBox="1"/>
          <p:nvPr>
            <p:ph idx="1" type="body"/>
          </p:nvPr>
        </p:nvSpPr>
        <p:spPr>
          <a:xfrm>
            <a:off x="766575" y="1843525"/>
            <a:ext cx="5181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B6283"/>
              </a:buClr>
              <a:buSzPts val="2400"/>
              <a:buChar char="•"/>
            </a:pPr>
            <a:r>
              <a:rPr lang="en-US">
                <a:solidFill>
                  <a:srgbClr val="3B6283"/>
                </a:solidFill>
              </a:rPr>
              <a:t>.</a:t>
            </a:r>
            <a:endParaRPr>
              <a:solidFill>
                <a:srgbClr val="3B6283"/>
              </a:solidFill>
            </a:endParaRPr>
          </a:p>
        </p:txBody>
      </p:sp>
      <p:sp>
        <p:nvSpPr>
          <p:cNvPr id="312" name="Google Shape;312;g215cc6b8fe8_0_1"/>
          <p:cNvSpPr txBox="1"/>
          <p:nvPr/>
        </p:nvSpPr>
        <p:spPr>
          <a:xfrm>
            <a:off x="358125" y="1002725"/>
            <a:ext cx="57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13" name="Google Shape;313;g215cc6b8fe8_0_1"/>
          <p:cNvSpPr/>
          <p:nvPr/>
        </p:nvSpPr>
        <p:spPr>
          <a:xfrm>
            <a:off x="157800" y="620850"/>
            <a:ext cx="680400" cy="6984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15cc6b8fe8_0_1"/>
          <p:cNvSpPr txBox="1"/>
          <p:nvPr/>
        </p:nvSpPr>
        <p:spPr>
          <a:xfrm>
            <a:off x="225525" y="708450"/>
            <a:ext cx="838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latin typeface="Calibri"/>
                <a:ea typeface="Calibri"/>
                <a:cs typeface="Calibri"/>
                <a:sym typeface="Calibri"/>
              </a:rPr>
              <a:t>10</a:t>
            </a:r>
            <a:endParaRPr sz="2200">
              <a:solidFill>
                <a:schemeClr val="lt1"/>
              </a:solidFill>
              <a:latin typeface="Calibri"/>
              <a:ea typeface="Calibri"/>
              <a:cs typeface="Calibri"/>
              <a:sym typeface="Calibri"/>
            </a:endParaRPr>
          </a:p>
        </p:txBody>
      </p:sp>
      <p:pic>
        <p:nvPicPr>
          <p:cNvPr id="315" name="Google Shape;315;g215cc6b8fe8_0_1"/>
          <p:cNvPicPr preferRelativeResize="0"/>
          <p:nvPr/>
        </p:nvPicPr>
        <p:blipFill>
          <a:blip r:embed="rId3">
            <a:alphaModFix/>
          </a:blip>
          <a:stretch>
            <a:fillRect/>
          </a:stretch>
        </p:blipFill>
        <p:spPr>
          <a:xfrm>
            <a:off x="3366325" y="197875"/>
            <a:ext cx="7627949" cy="6507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grpSp>
        <p:nvGrpSpPr>
          <p:cNvPr id="320" name="Google Shape;320;p21"/>
          <p:cNvGrpSpPr/>
          <p:nvPr/>
        </p:nvGrpSpPr>
        <p:grpSpPr>
          <a:xfrm>
            <a:off x="1909763" y="2454593"/>
            <a:ext cx="8372475" cy="1625600"/>
            <a:chOff x="3008" y="4548"/>
            <a:chExt cx="13185" cy="2560"/>
          </a:xfrm>
        </p:grpSpPr>
        <p:sp>
          <p:nvSpPr>
            <p:cNvPr id="321" name="Google Shape;321;p21"/>
            <p:cNvSpPr txBox="1"/>
            <p:nvPr/>
          </p:nvSpPr>
          <p:spPr>
            <a:xfrm>
              <a:off x="3109" y="4548"/>
              <a:ext cx="12983" cy="1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rgbClr val="3B6283"/>
                  </a:solidFill>
                  <a:latin typeface="Calibri"/>
                  <a:ea typeface="Calibri"/>
                  <a:cs typeface="Calibri"/>
                  <a:sym typeface="Calibri"/>
                </a:rPr>
                <a:t>THANK YOU</a:t>
              </a:r>
              <a:endParaRPr sz="7200">
                <a:solidFill>
                  <a:srgbClr val="3B6283"/>
                </a:solidFill>
                <a:latin typeface="Calibri"/>
                <a:ea typeface="Calibri"/>
                <a:cs typeface="Calibri"/>
                <a:sym typeface="Calibri"/>
              </a:endParaRPr>
            </a:p>
          </p:txBody>
        </p:sp>
        <p:sp>
          <p:nvSpPr>
            <p:cNvPr id="322" name="Google Shape;322;p21"/>
            <p:cNvSpPr txBox="1"/>
            <p:nvPr/>
          </p:nvSpPr>
          <p:spPr>
            <a:xfrm>
              <a:off x="3008" y="6456"/>
              <a:ext cx="13185" cy="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t/>
              </a:r>
              <a:endParaRPr b="0" sz="1400">
                <a:solidFill>
                  <a:srgbClr val="7F7F7F"/>
                </a:solidFill>
                <a:latin typeface="Calibri"/>
                <a:ea typeface="Calibri"/>
                <a:cs typeface="Calibri"/>
                <a:sym typeface="Calibri"/>
              </a:endParaRPr>
            </a:p>
          </p:txBody>
        </p:sp>
      </p:grpSp>
    </p:spTree>
  </p:cSld>
  <p:clrMapOvr>
    <a:masterClrMapping/>
  </p:clrMapOvr>
  <mc:AlternateContent>
    <mc:Choice Requires="p14">
      <p:transition spd="slow" p14:dur="12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3"/>
          <p:cNvSpPr/>
          <p:nvPr/>
        </p:nvSpPr>
        <p:spPr>
          <a:xfrm>
            <a:off x="5332984" y="190296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01</a:t>
            </a:r>
            <a:endParaRPr b="1" sz="6000">
              <a:solidFill>
                <a:schemeClr val="lt1"/>
              </a:solidFill>
              <a:latin typeface="Calibri"/>
              <a:ea typeface="Calibri"/>
              <a:cs typeface="Calibri"/>
              <a:sym typeface="Calibri"/>
            </a:endParaRPr>
          </a:p>
        </p:txBody>
      </p:sp>
      <p:grpSp>
        <p:nvGrpSpPr>
          <p:cNvPr id="144" name="Google Shape;144;p3"/>
          <p:cNvGrpSpPr/>
          <p:nvPr/>
        </p:nvGrpSpPr>
        <p:grpSpPr>
          <a:xfrm>
            <a:off x="3952145" y="3753435"/>
            <a:ext cx="3718874" cy="1043940"/>
            <a:chOff x="4325804" y="3010542"/>
            <a:chExt cx="3718874" cy="1043940"/>
          </a:xfrm>
        </p:grpSpPr>
        <p:sp>
          <p:nvSpPr>
            <p:cNvPr id="145" name="Google Shape;145;p3"/>
            <p:cNvSpPr/>
            <p:nvPr/>
          </p:nvSpPr>
          <p:spPr>
            <a:xfrm>
              <a:off x="4895713" y="3010542"/>
              <a:ext cx="314896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B6283"/>
                  </a:solidFill>
                  <a:latin typeface="Calibri"/>
                  <a:ea typeface="Calibri"/>
                  <a:cs typeface="Calibri"/>
                  <a:sym typeface="Calibri"/>
                </a:rPr>
                <a:t>Introduction </a:t>
              </a:r>
              <a:endParaRPr b="1" sz="3600">
                <a:solidFill>
                  <a:srgbClr val="3B6283"/>
                </a:solidFill>
                <a:latin typeface="Calibri"/>
                <a:ea typeface="Calibri"/>
                <a:cs typeface="Calibri"/>
                <a:sym typeface="Calibri"/>
              </a:endParaRPr>
            </a:p>
          </p:txBody>
        </p:sp>
        <p:sp>
          <p:nvSpPr>
            <p:cNvPr id="146" name="Google Shape;146;p3"/>
            <p:cNvSpPr/>
            <p:nvPr/>
          </p:nvSpPr>
          <p:spPr>
            <a:xfrm>
              <a:off x="4325804" y="3655702"/>
              <a:ext cx="309245" cy="398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3B6283"/>
                </a:solidFill>
                <a:latin typeface="Calibri"/>
                <a:ea typeface="Calibri"/>
                <a:cs typeface="Calibri"/>
                <a:sym typeface="Calibri"/>
              </a:endParaRPr>
            </a:p>
          </p:txBody>
        </p:sp>
      </p:grpSp>
    </p:spTree>
  </p:cSld>
  <p:clrMapOvr>
    <a:masterClrMapping/>
  </p:clrMapOvr>
  <p:transition spd="slow" p14:dur="1000">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p:nvPr/>
        </p:nvSpPr>
        <p:spPr>
          <a:xfrm>
            <a:off x="992505" y="1198880"/>
            <a:ext cx="10206355" cy="4460240"/>
          </a:xfrm>
          <a:prstGeom prst="rect">
            <a:avLst/>
          </a:prstGeom>
          <a:gradFill>
            <a:gsLst>
              <a:gs pos="0">
                <a:schemeClr val="lt1"/>
              </a:gs>
              <a:gs pos="71000">
                <a:srgbClr val="81A1B9"/>
              </a:gs>
              <a:gs pos="98000">
                <a:srgbClr val="034373"/>
              </a:gs>
              <a:gs pos="100000">
                <a:srgbClr val="034373"/>
              </a:gs>
            </a:gsLst>
            <a:lin ang="18900000" scaled="0"/>
          </a:gradFill>
          <a:ln>
            <a:noFill/>
          </a:ln>
          <a:effectLst>
            <a:outerShdw blurRad="1079500" rotWithShape="0" algn="tl" dir="7140000" dist="38100">
              <a:srgbClr val="267FD1">
                <a:alpha val="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3" name="Google Shape;153;p4"/>
          <p:cNvGrpSpPr/>
          <p:nvPr/>
        </p:nvGrpSpPr>
        <p:grpSpPr>
          <a:xfrm>
            <a:off x="1242983" y="1423787"/>
            <a:ext cx="8143875" cy="3291840"/>
            <a:chOff x="1294706" y="4056972"/>
            <a:chExt cx="8143875" cy="3291840"/>
          </a:xfrm>
        </p:grpSpPr>
        <p:sp>
          <p:nvSpPr>
            <p:cNvPr id="154" name="Google Shape;154;p4"/>
            <p:cNvSpPr/>
            <p:nvPr/>
          </p:nvSpPr>
          <p:spPr>
            <a:xfrm>
              <a:off x="1294706" y="4056972"/>
              <a:ext cx="8143875" cy="329184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30000"/>
                </a:lnSpc>
                <a:spcBef>
                  <a:spcPts val="0"/>
                </a:spcBef>
                <a:spcAft>
                  <a:spcPts val="0"/>
                </a:spcAft>
                <a:buClr>
                  <a:srgbClr val="3B6283"/>
                </a:buClr>
                <a:buSzPts val="2000"/>
                <a:buFont typeface="Arial"/>
                <a:buChar char="•"/>
              </a:pPr>
              <a:r>
                <a:rPr lang="en-US" sz="2000">
                  <a:solidFill>
                    <a:srgbClr val="3B6283"/>
                  </a:solidFill>
                  <a:latin typeface="Arial"/>
                  <a:ea typeface="Arial"/>
                  <a:cs typeface="Arial"/>
                  <a:sym typeface="Arial"/>
                </a:rPr>
                <a:t>Track and field is one of the oldest sports, featured at the 776 B.C. Olympic games in Greece. It is comprised of numerous activities.Running, leaping, and throwing-based athletic competitions are a part of the sport .The name of the sport comes from the venue, which consists of a running track and a grass field for throwing and some jumping events. Athletics, which encompasses track and field as well as road running, cross-country running, and racewalking, is a team sport.</a:t>
              </a:r>
              <a:endParaRPr sz="2000">
                <a:solidFill>
                  <a:srgbClr val="3B6283"/>
                </a:solidFill>
                <a:latin typeface="Arial"/>
                <a:ea typeface="Arial"/>
                <a:cs typeface="Arial"/>
                <a:sym typeface="Arial"/>
              </a:endParaRPr>
            </a:p>
          </p:txBody>
        </p:sp>
        <p:sp>
          <p:nvSpPr>
            <p:cNvPr id="155" name="Google Shape;155;p4"/>
            <p:cNvSpPr/>
            <p:nvPr/>
          </p:nvSpPr>
          <p:spPr>
            <a:xfrm>
              <a:off x="1525846" y="5649927"/>
              <a:ext cx="2040313" cy="311150"/>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t/>
              </a:r>
              <a:endParaRPr sz="1100">
                <a:solidFill>
                  <a:srgbClr val="F2F2F2"/>
                </a:solidFill>
                <a:latin typeface="Arial"/>
                <a:ea typeface="Arial"/>
                <a:cs typeface="Arial"/>
                <a:sym typeface="Arial"/>
              </a:endParaRPr>
            </a:p>
          </p:txBody>
        </p:sp>
        <p:sp>
          <p:nvSpPr>
            <p:cNvPr id="156" name="Google Shape;156;p4"/>
            <p:cNvSpPr/>
            <p:nvPr/>
          </p:nvSpPr>
          <p:spPr>
            <a:xfrm>
              <a:off x="1525846" y="6118297"/>
              <a:ext cx="2040313" cy="311150"/>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t/>
              </a:r>
              <a:endParaRPr sz="1100">
                <a:solidFill>
                  <a:srgbClr val="F2F2F2"/>
                </a:solidFill>
                <a:latin typeface="Arial"/>
                <a:ea typeface="Arial"/>
                <a:cs typeface="Arial"/>
                <a:sym typeface="Arial"/>
              </a:endParaRPr>
            </a:p>
          </p:txBody>
        </p:sp>
      </p:grpSp>
      <p:sp>
        <p:nvSpPr>
          <p:cNvPr id="157" name="Google Shape;157;p4"/>
          <p:cNvSpPr/>
          <p:nvPr/>
        </p:nvSpPr>
        <p:spPr>
          <a:xfrm>
            <a:off x="899160" y="275974"/>
            <a:ext cx="690880" cy="690880"/>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01</a:t>
            </a:r>
            <a:endParaRPr b="1" sz="1400">
              <a:solidFill>
                <a:schemeClr val="lt1"/>
              </a:solidFill>
              <a:latin typeface="Calibri"/>
              <a:ea typeface="Calibri"/>
              <a:cs typeface="Calibri"/>
              <a:sym typeface="Calibri"/>
            </a:endParaRPr>
          </a:p>
        </p:txBody>
      </p:sp>
      <p:sp>
        <p:nvSpPr>
          <p:cNvPr id="158" name="Google Shape;158;p4"/>
          <p:cNvSpPr txBox="1"/>
          <p:nvPr/>
        </p:nvSpPr>
        <p:spPr>
          <a:xfrm>
            <a:off x="1703070" y="383540"/>
            <a:ext cx="2987675" cy="583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3B6283"/>
                </a:solidFill>
                <a:latin typeface="Calibri"/>
                <a:ea typeface="Calibri"/>
                <a:cs typeface="Calibri"/>
                <a:sym typeface="Calibri"/>
              </a:rPr>
              <a:t>INTRODUCTION</a:t>
            </a:r>
            <a:endParaRPr b="1" sz="3200">
              <a:solidFill>
                <a:srgbClr val="3B6283"/>
              </a:solidFill>
              <a:latin typeface="Calibri"/>
              <a:ea typeface="Calibri"/>
              <a:cs typeface="Calibri"/>
              <a:sym typeface="Calibri"/>
            </a:endParaRPr>
          </a:p>
        </p:txBody>
      </p:sp>
    </p:spTree>
  </p:cSld>
  <p:clrMapOvr>
    <a:masterClrMapping/>
  </p:clrMapOvr>
  <mc:AlternateContent>
    <mc:Choice Requires="p14">
      <p:transition spd="slow" p14:dur="1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5"/>
          <p:cNvSpPr/>
          <p:nvPr/>
        </p:nvSpPr>
        <p:spPr>
          <a:xfrm>
            <a:off x="5332984" y="190296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02</a:t>
            </a:r>
            <a:endParaRPr b="1" sz="6000">
              <a:solidFill>
                <a:schemeClr val="lt1"/>
              </a:solidFill>
              <a:latin typeface="Calibri"/>
              <a:ea typeface="Calibri"/>
              <a:cs typeface="Calibri"/>
              <a:sym typeface="Calibri"/>
            </a:endParaRPr>
          </a:p>
        </p:txBody>
      </p:sp>
      <p:sp>
        <p:nvSpPr>
          <p:cNvPr id="164" name="Google Shape;164;p5"/>
          <p:cNvSpPr txBox="1"/>
          <p:nvPr/>
        </p:nvSpPr>
        <p:spPr>
          <a:xfrm>
            <a:off x="4119245" y="3649980"/>
            <a:ext cx="395351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What is track and field</a:t>
            </a:r>
            <a:endParaRPr sz="2800">
              <a:solidFill>
                <a:srgbClr val="3B6283"/>
              </a:solidFill>
              <a:latin typeface="Calibri"/>
              <a:ea typeface="Calibri"/>
              <a:cs typeface="Calibri"/>
              <a:sym typeface="Calibri"/>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rgbClr val="3B6283"/>
              </a:buClr>
              <a:buSzPts val="4400"/>
              <a:buFont typeface="Arial"/>
              <a:buChar char="•"/>
            </a:pPr>
            <a:r>
              <a:rPr b="1" lang="en-US">
                <a:solidFill>
                  <a:srgbClr val="3B6283"/>
                </a:solidFill>
              </a:rPr>
              <a:t>What is track and field?</a:t>
            </a:r>
            <a:endParaRPr b="1">
              <a:solidFill>
                <a:srgbClr val="3B6283"/>
              </a:solidFill>
            </a:endParaRPr>
          </a:p>
        </p:txBody>
      </p:sp>
      <p:sp>
        <p:nvSpPr>
          <p:cNvPr id="170" name="Google Shape;170;p6"/>
          <p:cNvSpPr txBox="1"/>
          <p:nvPr>
            <p:ph idx="1" type="body"/>
          </p:nvPr>
        </p:nvSpPr>
        <p:spPr>
          <a:xfrm>
            <a:off x="838200" y="1825625"/>
            <a:ext cx="10515600" cy="4351338"/>
          </a:xfrm>
          <a:prstGeom prst="rect">
            <a:avLst/>
          </a:prstGeom>
          <a:gradFill>
            <a:gsLst>
              <a:gs pos="0">
                <a:schemeClr val="lt1"/>
              </a:gs>
              <a:gs pos="71000">
                <a:srgbClr val="81A1B9"/>
              </a:gs>
              <a:gs pos="98000">
                <a:srgbClr val="034373"/>
              </a:gs>
              <a:gs pos="100000">
                <a:srgbClr val="034373"/>
              </a:gs>
            </a:gsLst>
            <a:lin ang="2700000" scaled="0"/>
          </a:gradFill>
          <a:ln>
            <a:noFill/>
          </a:ln>
        </p:spPr>
        <p:txBody>
          <a:bodyPr anchorCtr="0" anchor="t" bIns="45700" lIns="91425" spcFirstLastPara="1" rIns="91425" wrap="square" tIns="45700">
            <a:normAutofit/>
          </a:bodyPr>
          <a:lstStyle/>
          <a:p>
            <a:pPr indent="-209550" lvl="0" marL="228600" rtl="0" algn="l">
              <a:lnSpc>
                <a:spcPct val="90000"/>
              </a:lnSpc>
              <a:spcBef>
                <a:spcPts val="0"/>
              </a:spcBef>
              <a:spcAft>
                <a:spcPts val="0"/>
              </a:spcAft>
              <a:buClr>
                <a:srgbClr val="3B6283"/>
              </a:buClr>
              <a:buSzPts val="2500"/>
              <a:buChar char="•"/>
            </a:pPr>
            <a:r>
              <a:rPr lang="en-US" sz="2500">
                <a:solidFill>
                  <a:srgbClr val="3B6283"/>
                </a:solidFill>
                <a:latin typeface="Arial"/>
                <a:ea typeface="Arial"/>
                <a:cs typeface="Arial"/>
                <a:sym typeface="Arial"/>
              </a:rPr>
              <a:t>Athletic events centered on the skills of running, jumping, and throwing make up the sport of track and field. The facility, which includes a running track and a grass field for throwing and some jumping events, gave rise to the sport's name. Track and field, as well as road running, cross-country running, and racewalking, are all included in the broad category of athletics.</a:t>
            </a:r>
            <a:endParaRPr sz="2500">
              <a:solidFill>
                <a:srgbClr val="3B6283"/>
              </a:solidFill>
              <a:latin typeface="Arial"/>
              <a:ea typeface="Arial"/>
              <a:cs typeface="Arial"/>
              <a:sym typeface="Arial"/>
            </a:endParaRPr>
          </a:p>
        </p:txBody>
      </p:sp>
      <p:sp>
        <p:nvSpPr>
          <p:cNvPr id="171" name="Google Shape;171;p6"/>
          <p:cNvSpPr/>
          <p:nvPr/>
        </p:nvSpPr>
        <p:spPr>
          <a:xfrm>
            <a:off x="680425" y="644625"/>
            <a:ext cx="716400" cy="7878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txBox="1"/>
          <p:nvPr/>
        </p:nvSpPr>
        <p:spPr>
          <a:xfrm>
            <a:off x="787975" y="792225"/>
            <a:ext cx="50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02</a:t>
            </a:r>
            <a:endParaRPr sz="2300">
              <a:solidFill>
                <a:schemeClr val="lt1"/>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7"/>
          <p:cNvSpPr/>
          <p:nvPr/>
        </p:nvSpPr>
        <p:spPr>
          <a:xfrm>
            <a:off x="5332984" y="190296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03</a:t>
            </a:r>
            <a:endParaRPr b="1" sz="6000">
              <a:solidFill>
                <a:schemeClr val="lt1"/>
              </a:solidFill>
              <a:latin typeface="Calibri"/>
              <a:ea typeface="Calibri"/>
              <a:cs typeface="Calibri"/>
              <a:sym typeface="Calibri"/>
            </a:endParaRPr>
          </a:p>
        </p:txBody>
      </p:sp>
      <p:sp>
        <p:nvSpPr>
          <p:cNvPr id="178" name="Google Shape;178;p7"/>
          <p:cNvSpPr txBox="1"/>
          <p:nvPr/>
        </p:nvSpPr>
        <p:spPr>
          <a:xfrm>
            <a:off x="3490595" y="3649980"/>
            <a:ext cx="5524500" cy="9531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What are the benefits of track of field?</a:t>
            </a:r>
            <a:endParaRPr sz="2800">
              <a:solidFill>
                <a:srgbClr val="3B6283"/>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8"/>
          <p:cNvSpPr txBox="1"/>
          <p:nvPr>
            <p:ph type="title"/>
          </p:nvPr>
        </p:nvSpPr>
        <p:spPr>
          <a:xfrm>
            <a:off x="1447000" y="307413"/>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B6283"/>
              </a:buClr>
              <a:buSzPts val="4400"/>
              <a:buFont typeface="Calibri"/>
              <a:buNone/>
            </a:pPr>
            <a:r>
              <a:rPr lang="en-US">
                <a:solidFill>
                  <a:srgbClr val="3B6283"/>
                </a:solidFill>
              </a:rPr>
              <a:t>What are the benefits of track and field?</a:t>
            </a:r>
            <a:endParaRPr/>
          </a:p>
        </p:txBody>
      </p:sp>
      <p:sp>
        <p:nvSpPr>
          <p:cNvPr id="184" name="Google Shape;184;p8"/>
          <p:cNvSpPr txBox="1"/>
          <p:nvPr>
            <p:ph idx="1" type="body"/>
          </p:nvPr>
        </p:nvSpPr>
        <p:spPr>
          <a:xfrm>
            <a:off x="838200" y="1825625"/>
            <a:ext cx="10515600" cy="4351338"/>
          </a:xfrm>
          <a:prstGeom prst="rect">
            <a:avLst/>
          </a:prstGeom>
          <a:gradFill>
            <a:gsLst>
              <a:gs pos="0">
                <a:schemeClr val="lt1"/>
              </a:gs>
              <a:gs pos="84000">
                <a:srgbClr val="81A1B9"/>
              </a:gs>
              <a:gs pos="98000">
                <a:srgbClr val="D0DBF3"/>
              </a:gs>
              <a:gs pos="100000">
                <a:srgbClr val="D0DBF3"/>
              </a:gs>
            </a:gsLst>
            <a:lin ang="2700000" scaled="0"/>
          </a:grad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B6283"/>
              </a:buClr>
              <a:buSzPts val="2400"/>
              <a:buChar char="•"/>
            </a:pPr>
            <a:r>
              <a:rPr lang="en-US">
                <a:solidFill>
                  <a:srgbClr val="3B6283"/>
                </a:solidFill>
              </a:rPr>
              <a:t>Track and field has several advantages. such an action. maintains a healthy body weight. improved coordination is encouraged. enhances balance focuses the mind. teaches how to block off distractions. works with simple coaching directives during training. increases spirits and concentrates behavioral behaviors.</a:t>
            </a:r>
            <a:endParaRPr>
              <a:solidFill>
                <a:srgbClr val="3B6283"/>
              </a:solidFill>
            </a:endParaRPr>
          </a:p>
        </p:txBody>
      </p:sp>
      <p:sp>
        <p:nvSpPr>
          <p:cNvPr id="185" name="Google Shape;185;p8"/>
          <p:cNvSpPr/>
          <p:nvPr/>
        </p:nvSpPr>
        <p:spPr>
          <a:xfrm>
            <a:off x="644625" y="608925"/>
            <a:ext cx="644700" cy="722700"/>
          </a:xfrm>
          <a:prstGeom prst="ellipse">
            <a:avLst/>
          </a:prstGeom>
          <a:solidFill>
            <a:srgbClr val="3B6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txBox="1"/>
          <p:nvPr/>
        </p:nvSpPr>
        <p:spPr>
          <a:xfrm>
            <a:off x="716250" y="716325"/>
            <a:ext cx="1002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2000"/>
                                        <p:tgtEl>
                                          <p:spTgt spid="1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9"/>
          <p:cNvSpPr/>
          <p:nvPr/>
        </p:nvSpPr>
        <p:spPr>
          <a:xfrm>
            <a:off x="5332984" y="1902968"/>
            <a:ext cx="1526032" cy="1526032"/>
          </a:xfrm>
          <a:prstGeom prst="ellipse">
            <a:avLst/>
          </a:prstGeom>
          <a:solidFill>
            <a:srgbClr val="3B6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04</a:t>
            </a:r>
            <a:endParaRPr b="1" sz="6000">
              <a:solidFill>
                <a:schemeClr val="lt1"/>
              </a:solidFill>
              <a:latin typeface="Calibri"/>
              <a:ea typeface="Calibri"/>
              <a:cs typeface="Calibri"/>
              <a:sym typeface="Calibri"/>
            </a:endParaRPr>
          </a:p>
        </p:txBody>
      </p:sp>
      <p:sp>
        <p:nvSpPr>
          <p:cNvPr id="192" name="Google Shape;192;p9"/>
          <p:cNvSpPr txBox="1"/>
          <p:nvPr/>
        </p:nvSpPr>
        <p:spPr>
          <a:xfrm>
            <a:off x="3490595" y="3649980"/>
            <a:ext cx="5524500" cy="9531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B6283"/>
                </a:solidFill>
                <a:latin typeface="Calibri"/>
                <a:ea typeface="Calibri"/>
                <a:cs typeface="Calibri"/>
                <a:sym typeface="Calibri"/>
              </a:rPr>
              <a:t>What are the dimentions of track and field ?</a:t>
            </a:r>
            <a:endParaRPr sz="2800">
              <a:solidFill>
                <a:srgbClr val="3B6283"/>
              </a:solidFill>
              <a:latin typeface="Calibri"/>
              <a:ea typeface="Calibri"/>
              <a:cs typeface="Calibri"/>
              <a:sym typeface="Calibri"/>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outure">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2018-03-01T02:03:00Z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1033-11.2.0.11486</vt:lpwstr>
  </property>
  <property fmtid="{D5CDD505-2E9C-101B-9397-08002B2CF9AE}" pid="3" name="KSORubyTemplateID">
    <vt:lpwstr>2</vt:lpwstr>
  </property>
  <property fmtid="{D5CDD505-2E9C-101B-9397-08002B2CF9AE}" pid="4" name="ICV">
    <vt:lpwstr>54FC1748BC38442D99FC0BBC83FE557A</vt:lpwstr>
  </property>
</Properties>
</file>