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7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3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343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1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666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1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0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7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4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0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3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D16BF-4443-4D78-AE24-0A2E25C558C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C5A923-E24C-4739-B263-A5F3B4B52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1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8B73-DA3F-2E7A-9E5D-18D117AD6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600" b="1" dirty="0">
                <a:latin typeface="Arial Black" panose="020B0A04020102020204" pitchFamily="34" charset="0"/>
              </a:rPr>
              <a:t>Sports For All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1F5A0-ABA5-45D2-E999-039E64C4E9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from: Maya Wardat, Cynthia Nino and Katia Haddad</a:t>
            </a:r>
          </a:p>
        </p:txBody>
      </p:sp>
    </p:spTree>
    <p:extLst>
      <p:ext uri="{BB962C8B-B14F-4D97-AF65-F5344CB8AC3E}">
        <p14:creationId xmlns:p14="http://schemas.microsoft.com/office/powerpoint/2010/main" val="119267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CC446-3CD6-89AC-92F3-196CD027F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A summary of the students’ answers: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B51DE-3A47-CE5C-3EE1-3A57012BD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14" y="224186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seemed like most of the students like to play sports and have no complaints overall.</a:t>
            </a:r>
          </a:p>
        </p:txBody>
      </p:sp>
    </p:spTree>
    <p:extLst>
      <p:ext uri="{BB962C8B-B14F-4D97-AF65-F5344CB8AC3E}">
        <p14:creationId xmlns:p14="http://schemas.microsoft.com/office/powerpoint/2010/main" val="34481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AA0D-695E-F92D-487F-DE12006E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97840"/>
            <a:ext cx="8751146" cy="143256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What did we do in this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A42B4-E0DC-0D29-CFCF-B1AF7521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interviewed some students and we asked them questions about their opinion on the school’s sports equipment.</a:t>
            </a:r>
          </a:p>
        </p:txBody>
      </p:sp>
    </p:spTree>
    <p:extLst>
      <p:ext uri="{BB962C8B-B14F-4D97-AF65-F5344CB8AC3E}">
        <p14:creationId xmlns:p14="http://schemas.microsoft.com/office/powerpoint/2010/main" val="350416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1075-AFB8-1978-5191-9572A35B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What was the idea of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359CE-537B-1BFA-9E0B-21B2EB7A5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idea was to see how many students enjoy the sports or who don’t and to find out the reason why they don’t enjoy them.</a:t>
            </a:r>
          </a:p>
        </p:txBody>
      </p:sp>
    </p:spTree>
    <p:extLst>
      <p:ext uri="{BB962C8B-B14F-4D97-AF65-F5344CB8AC3E}">
        <p14:creationId xmlns:p14="http://schemas.microsoft.com/office/powerpoint/2010/main" val="338672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4047E-3CDA-A948-6A3A-6C60A099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What are the causes?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CCADE-FCF3-A61B-E317-C9995FB66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equipment</a:t>
            </a:r>
          </a:p>
          <a:p>
            <a:pPr>
              <a:buAutoNum type="arabicPeriod"/>
            </a:pPr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don’t like the sports available</a:t>
            </a:r>
          </a:p>
          <a:p>
            <a:pPr>
              <a:buAutoNum type="arabicPeriod"/>
            </a:pPr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don’t get along with their teammates</a:t>
            </a:r>
          </a:p>
          <a:p>
            <a:pPr>
              <a:buAutoNum type="arabicPeriod"/>
            </a:pPr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issues</a:t>
            </a:r>
          </a:p>
          <a:p>
            <a:pPr>
              <a:buAutoNum type="arabicPeriod"/>
            </a:pPr>
            <a:r>
              <a:rPr lang="en-US" sz="3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feel too much pressure to perform their skills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1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78C5-F62F-5E0B-107D-1C00023B9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Here are our Google form responses from students:</a:t>
            </a:r>
          </a:p>
        </p:txBody>
      </p:sp>
      <p:pic>
        <p:nvPicPr>
          <p:cNvPr id="1026" name="Picture 2" descr="Forms response chart. Question title: Do you enjoy playing &#10;sports in your school? . Number of responses: 4 responses.">
            <a:extLst>
              <a:ext uri="{FF2B5EF4-FFF2-40B4-BE49-F238E27FC236}">
                <a16:creationId xmlns:a16="http://schemas.microsoft.com/office/drawing/2014/main" id="{1312A534-2778-75B2-B2AE-675D3E69DC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292793"/>
            <a:ext cx="8596312" cy="361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76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orms response chart. Question title: what sport do you enjoy playing in school? . Number of responses: 4 responses.">
            <a:extLst>
              <a:ext uri="{FF2B5EF4-FFF2-40B4-BE49-F238E27FC236}">
                <a16:creationId xmlns:a16="http://schemas.microsoft.com/office/drawing/2014/main" id="{D313A1DF-D9D4-2697-7A8C-3950A4EE5B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292793"/>
            <a:ext cx="8596312" cy="361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72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orms response chart. Question title: If you would add any sports, what would you add? . Number of responses: 4 responses.">
            <a:extLst>
              <a:ext uri="{FF2B5EF4-FFF2-40B4-BE49-F238E27FC236}">
                <a16:creationId xmlns:a16="http://schemas.microsoft.com/office/drawing/2014/main" id="{62BB3EAF-AE11-0D18-14BF-4CEC8313E5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18" y="2160588"/>
            <a:ext cx="8164401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0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8224EC-E03C-CBD0-FA26-1754298C20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003" t="43018" r="25965" b="25571"/>
          <a:stretch/>
        </p:blipFill>
        <p:spPr>
          <a:xfrm>
            <a:off x="1097280" y="2661920"/>
            <a:ext cx="8345424" cy="3007360"/>
          </a:xfrm>
        </p:spPr>
      </p:pic>
    </p:spTree>
    <p:extLst>
      <p:ext uri="{BB962C8B-B14F-4D97-AF65-F5344CB8AC3E}">
        <p14:creationId xmlns:p14="http://schemas.microsoft.com/office/powerpoint/2010/main" val="541819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09ACA9A-0CF3-945A-55F2-C7441EBD5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004" t="40401" r="26113" b="27403"/>
          <a:stretch/>
        </p:blipFill>
        <p:spPr>
          <a:xfrm>
            <a:off x="1686559" y="2976880"/>
            <a:ext cx="7747207" cy="2870200"/>
          </a:xfrm>
        </p:spPr>
      </p:pic>
    </p:spTree>
    <p:extLst>
      <p:ext uri="{BB962C8B-B14F-4D97-AF65-F5344CB8AC3E}">
        <p14:creationId xmlns:p14="http://schemas.microsoft.com/office/powerpoint/2010/main" val="42038192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139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Trebuchet MS</vt:lpstr>
      <vt:lpstr>Wingdings 3</vt:lpstr>
      <vt:lpstr>Facet</vt:lpstr>
      <vt:lpstr>Sports For All</vt:lpstr>
      <vt:lpstr>What did we do in this project?</vt:lpstr>
      <vt:lpstr>What was the idea of it?</vt:lpstr>
      <vt:lpstr>What are the causes?</vt:lpstr>
      <vt:lpstr>Here are our Google form responses from students:</vt:lpstr>
      <vt:lpstr>PowerPoint Presentation</vt:lpstr>
      <vt:lpstr>PowerPoint Presentation</vt:lpstr>
      <vt:lpstr>PowerPoint Presentation</vt:lpstr>
      <vt:lpstr>PowerPoint Presentation</vt:lpstr>
      <vt:lpstr>A summary of the students’ answers: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For All</dc:title>
  <dc:creator>DELL</dc:creator>
  <cp:lastModifiedBy>DELL</cp:lastModifiedBy>
  <cp:revision>4</cp:revision>
  <dcterms:created xsi:type="dcterms:W3CDTF">2023-03-08T17:12:59Z</dcterms:created>
  <dcterms:modified xsi:type="dcterms:W3CDTF">2023-03-13T08:00:25Z</dcterms:modified>
</cp:coreProperties>
</file>