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10"/>
  </p:notesMasterIdLst>
  <p:sldIdLst>
    <p:sldId id="256" r:id="rId2"/>
    <p:sldId id="259" r:id="rId3"/>
    <p:sldId id="258" r:id="rId4"/>
    <p:sldId id="267" r:id="rId5"/>
    <p:sldId id="313" r:id="rId6"/>
    <p:sldId id="265" r:id="rId7"/>
    <p:sldId id="260" r:id="rId8"/>
    <p:sldId id="285" r:id="rId9"/>
  </p:sldIdLst>
  <p:sldSz cx="9144000" cy="5143500" type="screen16x9"/>
  <p:notesSz cx="6858000" cy="9144000"/>
  <p:embeddedFontLst>
    <p:embeddedFont>
      <p:font typeface="Kristen ITC" panose="03050502040202030202" pitchFamily="66" charset="0"/>
      <p:regular r:id="rId11"/>
    </p:embeddedFont>
    <p:embeddedFont>
      <p:font typeface="Magra" panose="020B0604020202020204" charset="0"/>
      <p:regular r:id="rId12"/>
      <p:bold r:id="rId13"/>
    </p:embeddedFont>
    <p:embeddedFont>
      <p:font typeface="Capriola" panose="020B0604020202020204" charset="0"/>
      <p:regular r:id="rId14"/>
    </p:embeddedFont>
    <p:embeddedFont>
      <p:font typeface="Anaheim" panose="020B0604020202020204" charset="0"/>
      <p:regular r:id="rId15"/>
    </p:embeddedFont>
    <p:embeddedFont>
      <p:font typeface="Nixie One" panose="020B0604020202020204" charset="0"/>
      <p:regular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9FBD"/>
    <a:srgbClr val="4D4D4D"/>
    <a:srgbClr val="AF9956"/>
    <a:srgbClr val="7F7F9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AE08989-7ADB-4DDE-A319-CA19D709AB79}">
  <a:tblStyle styleId="{5AE08989-7ADB-4DDE-A319-CA19D709AB7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84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2" name="Google Shape;146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3" name="Google Shape;146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0" name="Google Shape;1660;g12d67f05389_0_7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1" name="Google Shape;1661;g12d67f05389_0_7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" name="Google Shape;1636;g12d67f05389_0_7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7" name="Google Shape;1637;g12d67f05389_0_70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1" name="Google Shape;2101;g12e0659f534_0_10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2" name="Google Shape;2102;g12e0659f534_0_10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8" name="Google Shape;2008;g12e0659f534_0_5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9" name="Google Shape;2009;g12e0659f534_0_5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" name="Google Shape;1730;g12ce519d7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1" name="Google Shape;1731;g12ce519d7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3" name="Google Shape;3003;g12e0659f534_2_24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4" name="Google Shape;3004;g12e0659f534_2_24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58125" y="1183446"/>
            <a:ext cx="4659000" cy="1380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00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758175" y="2728435"/>
            <a:ext cx="4659000" cy="4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 idx="2"/>
          </p:nvPr>
        </p:nvSpPr>
        <p:spPr>
          <a:xfrm>
            <a:off x="758125" y="702759"/>
            <a:ext cx="4659000" cy="39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200"/>
              <a:buNone/>
              <a:defRPr sz="3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1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14" name="Google Shape;1314;p34"/>
          <p:cNvGrpSpPr/>
          <p:nvPr/>
        </p:nvGrpSpPr>
        <p:grpSpPr>
          <a:xfrm flipH="1">
            <a:off x="-3525" y="3780600"/>
            <a:ext cx="9158100" cy="1404536"/>
            <a:chOff x="-3525" y="3780600"/>
            <a:chExt cx="9158100" cy="1404536"/>
          </a:xfrm>
        </p:grpSpPr>
        <p:grpSp>
          <p:nvGrpSpPr>
            <p:cNvPr id="1315" name="Google Shape;1315;p34"/>
            <p:cNvGrpSpPr/>
            <p:nvPr/>
          </p:nvGrpSpPr>
          <p:grpSpPr>
            <a:xfrm>
              <a:off x="-3525" y="4608662"/>
              <a:ext cx="9158100" cy="535483"/>
              <a:chOff x="-3525" y="3151625"/>
              <a:chExt cx="9158100" cy="1992125"/>
            </a:xfrm>
          </p:grpSpPr>
          <p:cxnSp>
            <p:nvCxnSpPr>
              <p:cNvPr id="1316" name="Google Shape;1316;p34"/>
              <p:cNvCxnSpPr/>
              <p:nvPr/>
            </p:nvCxnSpPr>
            <p:spPr>
              <a:xfrm>
                <a:off x="-3525" y="3151625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317" name="Google Shape;1317;p34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18" name="Google Shape;1318;p34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1319" name="Google Shape;1319;p34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320" name="Google Shape;1320;p34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321" name="Google Shape;1321;p34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2" name="Google Shape;1322;p34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3" name="Google Shape;1323;p34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4" name="Google Shape;1324;p34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5" name="Google Shape;1325;p34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6" name="Google Shape;1326;p34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7" name="Google Shape;1327;p34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28" name="Google Shape;1328;p34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329" name="Google Shape;1329;p34"/>
            <p:cNvSpPr/>
            <p:nvPr/>
          </p:nvSpPr>
          <p:spPr>
            <a:xfrm flipH="1">
              <a:off x="-3525" y="4379650"/>
              <a:ext cx="1019100" cy="773275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30" name="Google Shape;1330;p34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1331" name="Google Shape;1331;p34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2" name="Google Shape;1332;p34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3" name="Google Shape;1333;p34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4" name="Google Shape;1334;p34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5" name="Google Shape;1335;p34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6" name="Google Shape;1336;p34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7" name="Google Shape;1337;p34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8" name="Google Shape;1338;p34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9" name="Google Shape;1339;p34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0" name="Google Shape;1340;p34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41" name="Google Shape;1341;p34"/>
            <p:cNvGrpSpPr/>
            <p:nvPr/>
          </p:nvGrpSpPr>
          <p:grpSpPr>
            <a:xfrm flipH="1">
              <a:off x="3853275" y="4102696"/>
              <a:ext cx="1437451" cy="1070462"/>
              <a:chOff x="3348635" y="3991675"/>
              <a:chExt cx="1586765" cy="1181655"/>
            </a:xfrm>
          </p:grpSpPr>
          <p:grpSp>
            <p:nvGrpSpPr>
              <p:cNvPr id="1342" name="Google Shape;1342;p34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343" name="Google Shape;1343;p34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4" name="Google Shape;1344;p34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45" name="Google Shape;1345;p34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346" name="Google Shape;1346;p34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7" name="Google Shape;1347;p34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8" name="Google Shape;1348;p34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49" name="Google Shape;1349;p34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0" name="Google Shape;1350;p34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1" name="Google Shape;1351;p34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352" name="Google Shape;1352;p34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353" name="Google Shape;1353;p34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4" name="Google Shape;1354;p34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5" name="Google Shape;1355;p34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6" name="Google Shape;1356;p34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7" name="Google Shape;1357;p34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8" name="Google Shape;1358;p34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59" name="Google Shape;1359;p34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360" name="Google Shape;1360;p34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361" name="Google Shape;1361;p34"/>
            <p:cNvSpPr/>
            <p:nvPr/>
          </p:nvSpPr>
          <p:spPr>
            <a:xfrm rot="-6095">
              <a:off x="1750774" y="48626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2" name="Google Shape;1362;p34"/>
            <p:cNvSpPr/>
            <p:nvPr/>
          </p:nvSpPr>
          <p:spPr>
            <a:xfrm rot="950585">
              <a:off x="6974512" y="486434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363" name="Google Shape;1363;p34"/>
            <p:cNvGrpSpPr/>
            <p:nvPr/>
          </p:nvGrpSpPr>
          <p:grpSpPr>
            <a:xfrm rot="260469" flipH="1">
              <a:off x="2736344" y="4733837"/>
              <a:ext cx="442031" cy="203389"/>
              <a:chOff x="3029000" y="3167975"/>
              <a:chExt cx="442000" cy="203375"/>
            </a:xfrm>
          </p:grpSpPr>
          <p:sp>
            <p:nvSpPr>
              <p:cNvPr id="1364" name="Google Shape;1364;p34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5" name="Google Shape;1365;p34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6" name="Google Shape;1366;p34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7" name="Google Shape;1367;p34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8" name="Google Shape;1368;p34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9" name="Google Shape;1369;p34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0" name="Google Shape;1370;p34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0">
    <p:spTree>
      <p:nvGrpSpPr>
        <p:cNvPr id="1" name="Shape 1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2" name="Google Shape;1372;p35"/>
          <p:cNvGrpSpPr/>
          <p:nvPr/>
        </p:nvGrpSpPr>
        <p:grpSpPr>
          <a:xfrm>
            <a:off x="-3525" y="539666"/>
            <a:ext cx="9158100" cy="4645470"/>
            <a:chOff x="-3525" y="539666"/>
            <a:chExt cx="9158100" cy="4645470"/>
          </a:xfrm>
        </p:grpSpPr>
        <p:grpSp>
          <p:nvGrpSpPr>
            <p:cNvPr id="1373" name="Google Shape;1373;p35"/>
            <p:cNvGrpSpPr/>
            <p:nvPr/>
          </p:nvGrpSpPr>
          <p:grpSpPr>
            <a:xfrm>
              <a:off x="-3525" y="539666"/>
              <a:ext cx="9158100" cy="4645470"/>
              <a:chOff x="-3525" y="539666"/>
              <a:chExt cx="9158100" cy="4645470"/>
            </a:xfrm>
          </p:grpSpPr>
          <p:grpSp>
            <p:nvGrpSpPr>
              <p:cNvPr id="1374" name="Google Shape;1374;p35"/>
              <p:cNvGrpSpPr/>
              <p:nvPr/>
            </p:nvGrpSpPr>
            <p:grpSpPr>
              <a:xfrm>
                <a:off x="-3525" y="539666"/>
                <a:ext cx="9158100" cy="4645470"/>
                <a:chOff x="-3525" y="539666"/>
                <a:chExt cx="9158100" cy="4645470"/>
              </a:xfrm>
            </p:grpSpPr>
            <p:grpSp>
              <p:nvGrpSpPr>
                <p:cNvPr id="1375" name="Google Shape;1375;p35"/>
                <p:cNvGrpSpPr/>
                <p:nvPr/>
              </p:nvGrpSpPr>
              <p:grpSpPr>
                <a:xfrm>
                  <a:off x="-3525" y="539666"/>
                  <a:ext cx="9158100" cy="4645470"/>
                  <a:chOff x="-3525" y="539666"/>
                  <a:chExt cx="9158100" cy="4645470"/>
                </a:xfrm>
              </p:grpSpPr>
              <p:grpSp>
                <p:nvGrpSpPr>
                  <p:cNvPr id="1376" name="Google Shape;1376;p35"/>
                  <p:cNvGrpSpPr/>
                  <p:nvPr/>
                </p:nvGrpSpPr>
                <p:grpSpPr>
                  <a:xfrm>
                    <a:off x="-3525" y="539666"/>
                    <a:ext cx="9158100" cy="4645470"/>
                    <a:chOff x="-3525" y="539666"/>
                    <a:chExt cx="9158100" cy="4645470"/>
                  </a:xfrm>
                </p:grpSpPr>
                <p:grpSp>
                  <p:nvGrpSpPr>
                    <p:cNvPr id="1377" name="Google Shape;1377;p35"/>
                    <p:cNvGrpSpPr/>
                    <p:nvPr/>
                  </p:nvGrpSpPr>
                  <p:grpSpPr>
                    <a:xfrm>
                      <a:off x="-3525" y="539666"/>
                      <a:ext cx="9158100" cy="4604318"/>
                      <a:chOff x="-3525" y="3151625"/>
                      <a:chExt cx="9158100" cy="1992004"/>
                    </a:xfrm>
                  </p:grpSpPr>
                  <p:cxnSp>
                    <p:nvCxnSpPr>
                      <p:cNvPr id="1378" name="Google Shape;1378;p35"/>
                      <p:cNvCxnSpPr/>
                      <p:nvPr/>
                    </p:nvCxnSpPr>
                    <p:spPr>
                      <a:xfrm>
                        <a:off x="-3525" y="3151625"/>
                        <a:ext cx="9158100" cy="0"/>
                      </a:xfrm>
                      <a:prstGeom prst="straightConnector1">
                        <a:avLst/>
                      </a:prstGeom>
                      <a:noFill/>
                      <a:ln w="9525" cap="flat" cmpd="sng">
                        <a:solidFill>
                          <a:schemeClr val="accent4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</p:spPr>
                  </p:cxnSp>
                  <p:sp>
                    <p:nvSpPr>
                      <p:cNvPr id="1379" name="Google Shape;1379;p35"/>
                      <p:cNvSpPr/>
                      <p:nvPr/>
                    </p:nvSpPr>
                    <p:spPr>
                      <a:xfrm>
                        <a:off x="0" y="3151629"/>
                        <a:ext cx="9144000" cy="1992000"/>
                      </a:xfrm>
                      <a:prstGeom prst="rect">
                        <a:avLst/>
                      </a:prstGeom>
                      <a:solidFill>
                        <a:schemeClr val="lt2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</p:grpSp>
                <p:sp>
                  <p:nvSpPr>
                    <p:cNvPr id="1380" name="Google Shape;1380;p35"/>
                    <p:cNvSpPr/>
                    <p:nvPr/>
                  </p:nvSpPr>
                  <p:spPr>
                    <a:xfrm rot="694837">
                      <a:off x="8696127" y="2988733"/>
                      <a:ext cx="336245" cy="142675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81" name="Google Shape;1381;p35"/>
                    <p:cNvSpPr/>
                    <p:nvPr/>
                  </p:nvSpPr>
                  <p:spPr>
                    <a:xfrm rot="-399723" flipH="1">
                      <a:off x="8437901" y="3446252"/>
                      <a:ext cx="336170" cy="142856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82" name="Google Shape;1382;p35"/>
                    <p:cNvSpPr/>
                    <p:nvPr/>
                  </p:nvSpPr>
                  <p:spPr>
                    <a:xfrm rot="1510072" flipH="1">
                      <a:off x="8306970" y="4427302"/>
                      <a:ext cx="247606" cy="104810"/>
                    </a:xfrm>
                    <a:prstGeom prst="ellipse">
                      <a:avLst/>
                    </a:prstGeom>
                    <a:noFill/>
                    <a:ln w="9525" cap="flat" cmpd="sng">
                      <a:solidFill>
                        <a:schemeClr val="accent4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grpSp>
                  <p:nvGrpSpPr>
                    <p:cNvPr id="1383" name="Google Shape;1383;p35"/>
                    <p:cNvGrpSpPr/>
                    <p:nvPr/>
                  </p:nvGrpSpPr>
                  <p:grpSpPr>
                    <a:xfrm>
                      <a:off x="7403112" y="4379650"/>
                      <a:ext cx="1741163" cy="805486"/>
                      <a:chOff x="7403112" y="4379650"/>
                      <a:chExt cx="1741163" cy="805486"/>
                    </a:xfrm>
                  </p:grpSpPr>
                  <p:sp>
                    <p:nvSpPr>
                      <p:cNvPr id="1384" name="Google Shape;1384;p35"/>
                      <p:cNvSpPr/>
                      <p:nvPr/>
                    </p:nvSpPr>
                    <p:spPr>
                      <a:xfrm>
                        <a:off x="8125175" y="4379650"/>
                        <a:ext cx="1019100" cy="773275"/>
                      </a:xfrm>
                      <a:custGeom>
                        <a:avLst/>
                        <a:gdLst/>
                        <a:ahLst/>
                        <a:cxnLst/>
                        <a:rect l="l" t="t" r="r" b="b"/>
                        <a:pathLst>
                          <a:path w="40764" h="30931" extrusionOk="0">
                            <a:moveTo>
                              <a:pt x="37643" y="1"/>
                            </a:moveTo>
                            <a:cubicBezTo>
                              <a:pt x="36339" y="1"/>
                              <a:pt x="34901" y="1033"/>
                              <a:pt x="34392" y="2844"/>
                            </a:cubicBezTo>
                            <a:cubicBezTo>
                              <a:pt x="33458" y="6080"/>
                              <a:pt x="36427" y="9048"/>
                              <a:pt x="37795" y="11550"/>
                            </a:cubicBezTo>
                            <a:cubicBezTo>
                              <a:pt x="38740" y="13256"/>
                              <a:pt x="37486" y="14803"/>
                              <a:pt x="36137" y="14803"/>
                            </a:cubicBezTo>
                            <a:cubicBezTo>
                              <a:pt x="35534" y="14803"/>
                              <a:pt x="34912" y="14494"/>
                              <a:pt x="34459" y="13752"/>
                            </a:cubicBezTo>
                            <a:cubicBezTo>
                              <a:pt x="32991" y="11350"/>
                              <a:pt x="34359" y="9148"/>
                              <a:pt x="33425" y="7847"/>
                            </a:cubicBezTo>
                            <a:cubicBezTo>
                              <a:pt x="33198" y="7520"/>
                              <a:pt x="32945" y="7363"/>
                              <a:pt x="32687" y="7363"/>
                            </a:cubicBezTo>
                            <a:cubicBezTo>
                              <a:pt x="31921" y="7363"/>
                              <a:pt x="31105" y="8738"/>
                              <a:pt x="30756" y="11083"/>
                            </a:cubicBezTo>
                            <a:cubicBezTo>
                              <a:pt x="30289" y="14219"/>
                              <a:pt x="32324" y="14619"/>
                              <a:pt x="33992" y="17254"/>
                            </a:cubicBezTo>
                            <a:cubicBezTo>
                              <a:pt x="35660" y="19923"/>
                              <a:pt x="36394" y="24259"/>
                              <a:pt x="33992" y="25193"/>
                            </a:cubicBezTo>
                            <a:cubicBezTo>
                              <a:pt x="33553" y="25364"/>
                              <a:pt x="33191" y="25444"/>
                              <a:pt x="32892" y="25444"/>
                            </a:cubicBezTo>
                            <a:cubicBezTo>
                              <a:pt x="31557" y="25444"/>
                              <a:pt x="31490" y="23835"/>
                              <a:pt x="31490" y="21491"/>
                            </a:cubicBezTo>
                            <a:cubicBezTo>
                              <a:pt x="31490" y="20222"/>
                              <a:pt x="30786" y="19625"/>
                              <a:pt x="30023" y="19625"/>
                            </a:cubicBezTo>
                            <a:cubicBezTo>
                              <a:pt x="29061" y="19625"/>
                              <a:pt x="28005" y="20575"/>
                              <a:pt x="28154" y="22325"/>
                            </a:cubicBezTo>
                            <a:cubicBezTo>
                              <a:pt x="28421" y="25460"/>
                              <a:pt x="28788" y="27395"/>
                              <a:pt x="25653" y="27795"/>
                            </a:cubicBezTo>
                            <a:cubicBezTo>
                              <a:pt x="25516" y="27811"/>
                              <a:pt x="25387" y="27819"/>
                              <a:pt x="25267" y="27819"/>
                            </a:cubicBezTo>
                            <a:cubicBezTo>
                              <a:pt x="22622" y="27819"/>
                              <a:pt x="23775" y="24091"/>
                              <a:pt x="25019" y="21858"/>
                            </a:cubicBezTo>
                            <a:cubicBezTo>
                              <a:pt x="26286" y="19556"/>
                              <a:pt x="29455" y="19022"/>
                              <a:pt x="29822" y="16620"/>
                            </a:cubicBezTo>
                            <a:cubicBezTo>
                              <a:pt x="30189" y="14252"/>
                              <a:pt x="28688" y="14386"/>
                              <a:pt x="28755" y="11817"/>
                            </a:cubicBezTo>
                            <a:cubicBezTo>
                              <a:pt x="28788" y="9282"/>
                              <a:pt x="30256" y="7481"/>
                              <a:pt x="30189" y="4679"/>
                            </a:cubicBezTo>
                            <a:cubicBezTo>
                              <a:pt x="30152" y="3123"/>
                              <a:pt x="29029" y="2336"/>
                              <a:pt x="27786" y="2336"/>
                            </a:cubicBezTo>
                            <a:cubicBezTo>
                              <a:pt x="26818" y="2336"/>
                              <a:pt x="25776" y="2814"/>
                              <a:pt x="25119" y="3778"/>
                            </a:cubicBezTo>
                            <a:cubicBezTo>
                              <a:pt x="23584" y="5979"/>
                              <a:pt x="25286" y="8014"/>
                              <a:pt x="26453" y="12918"/>
                            </a:cubicBezTo>
                            <a:cubicBezTo>
                              <a:pt x="27039" y="15379"/>
                              <a:pt x="26112" y="16437"/>
                              <a:pt x="25056" y="16437"/>
                            </a:cubicBezTo>
                            <a:cubicBezTo>
                              <a:pt x="24009" y="16437"/>
                              <a:pt x="22834" y="15396"/>
                              <a:pt x="22884" y="13652"/>
                            </a:cubicBezTo>
                            <a:cubicBezTo>
                              <a:pt x="22958" y="11056"/>
                              <a:pt x="22867" y="9119"/>
                              <a:pt x="21810" y="9119"/>
                            </a:cubicBezTo>
                            <a:cubicBezTo>
                              <a:pt x="21441" y="9119"/>
                              <a:pt x="20954" y="9356"/>
                              <a:pt x="20315" y="9882"/>
                            </a:cubicBezTo>
                            <a:cubicBezTo>
                              <a:pt x="17814" y="11884"/>
                              <a:pt x="20382" y="16153"/>
                              <a:pt x="22250" y="19823"/>
                            </a:cubicBezTo>
                            <a:cubicBezTo>
                              <a:pt x="23494" y="22311"/>
                              <a:pt x="22714" y="23649"/>
                              <a:pt x="21822" y="23649"/>
                            </a:cubicBezTo>
                            <a:cubicBezTo>
                              <a:pt x="21399" y="23649"/>
                              <a:pt x="20951" y="23348"/>
                              <a:pt x="20682" y="22725"/>
                            </a:cubicBezTo>
                            <a:cubicBezTo>
                              <a:pt x="20188" y="21558"/>
                              <a:pt x="19435" y="20825"/>
                              <a:pt x="18675" y="20825"/>
                            </a:cubicBezTo>
                            <a:cubicBezTo>
                              <a:pt x="18153" y="20825"/>
                              <a:pt x="17628" y="21170"/>
                              <a:pt x="17180" y="21958"/>
                            </a:cubicBezTo>
                            <a:cubicBezTo>
                              <a:pt x="16046" y="23926"/>
                              <a:pt x="17347" y="27428"/>
                              <a:pt x="15979" y="29229"/>
                            </a:cubicBezTo>
                            <a:cubicBezTo>
                              <a:pt x="15530" y="29821"/>
                              <a:pt x="15016" y="30107"/>
                              <a:pt x="14507" y="30107"/>
                            </a:cubicBezTo>
                            <a:cubicBezTo>
                              <a:pt x="13466" y="30107"/>
                              <a:pt x="12446" y="28912"/>
                              <a:pt x="12043" y="26694"/>
                            </a:cubicBezTo>
                            <a:cubicBezTo>
                              <a:pt x="11442" y="23359"/>
                              <a:pt x="13944" y="22792"/>
                              <a:pt x="15512" y="19823"/>
                            </a:cubicBezTo>
                            <a:cubicBezTo>
                              <a:pt x="16814" y="17358"/>
                              <a:pt x="15241" y="15744"/>
                              <a:pt x="13277" y="15744"/>
                            </a:cubicBezTo>
                            <a:cubicBezTo>
                              <a:pt x="12875" y="15744"/>
                              <a:pt x="12456" y="15812"/>
                              <a:pt x="12043" y="15953"/>
                            </a:cubicBezTo>
                            <a:cubicBezTo>
                              <a:pt x="9574" y="16787"/>
                              <a:pt x="11342" y="19956"/>
                              <a:pt x="10709" y="23659"/>
                            </a:cubicBezTo>
                            <a:cubicBezTo>
                              <a:pt x="10514" y="24747"/>
                              <a:pt x="10065" y="25184"/>
                              <a:pt x="9527" y="25184"/>
                            </a:cubicBezTo>
                            <a:cubicBezTo>
                              <a:pt x="8215" y="25184"/>
                              <a:pt x="6372" y="22594"/>
                              <a:pt x="6372" y="20490"/>
                            </a:cubicBezTo>
                            <a:cubicBezTo>
                              <a:pt x="6372" y="18504"/>
                              <a:pt x="5151" y="16412"/>
                              <a:pt x="3783" y="16412"/>
                            </a:cubicBezTo>
                            <a:cubicBezTo>
                              <a:pt x="3128" y="16412"/>
                              <a:pt x="2440" y="16890"/>
                              <a:pt x="1836" y="18088"/>
                            </a:cubicBezTo>
                            <a:cubicBezTo>
                              <a:pt x="1" y="21791"/>
                              <a:pt x="3403" y="24660"/>
                              <a:pt x="4704" y="26127"/>
                            </a:cubicBezTo>
                            <a:cubicBezTo>
                              <a:pt x="6005" y="27595"/>
                              <a:pt x="6472" y="29530"/>
                              <a:pt x="2770" y="30931"/>
                            </a:cubicBezTo>
                            <a:lnTo>
                              <a:pt x="40763" y="30330"/>
                            </a:lnTo>
                            <a:cubicBezTo>
                              <a:pt x="40763" y="30330"/>
                              <a:pt x="40763" y="4979"/>
                              <a:pt x="39929" y="1943"/>
                            </a:cubicBezTo>
                            <a:cubicBezTo>
                              <a:pt x="39567" y="610"/>
                              <a:pt x="38644" y="1"/>
                              <a:pt x="37643" y="1"/>
                            </a:cubicBezTo>
                            <a:close/>
                          </a:path>
                        </a:pathLst>
                      </a:custGeom>
                      <a:solidFill>
                        <a:schemeClr val="accent6"/>
                      </a:solidFill>
                      <a:ln>
                        <a:noFill/>
                      </a:ln>
                    </p:spPr>
                    <p:txBody>
                      <a:bodyPr spcFirstLastPara="1" wrap="square" lIns="91425" tIns="91425" rIns="91425" bIns="91425" anchor="ctr" anchorCtr="0">
                        <a:noAutofit/>
                      </a:bodyPr>
                      <a:lstStyle/>
                      <a:p>
                        <a:pPr marL="0" lvl="0" indent="0" algn="l" rtl="0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endParaRPr/>
                      </a:p>
                    </p:txBody>
                  </p:sp>
                  <p:grpSp>
                    <p:nvGrpSpPr>
                      <p:cNvPr id="1385" name="Google Shape;1385;p35"/>
                      <p:cNvGrpSpPr/>
                      <p:nvPr/>
                    </p:nvGrpSpPr>
                    <p:grpSpPr>
                      <a:xfrm rot="739684">
                        <a:off x="7445348" y="4564015"/>
                        <a:ext cx="1077430" cy="512003"/>
                        <a:chOff x="4925350" y="704275"/>
                        <a:chExt cx="1077475" cy="512025"/>
                      </a:xfrm>
                    </p:grpSpPr>
                    <p:sp>
                      <p:nvSpPr>
                        <p:cNvPr id="1386" name="Google Shape;1386;p35"/>
                        <p:cNvSpPr/>
                        <p:nvPr/>
                      </p:nvSpPr>
                      <p:spPr>
                        <a:xfrm>
                          <a:off x="4925350" y="743200"/>
                          <a:ext cx="670500" cy="1729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6820" h="6917" extrusionOk="0">
                              <a:moveTo>
                                <a:pt x="13408" y="0"/>
                              </a:moveTo>
                              <a:cubicBezTo>
                                <a:pt x="6185" y="0"/>
                                <a:pt x="1" y="4481"/>
                                <a:pt x="1" y="4481"/>
                              </a:cubicBezTo>
                              <a:cubicBezTo>
                                <a:pt x="904" y="4638"/>
                                <a:pt x="1765" y="4704"/>
                                <a:pt x="2589" y="4704"/>
                              </a:cubicBezTo>
                              <a:cubicBezTo>
                                <a:pt x="6608" y="4704"/>
                                <a:pt x="9749" y="3155"/>
                                <a:pt x="12638" y="3155"/>
                              </a:cubicBezTo>
                              <a:cubicBezTo>
                                <a:pt x="13686" y="3155"/>
                                <a:pt x="14701" y="3359"/>
                                <a:pt x="15712" y="3914"/>
                              </a:cubicBezTo>
                              <a:cubicBezTo>
                                <a:pt x="20082" y="6316"/>
                                <a:pt x="26820" y="6916"/>
                                <a:pt x="26820" y="6916"/>
                              </a:cubicBezTo>
                              <a:cubicBezTo>
                                <a:pt x="26820" y="6916"/>
                                <a:pt x="22383" y="579"/>
                                <a:pt x="14644" y="45"/>
                              </a:cubicBezTo>
                              <a:cubicBezTo>
                                <a:pt x="14229" y="14"/>
                                <a:pt x="13817" y="0"/>
                                <a:pt x="13408" y="0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7" name="Google Shape;1387;p35"/>
                        <p:cNvSpPr/>
                        <p:nvPr/>
                      </p:nvSpPr>
                      <p:spPr>
                        <a:xfrm>
                          <a:off x="5240575" y="942350"/>
                          <a:ext cx="567925" cy="1463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2717" h="5853" extrusionOk="0">
                              <a:moveTo>
                                <a:pt x="17929" y="1"/>
                              </a:moveTo>
                              <a:cubicBezTo>
                                <a:pt x="15911" y="1"/>
                                <a:pt x="13527" y="302"/>
                                <a:pt x="11342" y="1352"/>
                              </a:cubicBezTo>
                              <a:cubicBezTo>
                                <a:pt x="5588" y="4132"/>
                                <a:pt x="1548" y="4364"/>
                                <a:pt x="361" y="4364"/>
                              </a:cubicBezTo>
                              <a:cubicBezTo>
                                <a:pt x="124" y="4364"/>
                                <a:pt x="1" y="4354"/>
                                <a:pt x="1" y="4354"/>
                              </a:cubicBezTo>
                              <a:lnTo>
                                <a:pt x="1" y="4354"/>
                              </a:lnTo>
                              <a:cubicBezTo>
                                <a:pt x="2237" y="5423"/>
                                <a:pt x="4500" y="5852"/>
                                <a:pt x="6647" y="5852"/>
                              </a:cubicBezTo>
                              <a:cubicBezTo>
                                <a:pt x="10265" y="5852"/>
                                <a:pt x="13551" y="4631"/>
                                <a:pt x="15812" y="3187"/>
                              </a:cubicBezTo>
                              <a:cubicBezTo>
                                <a:pt x="17880" y="1786"/>
                                <a:pt x="20248" y="918"/>
                                <a:pt x="22717" y="552"/>
                              </a:cubicBezTo>
                              <a:cubicBezTo>
                                <a:pt x="22717" y="552"/>
                                <a:pt x="20657" y="1"/>
                                <a:pt x="17929" y="1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8" name="Google Shape;1388;p35"/>
                        <p:cNvSpPr/>
                        <p:nvPr/>
                      </p:nvSpPr>
                      <p:spPr>
                        <a:xfrm>
                          <a:off x="5482425" y="1051825"/>
                          <a:ext cx="492875" cy="1644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715" h="6579" extrusionOk="0">
                              <a:moveTo>
                                <a:pt x="14944" y="0"/>
                              </a:moveTo>
                              <a:cubicBezTo>
                                <a:pt x="12982" y="0"/>
                                <a:pt x="10528" y="740"/>
                                <a:pt x="8540" y="2344"/>
                              </a:cubicBezTo>
                              <a:cubicBezTo>
                                <a:pt x="5471" y="4845"/>
                                <a:pt x="0" y="4879"/>
                                <a:pt x="0" y="4879"/>
                              </a:cubicBezTo>
                              <a:cubicBezTo>
                                <a:pt x="0" y="4879"/>
                                <a:pt x="2899" y="6579"/>
                                <a:pt x="6353" y="6579"/>
                              </a:cubicBezTo>
                              <a:cubicBezTo>
                                <a:pt x="7172" y="6579"/>
                                <a:pt x="8023" y="6483"/>
                                <a:pt x="8873" y="6246"/>
                              </a:cubicBezTo>
                              <a:cubicBezTo>
                                <a:pt x="12727" y="5166"/>
                                <a:pt x="14306" y="2323"/>
                                <a:pt x="17994" y="2323"/>
                              </a:cubicBezTo>
                              <a:cubicBezTo>
                                <a:pt x="18521" y="2323"/>
                                <a:pt x="19090" y="2381"/>
                                <a:pt x="19714" y="2510"/>
                              </a:cubicBezTo>
                              <a:cubicBezTo>
                                <a:pt x="19714" y="2510"/>
                                <a:pt x="19314" y="1877"/>
                                <a:pt x="17613" y="676"/>
                              </a:cubicBezTo>
                              <a:cubicBezTo>
                                <a:pt x="16990" y="233"/>
                                <a:pt x="16044" y="0"/>
                                <a:pt x="14944" y="0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89" name="Google Shape;1389;p35"/>
                        <p:cNvSpPr/>
                        <p:nvPr/>
                      </p:nvSpPr>
                      <p:spPr>
                        <a:xfrm>
                          <a:off x="5657550" y="704275"/>
                          <a:ext cx="271875" cy="318600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0875" h="12744" extrusionOk="0">
                              <a:moveTo>
                                <a:pt x="0" y="1"/>
                              </a:moveTo>
                              <a:cubicBezTo>
                                <a:pt x="0" y="1"/>
                                <a:pt x="3503" y="1702"/>
                                <a:pt x="5104" y="4437"/>
                              </a:cubicBezTo>
                              <a:cubicBezTo>
                                <a:pt x="6705" y="7139"/>
                                <a:pt x="9941" y="12743"/>
                                <a:pt x="9941" y="12743"/>
                              </a:cubicBezTo>
                              <a:cubicBezTo>
                                <a:pt x="8273" y="8540"/>
                                <a:pt x="10875" y="7439"/>
                                <a:pt x="8840" y="3937"/>
                              </a:cubicBezTo>
                              <a:cubicBezTo>
                                <a:pt x="6805" y="434"/>
                                <a:pt x="1" y="1"/>
                                <a:pt x="0" y="1"/>
                              </a:cubicBezTo>
                              <a:close/>
                            </a:path>
                          </a:pathLst>
                        </a:custGeom>
                        <a:solidFill>
                          <a:schemeClr val="accent1"/>
                        </a:solidFill>
                        <a:ln>
                          <a:noFill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0" name="Google Shape;1390;p35"/>
                        <p:cNvSpPr/>
                        <p:nvPr/>
                      </p:nvSpPr>
                      <p:spPr>
                        <a:xfrm>
                          <a:off x="4925350" y="750975"/>
                          <a:ext cx="1077475" cy="4228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43099" h="16913" fill="none" extrusionOk="0">
                              <a:moveTo>
                                <a:pt x="43098" y="16913"/>
                              </a:moveTo>
                              <a:cubicBezTo>
                                <a:pt x="40963" y="11642"/>
                                <a:pt x="37027" y="7406"/>
                                <a:pt x="30356" y="7106"/>
                              </a:cubicBezTo>
                              <a:cubicBezTo>
                                <a:pt x="23718" y="6839"/>
                                <a:pt x="20549" y="3170"/>
                                <a:pt x="15145" y="1602"/>
                              </a:cubicBezTo>
                              <a:cubicBezTo>
                                <a:pt x="9741" y="1"/>
                                <a:pt x="1" y="4170"/>
                                <a:pt x="1" y="4170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1" name="Google Shape;1391;p35"/>
                        <p:cNvSpPr/>
                        <p:nvPr/>
                      </p:nvSpPr>
                      <p:spPr>
                        <a:xfrm>
                          <a:off x="5240575" y="954450"/>
                          <a:ext cx="567925" cy="1176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22717" h="4705" fill="none" extrusionOk="0">
                              <a:moveTo>
                                <a:pt x="1" y="3870"/>
                              </a:moveTo>
                              <a:cubicBezTo>
                                <a:pt x="8774" y="4704"/>
                                <a:pt x="12343" y="2803"/>
                                <a:pt x="14978" y="1402"/>
                              </a:cubicBezTo>
                              <a:cubicBezTo>
                                <a:pt x="17613" y="1"/>
                                <a:pt x="22717" y="68"/>
                                <a:pt x="22717" y="68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2" name="Google Shape;1392;p35"/>
                        <p:cNvSpPr/>
                        <p:nvPr/>
                      </p:nvSpPr>
                      <p:spPr>
                        <a:xfrm>
                          <a:off x="5656700" y="704275"/>
                          <a:ext cx="249375" cy="31942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9975" h="12777" fill="none" extrusionOk="0">
                              <a:moveTo>
                                <a:pt x="1" y="1"/>
                              </a:moveTo>
                              <a:cubicBezTo>
                                <a:pt x="4037" y="768"/>
                                <a:pt x="7573" y="3470"/>
                                <a:pt x="8107" y="5972"/>
                              </a:cubicBezTo>
                              <a:cubicBezTo>
                                <a:pt x="8607" y="8240"/>
                                <a:pt x="9241" y="10542"/>
                                <a:pt x="9975" y="12776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  <p:sp>
                      <p:nvSpPr>
                        <p:cNvPr id="1393" name="Google Shape;1393;p35"/>
                        <p:cNvSpPr/>
                        <p:nvPr/>
                      </p:nvSpPr>
                      <p:spPr>
                        <a:xfrm>
                          <a:off x="5481575" y="1069550"/>
                          <a:ext cx="492875" cy="134275"/>
                        </a:xfrm>
                        <a:custGeom>
                          <a:avLst/>
                          <a:gdLst/>
                          <a:ahLst/>
                          <a:cxnLst/>
                          <a:rect l="l" t="t" r="r" b="b"/>
                          <a:pathLst>
                            <a:path w="19715" h="5371" fill="none" extrusionOk="0">
                              <a:moveTo>
                                <a:pt x="1" y="4170"/>
                              </a:moveTo>
                              <a:cubicBezTo>
                                <a:pt x="5138" y="5371"/>
                                <a:pt x="8974" y="3636"/>
                                <a:pt x="12143" y="1801"/>
                              </a:cubicBezTo>
                              <a:cubicBezTo>
                                <a:pt x="15312" y="0"/>
                                <a:pt x="19715" y="1801"/>
                                <a:pt x="19715" y="1801"/>
                              </a:cubicBezTo>
                            </a:path>
                          </a:pathLst>
                        </a:custGeom>
                        <a:noFill/>
                        <a:ln w="5000" cap="flat" cmpd="sng">
                          <a:solidFill>
                            <a:schemeClr val="dk2"/>
                          </a:solidFill>
                          <a:prstDash val="solid"/>
                          <a:miter lim="33357"/>
                          <a:headEnd type="none" w="sm" len="sm"/>
                          <a:tailEnd type="none" w="sm" len="sm"/>
                        </a:ln>
                      </p:spPr>
                      <p:txBody>
                        <a:bodyPr spcFirstLastPara="1" wrap="square" lIns="91425" tIns="91425" rIns="91425" bIns="91425" anchor="ctr" anchorCtr="0">
                          <a:noAutofit/>
                        </a:bodyPr>
                        <a:lstStyle/>
                        <a:p>
                          <a:pPr marL="0" lvl="0" indent="0" algn="l" rtl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None/>
                          </a:pPr>
                          <a:endParaRPr/>
                        </a:p>
                      </p:txBody>
                    </p:sp>
                  </p:grpSp>
                </p:grpSp>
              </p:grpSp>
              <p:grpSp>
                <p:nvGrpSpPr>
                  <p:cNvPr id="1394" name="Google Shape;1394;p35"/>
                  <p:cNvGrpSpPr/>
                  <p:nvPr/>
                </p:nvGrpSpPr>
                <p:grpSpPr>
                  <a:xfrm flipH="1">
                    <a:off x="7946884" y="764962"/>
                    <a:ext cx="967802" cy="1502136"/>
                    <a:chOff x="4191425" y="5591575"/>
                    <a:chExt cx="761150" cy="1181575"/>
                  </a:xfrm>
                </p:grpSpPr>
                <p:sp>
                  <p:nvSpPr>
                    <p:cNvPr id="1395" name="Google Shape;1395;p35"/>
                    <p:cNvSpPr/>
                    <p:nvPr/>
                  </p:nvSpPr>
                  <p:spPr>
                    <a:xfrm>
                      <a:off x="4314000" y="5827450"/>
                      <a:ext cx="263550" cy="77807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542" h="31123" fill="none" extrusionOk="0">
                          <a:moveTo>
                            <a:pt x="5538" y="31123"/>
                          </a:moveTo>
                          <a:cubicBezTo>
                            <a:pt x="4537" y="26953"/>
                            <a:pt x="1001" y="28821"/>
                            <a:pt x="1201" y="23350"/>
                          </a:cubicBezTo>
                          <a:cubicBezTo>
                            <a:pt x="1368" y="17846"/>
                            <a:pt x="3503" y="16812"/>
                            <a:pt x="2769" y="13076"/>
                          </a:cubicBezTo>
                          <a:cubicBezTo>
                            <a:pt x="2002" y="9307"/>
                            <a:pt x="1" y="8907"/>
                            <a:pt x="1668" y="5204"/>
                          </a:cubicBezTo>
                          <a:cubicBezTo>
                            <a:pt x="3336" y="1535"/>
                            <a:pt x="10541" y="0"/>
                            <a:pt x="10541" y="0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6" name="Google Shape;1396;p35"/>
                    <p:cNvSpPr/>
                    <p:nvPr/>
                  </p:nvSpPr>
                  <p:spPr>
                    <a:xfrm>
                      <a:off x="4329000" y="5809050"/>
                      <a:ext cx="312750" cy="5222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2510" h="20888" extrusionOk="0">
                          <a:moveTo>
                            <a:pt x="8338" y="0"/>
                          </a:moveTo>
                          <a:cubicBezTo>
                            <a:pt x="7919" y="0"/>
                            <a:pt x="7640" y="136"/>
                            <a:pt x="7640" y="136"/>
                          </a:cubicBezTo>
                          <a:cubicBezTo>
                            <a:pt x="3770" y="636"/>
                            <a:pt x="4137" y="5973"/>
                            <a:pt x="4137" y="5973"/>
                          </a:cubicBezTo>
                          <a:cubicBezTo>
                            <a:pt x="4137" y="5973"/>
                            <a:pt x="1102" y="6474"/>
                            <a:pt x="668" y="8876"/>
                          </a:cubicBezTo>
                          <a:cubicBezTo>
                            <a:pt x="401" y="10210"/>
                            <a:pt x="1068" y="11577"/>
                            <a:pt x="2336" y="12145"/>
                          </a:cubicBezTo>
                          <a:cubicBezTo>
                            <a:pt x="335" y="12645"/>
                            <a:pt x="101" y="14713"/>
                            <a:pt x="1535" y="14880"/>
                          </a:cubicBezTo>
                          <a:cubicBezTo>
                            <a:pt x="568" y="16147"/>
                            <a:pt x="368" y="16881"/>
                            <a:pt x="1736" y="17682"/>
                          </a:cubicBezTo>
                          <a:cubicBezTo>
                            <a:pt x="101" y="18549"/>
                            <a:pt x="1" y="20817"/>
                            <a:pt x="1402" y="20884"/>
                          </a:cubicBezTo>
                          <a:cubicBezTo>
                            <a:pt x="1450" y="20887"/>
                            <a:pt x="1496" y="20888"/>
                            <a:pt x="1542" y="20888"/>
                          </a:cubicBezTo>
                          <a:cubicBezTo>
                            <a:pt x="3376" y="20888"/>
                            <a:pt x="3482" y="18956"/>
                            <a:pt x="2603" y="17882"/>
                          </a:cubicBezTo>
                          <a:cubicBezTo>
                            <a:pt x="3870" y="17215"/>
                            <a:pt x="4404" y="16348"/>
                            <a:pt x="3704" y="15047"/>
                          </a:cubicBezTo>
                          <a:cubicBezTo>
                            <a:pt x="4938" y="14146"/>
                            <a:pt x="5005" y="13145"/>
                            <a:pt x="3870" y="12011"/>
                          </a:cubicBezTo>
                          <a:cubicBezTo>
                            <a:pt x="6506" y="11577"/>
                            <a:pt x="7873" y="10343"/>
                            <a:pt x="6973" y="7641"/>
                          </a:cubicBezTo>
                          <a:cubicBezTo>
                            <a:pt x="6973" y="7641"/>
                            <a:pt x="12510" y="7174"/>
                            <a:pt x="11209" y="3105"/>
                          </a:cubicBezTo>
                          <a:cubicBezTo>
                            <a:pt x="10365" y="464"/>
                            <a:pt x="9113" y="0"/>
                            <a:pt x="8338" y="0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7" name="Google Shape;1397;p35"/>
                    <p:cNvSpPr/>
                    <p:nvPr/>
                  </p:nvSpPr>
                  <p:spPr>
                    <a:xfrm>
                      <a:off x="4299000" y="5822450"/>
                      <a:ext cx="432825" cy="9507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7313" h="38028" fill="none" extrusionOk="0">
                          <a:moveTo>
                            <a:pt x="3769" y="38027"/>
                          </a:moveTo>
                          <a:cubicBezTo>
                            <a:pt x="6538" y="35426"/>
                            <a:pt x="5204" y="32557"/>
                            <a:pt x="3769" y="28787"/>
                          </a:cubicBezTo>
                          <a:cubicBezTo>
                            <a:pt x="2368" y="25018"/>
                            <a:pt x="5070" y="21816"/>
                            <a:pt x="6538" y="19748"/>
                          </a:cubicBezTo>
                          <a:cubicBezTo>
                            <a:pt x="8039" y="17646"/>
                            <a:pt x="7105" y="14310"/>
                            <a:pt x="8339" y="11075"/>
                          </a:cubicBezTo>
                          <a:cubicBezTo>
                            <a:pt x="9574" y="7873"/>
                            <a:pt x="17312" y="4237"/>
                            <a:pt x="17312" y="4237"/>
                          </a:cubicBezTo>
                          <a:lnTo>
                            <a:pt x="13810" y="0"/>
                          </a:lnTo>
                          <a:cubicBezTo>
                            <a:pt x="13810" y="0"/>
                            <a:pt x="6805" y="2802"/>
                            <a:pt x="5004" y="8239"/>
                          </a:cubicBezTo>
                          <a:cubicBezTo>
                            <a:pt x="3236" y="13643"/>
                            <a:pt x="5004" y="17646"/>
                            <a:pt x="2502" y="22149"/>
                          </a:cubicBezTo>
                          <a:cubicBezTo>
                            <a:pt x="0" y="26619"/>
                            <a:pt x="200" y="28154"/>
                            <a:pt x="1268" y="30889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8" name="Google Shape;1398;p35"/>
                    <p:cNvSpPr/>
                    <p:nvPr/>
                  </p:nvSpPr>
                  <p:spPr>
                    <a:xfrm>
                      <a:off x="4191425" y="5771575"/>
                      <a:ext cx="341100" cy="9165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644" h="36660" fill="none" extrusionOk="0">
                          <a:moveTo>
                            <a:pt x="1768" y="36660"/>
                          </a:moveTo>
                          <a:cubicBezTo>
                            <a:pt x="2969" y="34258"/>
                            <a:pt x="0" y="30089"/>
                            <a:pt x="1768" y="26253"/>
                          </a:cubicBezTo>
                          <a:cubicBezTo>
                            <a:pt x="3536" y="22416"/>
                            <a:pt x="5304" y="21149"/>
                            <a:pt x="4270" y="17813"/>
                          </a:cubicBezTo>
                          <a:cubicBezTo>
                            <a:pt x="3202" y="14477"/>
                            <a:pt x="500" y="11842"/>
                            <a:pt x="3269" y="7773"/>
                          </a:cubicBezTo>
                          <a:cubicBezTo>
                            <a:pt x="6038" y="3703"/>
                            <a:pt x="11041" y="100"/>
                            <a:pt x="13643" y="0"/>
                          </a:cubicBezTo>
                        </a:path>
                      </a:pathLst>
                    </a:custGeom>
                    <a:noFill/>
                    <a:ln w="10850" cap="flat" cmpd="sng">
                      <a:solidFill>
                        <a:schemeClr val="accent4"/>
                      </a:solidFill>
                      <a:prstDash val="solid"/>
                      <a:miter lim="33357"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399" name="Google Shape;1399;p35"/>
                    <p:cNvSpPr/>
                    <p:nvPr/>
                  </p:nvSpPr>
                  <p:spPr>
                    <a:xfrm>
                      <a:off x="4406575" y="5591575"/>
                      <a:ext cx="546000" cy="3641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1840" h="14566" extrusionOk="0">
                          <a:moveTo>
                            <a:pt x="12052" y="1"/>
                          </a:moveTo>
                          <a:cubicBezTo>
                            <a:pt x="10985" y="1"/>
                            <a:pt x="9861" y="116"/>
                            <a:pt x="8706" y="362"/>
                          </a:cubicBezTo>
                          <a:cubicBezTo>
                            <a:pt x="1401" y="1897"/>
                            <a:pt x="1068" y="2564"/>
                            <a:pt x="667" y="4031"/>
                          </a:cubicBezTo>
                          <a:cubicBezTo>
                            <a:pt x="0" y="6300"/>
                            <a:pt x="4603" y="13105"/>
                            <a:pt x="10141" y="14339"/>
                          </a:cubicBezTo>
                          <a:cubicBezTo>
                            <a:pt x="10851" y="14493"/>
                            <a:pt x="11513" y="14566"/>
                            <a:pt x="12130" y="14566"/>
                          </a:cubicBezTo>
                          <a:cubicBezTo>
                            <a:pt x="16319" y="14566"/>
                            <a:pt x="18466" y="11209"/>
                            <a:pt x="20181" y="7167"/>
                          </a:cubicBezTo>
                          <a:cubicBezTo>
                            <a:pt x="21840" y="3288"/>
                            <a:pt x="17766" y="1"/>
                            <a:pt x="12052" y="1"/>
                          </a:cubicBezTo>
                          <a:close/>
                        </a:path>
                      </a:pathLst>
                    </a:custGeom>
                    <a:solidFill>
                      <a:schemeClr val="accent2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1400" name="Google Shape;1400;p35"/>
                  <p:cNvGrpSpPr/>
                  <p:nvPr/>
                </p:nvGrpSpPr>
                <p:grpSpPr>
                  <a:xfrm>
                    <a:off x="4673750" y="4608563"/>
                    <a:ext cx="483950" cy="295550"/>
                    <a:chOff x="-1677100" y="665488"/>
                    <a:chExt cx="483950" cy="295550"/>
                  </a:xfrm>
                </p:grpSpPr>
                <p:sp>
                  <p:nvSpPr>
                    <p:cNvPr id="1401" name="Google Shape;1401;p35"/>
                    <p:cNvSpPr/>
                    <p:nvPr/>
                  </p:nvSpPr>
                  <p:spPr>
                    <a:xfrm>
                      <a:off x="-1619325" y="675488"/>
                      <a:ext cx="268550" cy="2616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42" h="10464" extrusionOk="0">
                          <a:moveTo>
                            <a:pt x="8264" y="1"/>
                          </a:moveTo>
                          <a:cubicBezTo>
                            <a:pt x="7319" y="1"/>
                            <a:pt x="3441" y="26"/>
                            <a:pt x="1836" y="435"/>
                          </a:cubicBezTo>
                          <a:cubicBezTo>
                            <a:pt x="1" y="902"/>
                            <a:pt x="1469" y="1802"/>
                            <a:pt x="6772" y="2570"/>
                          </a:cubicBezTo>
                          <a:lnTo>
                            <a:pt x="7840" y="5405"/>
                          </a:lnTo>
                          <a:cubicBezTo>
                            <a:pt x="7840" y="5405"/>
                            <a:pt x="4871" y="10108"/>
                            <a:pt x="5905" y="10442"/>
                          </a:cubicBezTo>
                          <a:cubicBezTo>
                            <a:pt x="5947" y="10457"/>
                            <a:pt x="5993" y="10464"/>
                            <a:pt x="6043" y="10464"/>
                          </a:cubicBezTo>
                          <a:cubicBezTo>
                            <a:pt x="7239" y="10464"/>
                            <a:pt x="10742" y="6439"/>
                            <a:pt x="10742" y="6439"/>
                          </a:cubicBezTo>
                          <a:lnTo>
                            <a:pt x="8474" y="1"/>
                          </a:lnTo>
                          <a:cubicBezTo>
                            <a:pt x="8474" y="1"/>
                            <a:pt x="8399" y="1"/>
                            <a:pt x="8264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2" name="Google Shape;1402;p35"/>
                    <p:cNvSpPr/>
                    <p:nvPr/>
                  </p:nvSpPr>
                  <p:spPr>
                    <a:xfrm>
                      <a:off x="-1677100" y="820688"/>
                      <a:ext cx="98675" cy="53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47" h="2133" extrusionOk="0">
                          <a:moveTo>
                            <a:pt x="682" y="1"/>
                          </a:moveTo>
                          <a:cubicBezTo>
                            <a:pt x="273" y="1"/>
                            <a:pt x="0" y="92"/>
                            <a:pt x="10" y="231"/>
                          </a:cubicBezTo>
                          <a:cubicBezTo>
                            <a:pt x="77" y="731"/>
                            <a:pt x="3946" y="2132"/>
                            <a:pt x="3946" y="2132"/>
                          </a:cubicBezTo>
                          <a:cubicBezTo>
                            <a:pt x="3384" y="514"/>
                            <a:pt x="1650" y="1"/>
                            <a:pt x="682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3" name="Google Shape;1403;p35"/>
                    <p:cNvSpPr/>
                    <p:nvPr/>
                  </p:nvSpPr>
                  <p:spPr>
                    <a:xfrm>
                      <a:off x="-1643500" y="873988"/>
                      <a:ext cx="72575" cy="870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3" h="3482" extrusionOk="0">
                          <a:moveTo>
                            <a:pt x="2602" y="0"/>
                          </a:moveTo>
                          <a:cubicBezTo>
                            <a:pt x="2602" y="0"/>
                            <a:pt x="1" y="3102"/>
                            <a:pt x="267" y="3436"/>
                          </a:cubicBezTo>
                          <a:cubicBezTo>
                            <a:pt x="291" y="3466"/>
                            <a:pt x="337" y="3481"/>
                            <a:pt x="400" y="3481"/>
                          </a:cubicBezTo>
                          <a:cubicBezTo>
                            <a:pt x="963" y="3481"/>
                            <a:pt x="2902" y="2280"/>
                            <a:pt x="2602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4" name="Google Shape;1404;p35"/>
                    <p:cNvSpPr/>
                    <p:nvPr/>
                  </p:nvSpPr>
                  <p:spPr>
                    <a:xfrm>
                      <a:off x="-1607650" y="665488"/>
                      <a:ext cx="414500" cy="21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580" h="8546" extrusionOk="0">
                          <a:moveTo>
                            <a:pt x="10508" y="1"/>
                          </a:moveTo>
                          <a:cubicBezTo>
                            <a:pt x="5972" y="34"/>
                            <a:pt x="1" y="4304"/>
                            <a:pt x="1168" y="8340"/>
                          </a:cubicBezTo>
                          <a:cubicBezTo>
                            <a:pt x="2040" y="8477"/>
                            <a:pt x="2917" y="8545"/>
                            <a:pt x="3792" y="8545"/>
                          </a:cubicBezTo>
                          <a:cubicBezTo>
                            <a:pt x="5899" y="8545"/>
                            <a:pt x="7995" y="8151"/>
                            <a:pt x="9975" y="7373"/>
                          </a:cubicBezTo>
                          <a:cubicBezTo>
                            <a:pt x="14578" y="5505"/>
                            <a:pt x="16579" y="3036"/>
                            <a:pt x="16579" y="3036"/>
                          </a:cubicBezTo>
                          <a:cubicBezTo>
                            <a:pt x="16579" y="3036"/>
                            <a:pt x="15012" y="1"/>
                            <a:pt x="10508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5" name="Google Shape;1405;p35"/>
                    <p:cNvSpPr/>
                    <p:nvPr/>
                  </p:nvSpPr>
                  <p:spPr>
                    <a:xfrm>
                      <a:off x="-1396650" y="740563"/>
                      <a:ext cx="78400" cy="909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36" h="3636" fill="none" extrusionOk="0">
                          <a:moveTo>
                            <a:pt x="3136" y="3636"/>
                          </a:moveTo>
                          <a:cubicBezTo>
                            <a:pt x="0" y="2569"/>
                            <a:pt x="134" y="0"/>
                            <a:pt x="134" y="0"/>
                          </a:cubicBezTo>
                        </a:path>
                      </a:pathLst>
                    </a:custGeom>
                    <a:noFill/>
                    <a:ln w="5000" cap="rnd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6" name="Google Shape;1406;p35"/>
                    <p:cNvSpPr/>
                    <p:nvPr/>
                  </p:nvSpPr>
                  <p:spPr>
                    <a:xfrm>
                      <a:off x="-1342450" y="730538"/>
                      <a:ext cx="32550" cy="31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1269" extrusionOk="0">
                          <a:moveTo>
                            <a:pt x="601" y="1"/>
                          </a:moveTo>
                          <a:cubicBezTo>
                            <a:pt x="267" y="34"/>
                            <a:pt x="0" y="334"/>
                            <a:pt x="34" y="668"/>
                          </a:cubicBezTo>
                          <a:cubicBezTo>
                            <a:pt x="34" y="1001"/>
                            <a:pt x="334" y="1268"/>
                            <a:pt x="668" y="1268"/>
                          </a:cubicBezTo>
                          <a:cubicBezTo>
                            <a:pt x="1035" y="1235"/>
                            <a:pt x="1301" y="935"/>
                            <a:pt x="1268" y="601"/>
                          </a:cubicBezTo>
                          <a:cubicBezTo>
                            <a:pt x="1235" y="268"/>
                            <a:pt x="968" y="1"/>
                            <a:pt x="60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07" name="Google Shape;1407;p35"/>
                    <p:cNvSpPr/>
                    <p:nvPr/>
                  </p:nvSpPr>
                  <p:spPr>
                    <a:xfrm>
                      <a:off x="-1334100" y="738888"/>
                      <a:ext cx="8350" cy="8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34" h="334" extrusionOk="0">
                          <a:moveTo>
                            <a:pt x="133" y="0"/>
                          </a:moveTo>
                          <a:cubicBezTo>
                            <a:pt x="67" y="0"/>
                            <a:pt x="0" y="100"/>
                            <a:pt x="0" y="167"/>
                          </a:cubicBezTo>
                          <a:cubicBezTo>
                            <a:pt x="0" y="267"/>
                            <a:pt x="67" y="334"/>
                            <a:pt x="167" y="334"/>
                          </a:cubicBezTo>
                          <a:cubicBezTo>
                            <a:pt x="267" y="334"/>
                            <a:pt x="334" y="267"/>
                            <a:pt x="334" y="167"/>
                          </a:cubicBezTo>
                          <a:cubicBezTo>
                            <a:pt x="334" y="67"/>
                            <a:pt x="234" y="0"/>
                            <a:pt x="133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  <p:grpSp>
                <p:nvGrpSpPr>
                  <p:cNvPr id="1408" name="Google Shape;1408;p35"/>
                  <p:cNvGrpSpPr/>
                  <p:nvPr/>
                </p:nvGrpSpPr>
                <p:grpSpPr>
                  <a:xfrm flipH="1">
                    <a:off x="8430775" y="3857688"/>
                    <a:ext cx="483950" cy="295550"/>
                    <a:chOff x="-1677100" y="665488"/>
                    <a:chExt cx="483950" cy="295550"/>
                  </a:xfrm>
                </p:grpSpPr>
                <p:sp>
                  <p:nvSpPr>
                    <p:cNvPr id="1409" name="Google Shape;1409;p35"/>
                    <p:cNvSpPr/>
                    <p:nvPr/>
                  </p:nvSpPr>
                  <p:spPr>
                    <a:xfrm>
                      <a:off x="-1619325" y="675488"/>
                      <a:ext cx="268550" cy="2616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0742" h="10464" extrusionOk="0">
                          <a:moveTo>
                            <a:pt x="8264" y="1"/>
                          </a:moveTo>
                          <a:cubicBezTo>
                            <a:pt x="7319" y="1"/>
                            <a:pt x="3441" y="26"/>
                            <a:pt x="1836" y="435"/>
                          </a:cubicBezTo>
                          <a:cubicBezTo>
                            <a:pt x="1" y="902"/>
                            <a:pt x="1469" y="1802"/>
                            <a:pt x="6772" y="2570"/>
                          </a:cubicBezTo>
                          <a:lnTo>
                            <a:pt x="7840" y="5405"/>
                          </a:lnTo>
                          <a:cubicBezTo>
                            <a:pt x="7840" y="5405"/>
                            <a:pt x="4871" y="10108"/>
                            <a:pt x="5905" y="10442"/>
                          </a:cubicBezTo>
                          <a:cubicBezTo>
                            <a:pt x="5947" y="10457"/>
                            <a:pt x="5993" y="10464"/>
                            <a:pt x="6043" y="10464"/>
                          </a:cubicBezTo>
                          <a:cubicBezTo>
                            <a:pt x="7239" y="10464"/>
                            <a:pt x="10742" y="6439"/>
                            <a:pt x="10742" y="6439"/>
                          </a:cubicBezTo>
                          <a:lnTo>
                            <a:pt x="8474" y="1"/>
                          </a:lnTo>
                          <a:cubicBezTo>
                            <a:pt x="8474" y="1"/>
                            <a:pt x="8399" y="1"/>
                            <a:pt x="8264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0" name="Google Shape;1410;p35"/>
                    <p:cNvSpPr/>
                    <p:nvPr/>
                  </p:nvSpPr>
                  <p:spPr>
                    <a:xfrm>
                      <a:off x="-1677100" y="820688"/>
                      <a:ext cx="98675" cy="533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947" h="2133" extrusionOk="0">
                          <a:moveTo>
                            <a:pt x="682" y="1"/>
                          </a:moveTo>
                          <a:cubicBezTo>
                            <a:pt x="273" y="1"/>
                            <a:pt x="0" y="92"/>
                            <a:pt x="10" y="231"/>
                          </a:cubicBezTo>
                          <a:cubicBezTo>
                            <a:pt x="77" y="731"/>
                            <a:pt x="3946" y="2132"/>
                            <a:pt x="3946" y="2132"/>
                          </a:cubicBezTo>
                          <a:cubicBezTo>
                            <a:pt x="3384" y="514"/>
                            <a:pt x="1650" y="1"/>
                            <a:pt x="682" y="1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1" name="Google Shape;1411;p35"/>
                    <p:cNvSpPr/>
                    <p:nvPr/>
                  </p:nvSpPr>
                  <p:spPr>
                    <a:xfrm>
                      <a:off x="-1643500" y="873988"/>
                      <a:ext cx="72575" cy="870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2903" h="3482" extrusionOk="0">
                          <a:moveTo>
                            <a:pt x="2602" y="0"/>
                          </a:moveTo>
                          <a:cubicBezTo>
                            <a:pt x="2602" y="0"/>
                            <a:pt x="1" y="3102"/>
                            <a:pt x="267" y="3436"/>
                          </a:cubicBezTo>
                          <a:cubicBezTo>
                            <a:pt x="291" y="3466"/>
                            <a:pt x="337" y="3481"/>
                            <a:pt x="400" y="3481"/>
                          </a:cubicBezTo>
                          <a:cubicBezTo>
                            <a:pt x="963" y="3481"/>
                            <a:pt x="2902" y="2280"/>
                            <a:pt x="2602" y="0"/>
                          </a:cubicBezTo>
                          <a:close/>
                        </a:path>
                      </a:pathLst>
                    </a:custGeom>
                    <a:solidFill>
                      <a:schemeClr val="accent5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2" name="Google Shape;1412;p35"/>
                    <p:cNvSpPr/>
                    <p:nvPr/>
                  </p:nvSpPr>
                  <p:spPr>
                    <a:xfrm>
                      <a:off x="-1607650" y="665488"/>
                      <a:ext cx="414500" cy="2136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6580" h="8546" extrusionOk="0">
                          <a:moveTo>
                            <a:pt x="10508" y="1"/>
                          </a:moveTo>
                          <a:cubicBezTo>
                            <a:pt x="5972" y="34"/>
                            <a:pt x="1" y="4304"/>
                            <a:pt x="1168" y="8340"/>
                          </a:cubicBezTo>
                          <a:cubicBezTo>
                            <a:pt x="2040" y="8477"/>
                            <a:pt x="2917" y="8545"/>
                            <a:pt x="3792" y="8545"/>
                          </a:cubicBezTo>
                          <a:cubicBezTo>
                            <a:pt x="5899" y="8545"/>
                            <a:pt x="7995" y="8151"/>
                            <a:pt x="9975" y="7373"/>
                          </a:cubicBezTo>
                          <a:cubicBezTo>
                            <a:pt x="14578" y="5505"/>
                            <a:pt x="16579" y="3036"/>
                            <a:pt x="16579" y="3036"/>
                          </a:cubicBezTo>
                          <a:cubicBezTo>
                            <a:pt x="16579" y="3036"/>
                            <a:pt x="15012" y="1"/>
                            <a:pt x="10508" y="1"/>
                          </a:cubicBez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3" name="Google Shape;1413;p35"/>
                    <p:cNvSpPr/>
                    <p:nvPr/>
                  </p:nvSpPr>
                  <p:spPr>
                    <a:xfrm>
                      <a:off x="-1396650" y="740563"/>
                      <a:ext cx="78400" cy="9090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136" h="3636" fill="none" extrusionOk="0">
                          <a:moveTo>
                            <a:pt x="3136" y="3636"/>
                          </a:moveTo>
                          <a:cubicBezTo>
                            <a:pt x="0" y="2569"/>
                            <a:pt x="134" y="0"/>
                            <a:pt x="134" y="0"/>
                          </a:cubicBezTo>
                        </a:path>
                      </a:pathLst>
                    </a:custGeom>
                    <a:noFill/>
                    <a:ln w="5000" cap="rnd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4" name="Google Shape;1414;p35"/>
                    <p:cNvSpPr/>
                    <p:nvPr/>
                  </p:nvSpPr>
                  <p:spPr>
                    <a:xfrm>
                      <a:off x="-1342450" y="730538"/>
                      <a:ext cx="32550" cy="31725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1302" h="1269" extrusionOk="0">
                          <a:moveTo>
                            <a:pt x="601" y="1"/>
                          </a:moveTo>
                          <a:cubicBezTo>
                            <a:pt x="267" y="34"/>
                            <a:pt x="0" y="334"/>
                            <a:pt x="34" y="668"/>
                          </a:cubicBezTo>
                          <a:cubicBezTo>
                            <a:pt x="34" y="1001"/>
                            <a:pt x="334" y="1268"/>
                            <a:pt x="668" y="1268"/>
                          </a:cubicBezTo>
                          <a:cubicBezTo>
                            <a:pt x="1035" y="1235"/>
                            <a:pt x="1301" y="935"/>
                            <a:pt x="1268" y="601"/>
                          </a:cubicBezTo>
                          <a:cubicBezTo>
                            <a:pt x="1235" y="268"/>
                            <a:pt x="968" y="1"/>
                            <a:pt x="601" y="1"/>
                          </a:cubicBezTo>
                          <a:close/>
                        </a:path>
                      </a:pathLst>
                    </a:custGeom>
                    <a:solidFill>
                      <a:schemeClr val="dk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  <p:sp>
                  <p:nvSpPr>
                    <p:cNvPr id="1415" name="Google Shape;1415;p35"/>
                    <p:cNvSpPr/>
                    <p:nvPr/>
                  </p:nvSpPr>
                  <p:spPr>
                    <a:xfrm>
                      <a:off x="-1334100" y="738888"/>
                      <a:ext cx="8350" cy="8350"/>
                    </a:xfrm>
                    <a:custGeom>
                      <a:avLst/>
                      <a:gdLst/>
                      <a:ahLst/>
                      <a:cxnLst/>
                      <a:rect l="l" t="t" r="r" b="b"/>
                      <a:pathLst>
                        <a:path w="334" h="334" extrusionOk="0">
                          <a:moveTo>
                            <a:pt x="133" y="0"/>
                          </a:moveTo>
                          <a:cubicBezTo>
                            <a:pt x="67" y="0"/>
                            <a:pt x="0" y="100"/>
                            <a:pt x="0" y="167"/>
                          </a:cubicBezTo>
                          <a:cubicBezTo>
                            <a:pt x="0" y="267"/>
                            <a:pt x="67" y="334"/>
                            <a:pt x="167" y="334"/>
                          </a:cubicBezTo>
                          <a:cubicBezTo>
                            <a:pt x="267" y="334"/>
                            <a:pt x="334" y="267"/>
                            <a:pt x="334" y="167"/>
                          </a:cubicBezTo>
                          <a:cubicBezTo>
                            <a:pt x="334" y="67"/>
                            <a:pt x="234" y="0"/>
                            <a:pt x="133" y="0"/>
                          </a:cubicBezTo>
                          <a:close/>
                        </a:path>
                      </a:pathLst>
                    </a:custGeom>
                    <a:solidFill>
                      <a:schemeClr val="lt1"/>
                    </a:solidFill>
                    <a:ln>
                      <a:noFill/>
                    </a:ln>
                  </p:spPr>
                  <p:txBody>
                    <a:bodyPr spcFirstLastPara="1" wrap="square" lIns="91425" tIns="91425" rIns="91425" bIns="91425" anchor="ctr" anchorCtr="0">
                      <a:noAutofit/>
                    </a:bodyPr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/>
                    </a:p>
                  </p:txBody>
                </p:sp>
              </p:grpSp>
            </p:grpSp>
            <p:grpSp>
              <p:nvGrpSpPr>
                <p:cNvPr id="1416" name="Google Shape;1416;p35"/>
                <p:cNvGrpSpPr/>
                <p:nvPr/>
              </p:nvGrpSpPr>
              <p:grpSpPr>
                <a:xfrm rot="-1800044" flipH="1">
                  <a:off x="256227" y="3965123"/>
                  <a:ext cx="520389" cy="1164374"/>
                  <a:chOff x="2721325" y="3835313"/>
                  <a:chExt cx="520400" cy="1164400"/>
                </a:xfrm>
              </p:grpSpPr>
              <p:sp>
                <p:nvSpPr>
                  <p:cNvPr id="1417" name="Google Shape;1417;p35"/>
                  <p:cNvSpPr/>
                  <p:nvPr/>
                </p:nvSpPr>
                <p:spPr>
                  <a:xfrm>
                    <a:off x="2873925" y="4089863"/>
                    <a:ext cx="132625" cy="7664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305" h="30656" fill="none" extrusionOk="0">
                        <a:moveTo>
                          <a:pt x="1" y="30656"/>
                        </a:moveTo>
                        <a:cubicBezTo>
                          <a:pt x="1101" y="26653"/>
                          <a:pt x="4170" y="24818"/>
                          <a:pt x="4537" y="21149"/>
                        </a:cubicBezTo>
                        <a:cubicBezTo>
                          <a:pt x="4938" y="17513"/>
                          <a:pt x="3803" y="14778"/>
                          <a:pt x="4537" y="11275"/>
                        </a:cubicBezTo>
                        <a:cubicBezTo>
                          <a:pt x="5304" y="7773"/>
                          <a:pt x="5171" y="3336"/>
                          <a:pt x="3870" y="0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8" name="Google Shape;1418;p35"/>
                  <p:cNvSpPr/>
                  <p:nvPr/>
                </p:nvSpPr>
                <p:spPr>
                  <a:xfrm>
                    <a:off x="2867250" y="4025213"/>
                    <a:ext cx="325275" cy="759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011" h="30360" extrusionOk="0">
                        <a:moveTo>
                          <a:pt x="5200" y="0"/>
                        </a:moveTo>
                        <a:cubicBezTo>
                          <a:pt x="4945" y="0"/>
                          <a:pt x="4669" y="58"/>
                          <a:pt x="4371" y="185"/>
                        </a:cubicBezTo>
                        <a:cubicBezTo>
                          <a:pt x="1235" y="1519"/>
                          <a:pt x="1669" y="2653"/>
                          <a:pt x="1669" y="2653"/>
                        </a:cubicBezTo>
                        <a:cubicBezTo>
                          <a:pt x="1" y="6589"/>
                          <a:pt x="5138" y="8124"/>
                          <a:pt x="5138" y="8124"/>
                        </a:cubicBezTo>
                        <a:cubicBezTo>
                          <a:pt x="4401" y="10751"/>
                          <a:pt x="4864" y="12301"/>
                          <a:pt x="6883" y="12301"/>
                        </a:cubicBezTo>
                        <a:cubicBezTo>
                          <a:pt x="6966" y="12301"/>
                          <a:pt x="7051" y="12299"/>
                          <a:pt x="7139" y="12293"/>
                        </a:cubicBezTo>
                        <a:lnTo>
                          <a:pt x="7139" y="12293"/>
                        </a:lnTo>
                        <a:cubicBezTo>
                          <a:pt x="5772" y="13928"/>
                          <a:pt x="5838" y="15362"/>
                          <a:pt x="7706" y="16563"/>
                        </a:cubicBezTo>
                        <a:cubicBezTo>
                          <a:pt x="6405" y="18498"/>
                          <a:pt x="6305" y="20199"/>
                          <a:pt x="8273" y="21567"/>
                        </a:cubicBezTo>
                        <a:cubicBezTo>
                          <a:pt x="7006" y="22801"/>
                          <a:pt x="7006" y="24035"/>
                          <a:pt x="7840" y="25236"/>
                        </a:cubicBezTo>
                        <a:cubicBezTo>
                          <a:pt x="6505" y="25870"/>
                          <a:pt x="5938" y="26737"/>
                          <a:pt x="6606" y="27971"/>
                        </a:cubicBezTo>
                        <a:cubicBezTo>
                          <a:pt x="6606" y="27971"/>
                          <a:pt x="4838" y="30039"/>
                          <a:pt x="6038" y="30306"/>
                        </a:cubicBezTo>
                        <a:cubicBezTo>
                          <a:pt x="6222" y="30343"/>
                          <a:pt x="6393" y="30359"/>
                          <a:pt x="6551" y="30359"/>
                        </a:cubicBezTo>
                        <a:cubicBezTo>
                          <a:pt x="8574" y="30359"/>
                          <a:pt x="8574" y="27604"/>
                          <a:pt x="8574" y="27604"/>
                        </a:cubicBezTo>
                        <a:cubicBezTo>
                          <a:pt x="10475" y="27604"/>
                          <a:pt x="10975" y="25736"/>
                          <a:pt x="9674" y="24269"/>
                        </a:cubicBezTo>
                        <a:cubicBezTo>
                          <a:pt x="11276" y="23735"/>
                          <a:pt x="12276" y="21000"/>
                          <a:pt x="10275" y="19765"/>
                        </a:cubicBezTo>
                        <a:cubicBezTo>
                          <a:pt x="12476" y="19365"/>
                          <a:pt x="13010" y="16463"/>
                          <a:pt x="11075" y="15329"/>
                        </a:cubicBezTo>
                        <a:cubicBezTo>
                          <a:pt x="12677" y="12894"/>
                          <a:pt x="12843" y="10792"/>
                          <a:pt x="9975" y="9358"/>
                        </a:cubicBezTo>
                        <a:cubicBezTo>
                          <a:pt x="10508" y="7056"/>
                          <a:pt x="10108" y="5489"/>
                          <a:pt x="8140" y="5188"/>
                        </a:cubicBezTo>
                        <a:cubicBezTo>
                          <a:pt x="8140" y="5188"/>
                          <a:pt x="7621" y="0"/>
                          <a:pt x="5200" y="0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19" name="Google Shape;1419;p35"/>
                  <p:cNvSpPr/>
                  <p:nvPr/>
                </p:nvSpPr>
                <p:spPr>
                  <a:xfrm>
                    <a:off x="2817225" y="4097363"/>
                    <a:ext cx="215175" cy="902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607" h="36094" fill="none" extrusionOk="0">
                        <a:moveTo>
                          <a:pt x="768" y="1"/>
                        </a:moveTo>
                        <a:cubicBezTo>
                          <a:pt x="1201" y="3770"/>
                          <a:pt x="4337" y="4704"/>
                          <a:pt x="6138" y="9441"/>
                        </a:cubicBezTo>
                        <a:cubicBezTo>
                          <a:pt x="7939" y="14178"/>
                          <a:pt x="8607" y="18714"/>
                          <a:pt x="6772" y="24318"/>
                        </a:cubicBezTo>
                        <a:cubicBezTo>
                          <a:pt x="4904" y="29922"/>
                          <a:pt x="5404" y="30156"/>
                          <a:pt x="4670" y="32090"/>
                        </a:cubicBezTo>
                        <a:cubicBezTo>
                          <a:pt x="3937" y="33992"/>
                          <a:pt x="2035" y="33758"/>
                          <a:pt x="0" y="36093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0" name="Google Shape;1420;p35"/>
                  <p:cNvSpPr/>
                  <p:nvPr/>
                </p:nvSpPr>
                <p:spPr>
                  <a:xfrm>
                    <a:off x="2952325" y="3954763"/>
                    <a:ext cx="289400" cy="1044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1576" h="41798" fill="none" extrusionOk="0">
                        <a:moveTo>
                          <a:pt x="3870" y="1"/>
                        </a:moveTo>
                        <a:cubicBezTo>
                          <a:pt x="4737" y="3670"/>
                          <a:pt x="5971" y="7239"/>
                          <a:pt x="7939" y="9407"/>
                        </a:cubicBezTo>
                        <a:cubicBezTo>
                          <a:pt x="9907" y="11576"/>
                          <a:pt x="11575" y="17046"/>
                          <a:pt x="9774" y="22283"/>
                        </a:cubicBezTo>
                        <a:cubicBezTo>
                          <a:pt x="8006" y="27520"/>
                          <a:pt x="8073" y="28254"/>
                          <a:pt x="8006" y="30789"/>
                        </a:cubicBezTo>
                        <a:cubicBezTo>
                          <a:pt x="7939" y="33291"/>
                          <a:pt x="5471" y="34892"/>
                          <a:pt x="2902" y="37794"/>
                        </a:cubicBezTo>
                        <a:cubicBezTo>
                          <a:pt x="300" y="40696"/>
                          <a:pt x="0" y="41797"/>
                          <a:pt x="0" y="41797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1" name="Google Shape;1421;p35"/>
                  <p:cNvSpPr/>
                  <p:nvPr/>
                </p:nvSpPr>
                <p:spPr>
                  <a:xfrm>
                    <a:off x="2963150" y="4042338"/>
                    <a:ext cx="168500" cy="8739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40" h="34959" fill="none" extrusionOk="0">
                        <a:moveTo>
                          <a:pt x="1402" y="0"/>
                        </a:moveTo>
                        <a:cubicBezTo>
                          <a:pt x="1402" y="4070"/>
                          <a:pt x="3270" y="5838"/>
                          <a:pt x="4838" y="9474"/>
                        </a:cubicBezTo>
                        <a:cubicBezTo>
                          <a:pt x="6405" y="13110"/>
                          <a:pt x="4804" y="15044"/>
                          <a:pt x="5105" y="18146"/>
                        </a:cubicBezTo>
                        <a:cubicBezTo>
                          <a:pt x="5405" y="21282"/>
                          <a:pt x="6739" y="25218"/>
                          <a:pt x="4838" y="29121"/>
                        </a:cubicBezTo>
                        <a:cubicBezTo>
                          <a:pt x="3737" y="31456"/>
                          <a:pt x="2069" y="33457"/>
                          <a:pt x="1" y="34958"/>
                        </a:cubicBezTo>
                      </a:path>
                    </a:pathLst>
                  </a:custGeom>
                  <a:noFill/>
                  <a:ln w="10850" cap="flat" cmpd="sng">
                    <a:solidFill>
                      <a:schemeClr val="accent4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22" name="Google Shape;1422;p35"/>
                  <p:cNvSpPr/>
                  <p:nvPr/>
                </p:nvSpPr>
                <p:spPr>
                  <a:xfrm>
                    <a:off x="2721325" y="3835313"/>
                    <a:ext cx="418650" cy="333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46" h="13353" extrusionOk="0">
                        <a:moveTo>
                          <a:pt x="8904" y="1"/>
                        </a:moveTo>
                        <a:cubicBezTo>
                          <a:pt x="6650" y="1"/>
                          <a:pt x="4335" y="907"/>
                          <a:pt x="2702" y="3044"/>
                        </a:cubicBezTo>
                        <a:cubicBezTo>
                          <a:pt x="0" y="6547"/>
                          <a:pt x="1301" y="12451"/>
                          <a:pt x="3036" y="13251"/>
                        </a:cubicBezTo>
                        <a:cubicBezTo>
                          <a:pt x="3174" y="13319"/>
                          <a:pt x="3411" y="13352"/>
                          <a:pt x="3723" y="13352"/>
                        </a:cubicBezTo>
                        <a:cubicBezTo>
                          <a:pt x="5894" y="13352"/>
                          <a:pt x="11744" y="11718"/>
                          <a:pt x="14077" y="8248"/>
                        </a:cubicBezTo>
                        <a:cubicBezTo>
                          <a:pt x="16746" y="4312"/>
                          <a:pt x="16145" y="2777"/>
                          <a:pt x="13043" y="1076"/>
                        </a:cubicBezTo>
                        <a:cubicBezTo>
                          <a:pt x="11829" y="390"/>
                          <a:pt x="10379" y="1"/>
                          <a:pt x="8904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1423" name="Google Shape;1423;p35"/>
                <p:cNvSpPr/>
                <p:nvPr/>
              </p:nvSpPr>
              <p:spPr>
                <a:xfrm rot="-695854" flipH="1">
                  <a:off x="145752" y="694664"/>
                  <a:ext cx="480510" cy="203569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4" name="Google Shape;1424;p35"/>
                <p:cNvSpPr/>
                <p:nvPr/>
              </p:nvSpPr>
              <p:spPr>
                <a:xfrm rot="-695316" flipH="1">
                  <a:off x="293659" y="1366451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5" name="Google Shape;1425;p35"/>
                <p:cNvSpPr/>
                <p:nvPr/>
              </p:nvSpPr>
              <p:spPr>
                <a:xfrm rot="-695316" flipH="1">
                  <a:off x="162734" y="1597101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426" name="Google Shape;1426;p35"/>
                <p:cNvSpPr/>
                <p:nvPr/>
              </p:nvSpPr>
              <p:spPr>
                <a:xfrm rot="-695316" flipH="1">
                  <a:off x="331659" y="3445076"/>
                  <a:ext cx="241932" cy="102550"/>
                </a:xfrm>
                <a:prstGeom prst="ellipse">
                  <a:avLst/>
                </a:prstGeom>
                <a:noFill/>
                <a:ln w="9525" cap="flat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427" name="Google Shape;1427;p35"/>
              <p:cNvGrpSpPr/>
              <p:nvPr/>
            </p:nvGrpSpPr>
            <p:grpSpPr>
              <a:xfrm flipH="1">
                <a:off x="3337825" y="4102696"/>
                <a:ext cx="1437451" cy="1070462"/>
                <a:chOff x="3348635" y="3991675"/>
                <a:chExt cx="1586765" cy="1181655"/>
              </a:xfrm>
            </p:grpSpPr>
            <p:grpSp>
              <p:nvGrpSpPr>
                <p:cNvPr id="1428" name="Google Shape;1428;p35"/>
                <p:cNvGrpSpPr/>
                <p:nvPr/>
              </p:nvGrpSpPr>
              <p:grpSpPr>
                <a:xfrm>
                  <a:off x="3825400" y="4246925"/>
                  <a:ext cx="1066625" cy="897225"/>
                  <a:chOff x="3825400" y="4246925"/>
                  <a:chExt cx="1066625" cy="897225"/>
                </a:xfrm>
              </p:grpSpPr>
              <p:sp>
                <p:nvSpPr>
                  <p:cNvPr id="1429" name="Google Shape;1429;p35"/>
                  <p:cNvSpPr/>
                  <p:nvPr/>
                </p:nvSpPr>
                <p:spPr>
                  <a:xfrm>
                    <a:off x="3825400" y="4246925"/>
                    <a:ext cx="1066625" cy="897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65" h="35889" extrusionOk="0">
                        <a:moveTo>
                          <a:pt x="14839" y="1"/>
                        </a:moveTo>
                        <a:cubicBezTo>
                          <a:pt x="12955" y="1"/>
                          <a:pt x="11176" y="3827"/>
                          <a:pt x="12076" y="9169"/>
                        </a:cubicBezTo>
                        <a:cubicBezTo>
                          <a:pt x="13110" y="15340"/>
                          <a:pt x="15845" y="15407"/>
                          <a:pt x="16979" y="17108"/>
                        </a:cubicBezTo>
                        <a:cubicBezTo>
                          <a:pt x="18080" y="18776"/>
                          <a:pt x="16212" y="19110"/>
                          <a:pt x="15412" y="21311"/>
                        </a:cubicBezTo>
                        <a:cubicBezTo>
                          <a:pt x="14644" y="23546"/>
                          <a:pt x="14644" y="26215"/>
                          <a:pt x="12910" y="26215"/>
                        </a:cubicBezTo>
                        <a:cubicBezTo>
                          <a:pt x="11209" y="26215"/>
                          <a:pt x="10008" y="23480"/>
                          <a:pt x="10942" y="20978"/>
                        </a:cubicBezTo>
                        <a:cubicBezTo>
                          <a:pt x="11876" y="18443"/>
                          <a:pt x="13510" y="16441"/>
                          <a:pt x="10875" y="14907"/>
                        </a:cubicBezTo>
                        <a:cubicBezTo>
                          <a:pt x="10533" y="14710"/>
                          <a:pt x="10227" y="14622"/>
                          <a:pt x="9955" y="14622"/>
                        </a:cubicBezTo>
                        <a:cubicBezTo>
                          <a:pt x="8102" y="14622"/>
                          <a:pt x="7826" y="18738"/>
                          <a:pt x="8640" y="20978"/>
                        </a:cubicBezTo>
                        <a:cubicBezTo>
                          <a:pt x="9574" y="23546"/>
                          <a:pt x="9507" y="26715"/>
                          <a:pt x="7773" y="28083"/>
                        </a:cubicBezTo>
                        <a:cubicBezTo>
                          <a:pt x="7472" y="28324"/>
                          <a:pt x="7203" y="28433"/>
                          <a:pt x="6970" y="28433"/>
                        </a:cubicBezTo>
                        <a:cubicBezTo>
                          <a:pt x="5883" y="28433"/>
                          <a:pt x="5583" y="26077"/>
                          <a:pt x="6572" y="23880"/>
                        </a:cubicBezTo>
                        <a:cubicBezTo>
                          <a:pt x="7385" y="22044"/>
                          <a:pt x="6612" y="20613"/>
                          <a:pt x="5109" y="20613"/>
                        </a:cubicBezTo>
                        <a:cubicBezTo>
                          <a:pt x="4455" y="20613"/>
                          <a:pt x="3663" y="20884"/>
                          <a:pt x="2803" y="21512"/>
                        </a:cubicBezTo>
                        <a:cubicBezTo>
                          <a:pt x="1" y="23546"/>
                          <a:pt x="3336" y="26548"/>
                          <a:pt x="5738" y="29717"/>
                        </a:cubicBezTo>
                        <a:cubicBezTo>
                          <a:pt x="7479" y="32015"/>
                          <a:pt x="6696" y="34224"/>
                          <a:pt x="4571" y="34224"/>
                        </a:cubicBezTo>
                        <a:cubicBezTo>
                          <a:pt x="3764" y="34224"/>
                          <a:pt x="2764" y="33906"/>
                          <a:pt x="1635" y="33153"/>
                        </a:cubicBezTo>
                        <a:lnTo>
                          <a:pt x="1635" y="33153"/>
                        </a:lnTo>
                        <a:cubicBezTo>
                          <a:pt x="1635" y="33153"/>
                          <a:pt x="2302" y="35388"/>
                          <a:pt x="2402" y="35488"/>
                        </a:cubicBezTo>
                        <a:cubicBezTo>
                          <a:pt x="2446" y="35532"/>
                          <a:pt x="13405" y="35889"/>
                          <a:pt x="20927" y="35889"/>
                        </a:cubicBezTo>
                        <a:cubicBezTo>
                          <a:pt x="24914" y="35889"/>
                          <a:pt x="27935" y="35789"/>
                          <a:pt x="27854" y="35488"/>
                        </a:cubicBezTo>
                        <a:cubicBezTo>
                          <a:pt x="27620" y="34588"/>
                          <a:pt x="30222" y="33053"/>
                          <a:pt x="34258" y="32986"/>
                        </a:cubicBezTo>
                        <a:cubicBezTo>
                          <a:pt x="38295" y="32886"/>
                          <a:pt x="38728" y="31685"/>
                          <a:pt x="38528" y="29717"/>
                        </a:cubicBezTo>
                        <a:cubicBezTo>
                          <a:pt x="38429" y="28553"/>
                          <a:pt x="37373" y="27925"/>
                          <a:pt x="36008" y="27925"/>
                        </a:cubicBezTo>
                        <a:cubicBezTo>
                          <a:pt x="35067" y="27925"/>
                          <a:pt x="33979" y="28224"/>
                          <a:pt x="32957" y="28850"/>
                        </a:cubicBezTo>
                        <a:cubicBezTo>
                          <a:pt x="32056" y="29411"/>
                          <a:pt x="31186" y="29664"/>
                          <a:pt x="30502" y="29664"/>
                        </a:cubicBezTo>
                        <a:cubicBezTo>
                          <a:pt x="29315" y="29664"/>
                          <a:pt x="28693" y="28899"/>
                          <a:pt x="29455" y="27649"/>
                        </a:cubicBezTo>
                        <a:cubicBezTo>
                          <a:pt x="30656" y="25681"/>
                          <a:pt x="34425" y="25848"/>
                          <a:pt x="37160" y="25081"/>
                        </a:cubicBezTo>
                        <a:cubicBezTo>
                          <a:pt x="39929" y="24280"/>
                          <a:pt x="42664" y="19777"/>
                          <a:pt x="40429" y="17108"/>
                        </a:cubicBezTo>
                        <a:cubicBezTo>
                          <a:pt x="39937" y="16513"/>
                          <a:pt x="39346" y="16260"/>
                          <a:pt x="38719" y="16260"/>
                        </a:cubicBezTo>
                        <a:cubicBezTo>
                          <a:pt x="36495" y="16260"/>
                          <a:pt x="33807" y="19441"/>
                          <a:pt x="33391" y="21912"/>
                        </a:cubicBezTo>
                        <a:cubicBezTo>
                          <a:pt x="33191" y="23179"/>
                          <a:pt x="32618" y="23710"/>
                          <a:pt x="31991" y="23710"/>
                        </a:cubicBezTo>
                        <a:cubicBezTo>
                          <a:pt x="31050" y="23710"/>
                          <a:pt x="29989" y="22513"/>
                          <a:pt x="29889" y="20811"/>
                        </a:cubicBezTo>
                        <a:cubicBezTo>
                          <a:pt x="29722" y="17976"/>
                          <a:pt x="32190" y="16208"/>
                          <a:pt x="31790" y="13606"/>
                        </a:cubicBezTo>
                        <a:cubicBezTo>
                          <a:pt x="31628" y="12647"/>
                          <a:pt x="31145" y="12199"/>
                          <a:pt x="30504" y="12199"/>
                        </a:cubicBezTo>
                        <a:cubicBezTo>
                          <a:pt x="29430" y="12199"/>
                          <a:pt x="27911" y="13459"/>
                          <a:pt x="26720" y="15674"/>
                        </a:cubicBezTo>
                        <a:cubicBezTo>
                          <a:pt x="24852" y="19210"/>
                          <a:pt x="28021" y="21512"/>
                          <a:pt x="27887" y="24447"/>
                        </a:cubicBezTo>
                        <a:cubicBezTo>
                          <a:pt x="27720" y="27349"/>
                          <a:pt x="24585" y="31018"/>
                          <a:pt x="21516" y="31018"/>
                        </a:cubicBezTo>
                        <a:cubicBezTo>
                          <a:pt x="18414" y="31018"/>
                          <a:pt x="16546" y="27783"/>
                          <a:pt x="17146" y="23913"/>
                        </a:cubicBezTo>
                        <a:cubicBezTo>
                          <a:pt x="17747" y="20077"/>
                          <a:pt x="21249" y="21545"/>
                          <a:pt x="23918" y="19310"/>
                        </a:cubicBezTo>
                        <a:cubicBezTo>
                          <a:pt x="25974" y="17540"/>
                          <a:pt x="25024" y="15972"/>
                          <a:pt x="23318" y="15972"/>
                        </a:cubicBezTo>
                        <a:cubicBezTo>
                          <a:pt x="22838" y="15972"/>
                          <a:pt x="22299" y="16096"/>
                          <a:pt x="21749" y="16375"/>
                        </a:cubicBezTo>
                        <a:cubicBezTo>
                          <a:pt x="20979" y="16770"/>
                          <a:pt x="20364" y="16951"/>
                          <a:pt x="19888" y="16951"/>
                        </a:cubicBezTo>
                        <a:cubicBezTo>
                          <a:pt x="18840" y="16951"/>
                          <a:pt x="18466" y="16073"/>
                          <a:pt x="18581" y="14673"/>
                        </a:cubicBezTo>
                        <a:cubicBezTo>
                          <a:pt x="18747" y="12605"/>
                          <a:pt x="22617" y="12105"/>
                          <a:pt x="23984" y="9770"/>
                        </a:cubicBezTo>
                        <a:cubicBezTo>
                          <a:pt x="25333" y="7501"/>
                          <a:pt x="26259" y="1894"/>
                          <a:pt x="22675" y="1894"/>
                        </a:cubicBezTo>
                        <a:cubicBezTo>
                          <a:pt x="22623" y="1894"/>
                          <a:pt x="22571" y="1895"/>
                          <a:pt x="22517" y="1897"/>
                        </a:cubicBezTo>
                        <a:cubicBezTo>
                          <a:pt x="18714" y="2098"/>
                          <a:pt x="20115" y="6100"/>
                          <a:pt x="20382" y="9103"/>
                        </a:cubicBezTo>
                        <a:cubicBezTo>
                          <a:pt x="20649" y="12105"/>
                          <a:pt x="18147" y="12338"/>
                          <a:pt x="16279" y="12605"/>
                        </a:cubicBezTo>
                        <a:cubicBezTo>
                          <a:pt x="16156" y="12622"/>
                          <a:pt x="16040" y="12631"/>
                          <a:pt x="15933" y="12631"/>
                        </a:cubicBezTo>
                        <a:cubicBezTo>
                          <a:pt x="14383" y="12631"/>
                          <a:pt x="14455" y="10841"/>
                          <a:pt x="15578" y="7535"/>
                        </a:cubicBezTo>
                        <a:cubicBezTo>
                          <a:pt x="16779" y="4032"/>
                          <a:pt x="17813" y="1631"/>
                          <a:pt x="15678" y="263"/>
                        </a:cubicBezTo>
                        <a:cubicBezTo>
                          <a:pt x="15402" y="86"/>
                          <a:pt x="15119" y="1"/>
                          <a:pt x="14839" y="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0" name="Google Shape;1430;p35"/>
                  <p:cNvSpPr/>
                  <p:nvPr/>
                </p:nvSpPr>
                <p:spPr>
                  <a:xfrm>
                    <a:off x="3826225" y="4618750"/>
                    <a:ext cx="967400" cy="5242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696" h="20968" extrusionOk="0">
                        <a:moveTo>
                          <a:pt x="9208" y="0"/>
                        </a:moveTo>
                        <a:lnTo>
                          <a:pt x="9208" y="0"/>
                        </a:lnTo>
                        <a:cubicBezTo>
                          <a:pt x="8040" y="968"/>
                          <a:pt x="7973" y="4203"/>
                          <a:pt x="8640" y="6105"/>
                        </a:cubicBezTo>
                        <a:cubicBezTo>
                          <a:pt x="9608" y="8673"/>
                          <a:pt x="9508" y="11842"/>
                          <a:pt x="7807" y="13210"/>
                        </a:cubicBezTo>
                        <a:cubicBezTo>
                          <a:pt x="7500" y="13451"/>
                          <a:pt x="7227" y="13560"/>
                          <a:pt x="6992" y="13560"/>
                        </a:cubicBezTo>
                        <a:cubicBezTo>
                          <a:pt x="5894" y="13560"/>
                          <a:pt x="5611" y="11204"/>
                          <a:pt x="6572" y="9007"/>
                        </a:cubicBezTo>
                        <a:cubicBezTo>
                          <a:pt x="7410" y="7146"/>
                          <a:pt x="6625" y="5707"/>
                          <a:pt x="5124" y="5707"/>
                        </a:cubicBezTo>
                        <a:cubicBezTo>
                          <a:pt x="4472" y="5707"/>
                          <a:pt x="3685" y="5979"/>
                          <a:pt x="2836" y="6605"/>
                        </a:cubicBezTo>
                        <a:cubicBezTo>
                          <a:pt x="1" y="8673"/>
                          <a:pt x="3337" y="11675"/>
                          <a:pt x="5738" y="14811"/>
                        </a:cubicBezTo>
                        <a:cubicBezTo>
                          <a:pt x="7478" y="17107"/>
                          <a:pt x="6697" y="19332"/>
                          <a:pt x="4575" y="19332"/>
                        </a:cubicBezTo>
                        <a:cubicBezTo>
                          <a:pt x="3768" y="19332"/>
                          <a:pt x="2766" y="19010"/>
                          <a:pt x="1635" y="18247"/>
                        </a:cubicBezTo>
                        <a:lnTo>
                          <a:pt x="1635" y="18247"/>
                        </a:lnTo>
                        <a:cubicBezTo>
                          <a:pt x="1636" y="18247"/>
                          <a:pt x="2336" y="20482"/>
                          <a:pt x="2403" y="20582"/>
                        </a:cubicBezTo>
                        <a:cubicBezTo>
                          <a:pt x="2468" y="20625"/>
                          <a:pt x="13417" y="20968"/>
                          <a:pt x="20941" y="20968"/>
                        </a:cubicBezTo>
                        <a:cubicBezTo>
                          <a:pt x="24938" y="20968"/>
                          <a:pt x="27969" y="20871"/>
                          <a:pt x="27888" y="20582"/>
                        </a:cubicBezTo>
                        <a:cubicBezTo>
                          <a:pt x="27654" y="19715"/>
                          <a:pt x="30189" y="18180"/>
                          <a:pt x="34259" y="18113"/>
                        </a:cubicBezTo>
                        <a:cubicBezTo>
                          <a:pt x="38262" y="18013"/>
                          <a:pt x="38695" y="16812"/>
                          <a:pt x="38528" y="14844"/>
                        </a:cubicBezTo>
                        <a:cubicBezTo>
                          <a:pt x="38462" y="14010"/>
                          <a:pt x="37828" y="13343"/>
                          <a:pt x="37027" y="13177"/>
                        </a:cubicBezTo>
                        <a:cubicBezTo>
                          <a:pt x="36360" y="14377"/>
                          <a:pt x="34926" y="15845"/>
                          <a:pt x="32024" y="16279"/>
                        </a:cubicBezTo>
                        <a:cubicBezTo>
                          <a:pt x="26887" y="17046"/>
                          <a:pt x="27487" y="15878"/>
                          <a:pt x="23384" y="18013"/>
                        </a:cubicBezTo>
                        <a:cubicBezTo>
                          <a:pt x="22132" y="18665"/>
                          <a:pt x="21227" y="18941"/>
                          <a:pt x="20522" y="18941"/>
                        </a:cubicBezTo>
                        <a:cubicBezTo>
                          <a:pt x="18917" y="18941"/>
                          <a:pt x="18344" y="17514"/>
                          <a:pt x="17046" y="15845"/>
                        </a:cubicBezTo>
                        <a:cubicBezTo>
                          <a:pt x="16670" y="15369"/>
                          <a:pt x="16324" y="15180"/>
                          <a:pt x="15989" y="15180"/>
                        </a:cubicBezTo>
                        <a:cubicBezTo>
                          <a:pt x="14696" y="15180"/>
                          <a:pt x="13557" y="18000"/>
                          <a:pt x="11363" y="18000"/>
                        </a:cubicBezTo>
                        <a:cubicBezTo>
                          <a:pt x="11258" y="18000"/>
                          <a:pt x="11151" y="17993"/>
                          <a:pt x="11042" y="17980"/>
                        </a:cubicBezTo>
                        <a:cubicBezTo>
                          <a:pt x="8040" y="17646"/>
                          <a:pt x="11042" y="15478"/>
                          <a:pt x="11042" y="13110"/>
                        </a:cubicBezTo>
                        <a:cubicBezTo>
                          <a:pt x="11042" y="10741"/>
                          <a:pt x="8640" y="6071"/>
                          <a:pt x="9174" y="5071"/>
                        </a:cubicBezTo>
                        <a:cubicBezTo>
                          <a:pt x="9474" y="4404"/>
                          <a:pt x="9941" y="1969"/>
                          <a:pt x="9208" y="0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31" name="Google Shape;1431;p35"/>
                <p:cNvGrpSpPr/>
                <p:nvPr/>
              </p:nvGrpSpPr>
              <p:grpSpPr>
                <a:xfrm>
                  <a:off x="4424175" y="4550550"/>
                  <a:ext cx="511225" cy="592950"/>
                  <a:chOff x="4483725" y="3281075"/>
                  <a:chExt cx="511225" cy="592950"/>
                </a:xfrm>
              </p:grpSpPr>
              <p:sp>
                <p:nvSpPr>
                  <p:cNvPr id="1432" name="Google Shape;1432;p35"/>
                  <p:cNvSpPr/>
                  <p:nvPr/>
                </p:nvSpPr>
                <p:spPr>
                  <a:xfrm>
                    <a:off x="4483725" y="3362800"/>
                    <a:ext cx="152650" cy="33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106" h="13377" extrusionOk="0">
                        <a:moveTo>
                          <a:pt x="1435" y="0"/>
                        </a:moveTo>
                        <a:cubicBezTo>
                          <a:pt x="1435" y="1"/>
                          <a:pt x="1" y="6005"/>
                          <a:pt x="2336" y="8373"/>
                        </a:cubicBezTo>
                        <a:cubicBezTo>
                          <a:pt x="3703" y="9774"/>
                          <a:pt x="4738" y="11509"/>
                          <a:pt x="5271" y="13377"/>
                        </a:cubicBezTo>
                        <a:cubicBezTo>
                          <a:pt x="5271" y="13377"/>
                          <a:pt x="6105" y="8540"/>
                          <a:pt x="5471" y="6338"/>
                        </a:cubicBezTo>
                        <a:cubicBezTo>
                          <a:pt x="4871" y="4170"/>
                          <a:pt x="2536" y="3836"/>
                          <a:pt x="1435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3" name="Google Shape;1433;p35"/>
                  <p:cNvSpPr/>
                  <p:nvPr/>
                </p:nvSpPr>
                <p:spPr>
                  <a:xfrm>
                    <a:off x="4597150" y="3490375"/>
                    <a:ext cx="371950" cy="34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78" h="13811" extrusionOk="0">
                        <a:moveTo>
                          <a:pt x="14878" y="1"/>
                        </a:moveTo>
                        <a:lnTo>
                          <a:pt x="14878" y="1"/>
                        </a:lnTo>
                        <a:cubicBezTo>
                          <a:pt x="13176" y="1836"/>
                          <a:pt x="11042" y="3170"/>
                          <a:pt x="8640" y="3870"/>
                        </a:cubicBezTo>
                        <a:cubicBezTo>
                          <a:pt x="4837" y="4938"/>
                          <a:pt x="4037" y="5538"/>
                          <a:pt x="3036" y="7706"/>
                        </a:cubicBezTo>
                        <a:cubicBezTo>
                          <a:pt x="2069" y="9841"/>
                          <a:pt x="0" y="13811"/>
                          <a:pt x="0" y="13811"/>
                        </a:cubicBezTo>
                        <a:cubicBezTo>
                          <a:pt x="2969" y="10642"/>
                          <a:pt x="3036" y="8974"/>
                          <a:pt x="5738" y="8274"/>
                        </a:cubicBezTo>
                        <a:cubicBezTo>
                          <a:pt x="8473" y="7573"/>
                          <a:pt x="11775" y="6472"/>
                          <a:pt x="13210" y="4571"/>
                        </a:cubicBezTo>
                        <a:cubicBezTo>
                          <a:pt x="14611" y="2636"/>
                          <a:pt x="14878" y="1"/>
                          <a:pt x="14878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4" name="Google Shape;1434;p35"/>
                  <p:cNvSpPr/>
                  <p:nvPr/>
                </p:nvSpPr>
                <p:spPr>
                  <a:xfrm>
                    <a:off x="4663850" y="3281075"/>
                    <a:ext cx="331100" cy="2785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3244" h="11142" extrusionOk="0">
                        <a:moveTo>
                          <a:pt x="13244" y="0"/>
                        </a:moveTo>
                        <a:cubicBezTo>
                          <a:pt x="13243" y="1"/>
                          <a:pt x="10642" y="2669"/>
                          <a:pt x="7173" y="3570"/>
                        </a:cubicBezTo>
                        <a:cubicBezTo>
                          <a:pt x="3704" y="4504"/>
                          <a:pt x="1469" y="6538"/>
                          <a:pt x="735" y="8373"/>
                        </a:cubicBezTo>
                        <a:cubicBezTo>
                          <a:pt x="1" y="10241"/>
                          <a:pt x="268" y="11142"/>
                          <a:pt x="268" y="11142"/>
                        </a:cubicBezTo>
                        <a:cubicBezTo>
                          <a:pt x="2603" y="9007"/>
                          <a:pt x="4671" y="9507"/>
                          <a:pt x="8507" y="6672"/>
                        </a:cubicBezTo>
                        <a:cubicBezTo>
                          <a:pt x="10742" y="5004"/>
                          <a:pt x="12410" y="2669"/>
                          <a:pt x="13244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5" name="Google Shape;1435;p35"/>
                  <p:cNvSpPr/>
                  <p:nvPr/>
                </p:nvSpPr>
                <p:spPr>
                  <a:xfrm>
                    <a:off x="4576300" y="3281075"/>
                    <a:ext cx="417825" cy="592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6713" h="23718" fill="none" extrusionOk="0">
                        <a:moveTo>
                          <a:pt x="0" y="23717"/>
                        </a:moveTo>
                        <a:cubicBezTo>
                          <a:pt x="2369" y="20482"/>
                          <a:pt x="601" y="17713"/>
                          <a:pt x="2269" y="14144"/>
                        </a:cubicBezTo>
                        <a:cubicBezTo>
                          <a:pt x="3937" y="10608"/>
                          <a:pt x="5671" y="6905"/>
                          <a:pt x="9474" y="5604"/>
                        </a:cubicBezTo>
                        <a:cubicBezTo>
                          <a:pt x="13243" y="4337"/>
                          <a:pt x="16712" y="0"/>
                          <a:pt x="16712" y="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6" name="Google Shape;1436;p35"/>
                  <p:cNvSpPr/>
                  <p:nvPr/>
                </p:nvSpPr>
                <p:spPr>
                  <a:xfrm>
                    <a:off x="4519600" y="3362800"/>
                    <a:ext cx="95925" cy="334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837" h="13377" fill="none" extrusionOk="0">
                        <a:moveTo>
                          <a:pt x="0" y="0"/>
                        </a:moveTo>
                        <a:cubicBezTo>
                          <a:pt x="400" y="5404"/>
                          <a:pt x="2535" y="5905"/>
                          <a:pt x="3102" y="8606"/>
                        </a:cubicBezTo>
                        <a:cubicBezTo>
                          <a:pt x="3469" y="10174"/>
                          <a:pt x="3703" y="11775"/>
                          <a:pt x="3836" y="13377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37" name="Google Shape;1437;p35"/>
                  <p:cNvSpPr/>
                  <p:nvPr/>
                </p:nvSpPr>
                <p:spPr>
                  <a:xfrm>
                    <a:off x="4597150" y="3491225"/>
                    <a:ext cx="371125" cy="345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845" h="13811" fill="none" extrusionOk="0">
                        <a:moveTo>
                          <a:pt x="14844" y="0"/>
                        </a:moveTo>
                        <a:cubicBezTo>
                          <a:pt x="12343" y="3970"/>
                          <a:pt x="9207" y="4637"/>
                          <a:pt x="6505" y="6238"/>
                        </a:cubicBezTo>
                        <a:cubicBezTo>
                          <a:pt x="3836" y="7839"/>
                          <a:pt x="2202" y="10141"/>
                          <a:pt x="0" y="1381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438" name="Google Shape;1438;p35"/>
                <p:cNvGrpSpPr/>
                <p:nvPr/>
              </p:nvGrpSpPr>
              <p:grpSpPr>
                <a:xfrm rot="3402052">
                  <a:off x="3319649" y="4326495"/>
                  <a:ext cx="1077455" cy="512015"/>
                  <a:chOff x="4925350" y="704275"/>
                  <a:chExt cx="1077475" cy="512025"/>
                </a:xfrm>
              </p:grpSpPr>
              <p:sp>
                <p:nvSpPr>
                  <p:cNvPr id="1439" name="Google Shape;1439;p35"/>
                  <p:cNvSpPr/>
                  <p:nvPr/>
                </p:nvSpPr>
                <p:spPr>
                  <a:xfrm>
                    <a:off x="4925350" y="743200"/>
                    <a:ext cx="670500" cy="1729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6820" h="6917" extrusionOk="0">
                        <a:moveTo>
                          <a:pt x="13408" y="0"/>
                        </a:moveTo>
                        <a:cubicBezTo>
                          <a:pt x="6185" y="0"/>
                          <a:pt x="1" y="4481"/>
                          <a:pt x="1" y="4481"/>
                        </a:cubicBezTo>
                        <a:cubicBezTo>
                          <a:pt x="904" y="4638"/>
                          <a:pt x="1765" y="4704"/>
                          <a:pt x="2589" y="4704"/>
                        </a:cubicBezTo>
                        <a:cubicBezTo>
                          <a:pt x="6608" y="4704"/>
                          <a:pt x="9749" y="3155"/>
                          <a:pt x="12638" y="3155"/>
                        </a:cubicBezTo>
                        <a:cubicBezTo>
                          <a:pt x="13686" y="3155"/>
                          <a:pt x="14701" y="3359"/>
                          <a:pt x="15712" y="3914"/>
                        </a:cubicBezTo>
                        <a:cubicBezTo>
                          <a:pt x="20082" y="6316"/>
                          <a:pt x="26820" y="6916"/>
                          <a:pt x="26820" y="6916"/>
                        </a:cubicBezTo>
                        <a:cubicBezTo>
                          <a:pt x="26820" y="6916"/>
                          <a:pt x="22383" y="579"/>
                          <a:pt x="14644" y="45"/>
                        </a:cubicBezTo>
                        <a:cubicBezTo>
                          <a:pt x="14229" y="14"/>
                          <a:pt x="13817" y="0"/>
                          <a:pt x="13408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0" name="Google Shape;1440;p35"/>
                  <p:cNvSpPr/>
                  <p:nvPr/>
                </p:nvSpPr>
                <p:spPr>
                  <a:xfrm>
                    <a:off x="5240575" y="942350"/>
                    <a:ext cx="567925" cy="1463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17" h="5853" extrusionOk="0">
                        <a:moveTo>
                          <a:pt x="17929" y="1"/>
                        </a:moveTo>
                        <a:cubicBezTo>
                          <a:pt x="15911" y="1"/>
                          <a:pt x="13527" y="302"/>
                          <a:pt x="11342" y="1352"/>
                        </a:cubicBezTo>
                        <a:cubicBezTo>
                          <a:pt x="5588" y="4132"/>
                          <a:pt x="1548" y="4364"/>
                          <a:pt x="361" y="4364"/>
                        </a:cubicBezTo>
                        <a:cubicBezTo>
                          <a:pt x="124" y="4364"/>
                          <a:pt x="1" y="4354"/>
                          <a:pt x="1" y="4354"/>
                        </a:cubicBezTo>
                        <a:lnTo>
                          <a:pt x="1" y="4354"/>
                        </a:lnTo>
                        <a:cubicBezTo>
                          <a:pt x="2237" y="5423"/>
                          <a:pt x="4500" y="5852"/>
                          <a:pt x="6647" y="5852"/>
                        </a:cubicBezTo>
                        <a:cubicBezTo>
                          <a:pt x="10265" y="5852"/>
                          <a:pt x="13551" y="4631"/>
                          <a:pt x="15812" y="3187"/>
                        </a:cubicBezTo>
                        <a:cubicBezTo>
                          <a:pt x="17880" y="1786"/>
                          <a:pt x="20248" y="918"/>
                          <a:pt x="22717" y="552"/>
                        </a:cubicBezTo>
                        <a:cubicBezTo>
                          <a:pt x="22717" y="552"/>
                          <a:pt x="20657" y="1"/>
                          <a:pt x="17929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1" name="Google Shape;1441;p35"/>
                  <p:cNvSpPr/>
                  <p:nvPr/>
                </p:nvSpPr>
                <p:spPr>
                  <a:xfrm>
                    <a:off x="5482425" y="1051825"/>
                    <a:ext cx="492875" cy="1644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15" h="6579" extrusionOk="0">
                        <a:moveTo>
                          <a:pt x="14944" y="0"/>
                        </a:moveTo>
                        <a:cubicBezTo>
                          <a:pt x="12982" y="0"/>
                          <a:pt x="10528" y="740"/>
                          <a:pt x="8540" y="2344"/>
                        </a:cubicBezTo>
                        <a:cubicBezTo>
                          <a:pt x="5471" y="4845"/>
                          <a:pt x="0" y="4879"/>
                          <a:pt x="0" y="4879"/>
                        </a:cubicBezTo>
                        <a:cubicBezTo>
                          <a:pt x="0" y="4879"/>
                          <a:pt x="2899" y="6579"/>
                          <a:pt x="6353" y="6579"/>
                        </a:cubicBezTo>
                        <a:cubicBezTo>
                          <a:pt x="7172" y="6579"/>
                          <a:pt x="8023" y="6483"/>
                          <a:pt x="8873" y="6246"/>
                        </a:cubicBezTo>
                        <a:cubicBezTo>
                          <a:pt x="12727" y="5166"/>
                          <a:pt x="14306" y="2323"/>
                          <a:pt x="17994" y="2323"/>
                        </a:cubicBezTo>
                        <a:cubicBezTo>
                          <a:pt x="18521" y="2323"/>
                          <a:pt x="19090" y="2381"/>
                          <a:pt x="19714" y="2510"/>
                        </a:cubicBezTo>
                        <a:cubicBezTo>
                          <a:pt x="19714" y="2510"/>
                          <a:pt x="19314" y="1877"/>
                          <a:pt x="17613" y="676"/>
                        </a:cubicBezTo>
                        <a:cubicBezTo>
                          <a:pt x="16990" y="233"/>
                          <a:pt x="16044" y="0"/>
                          <a:pt x="14944" y="0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2" name="Google Shape;1442;p35"/>
                  <p:cNvSpPr/>
                  <p:nvPr/>
                </p:nvSpPr>
                <p:spPr>
                  <a:xfrm>
                    <a:off x="5657550" y="704275"/>
                    <a:ext cx="271875" cy="318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0875" h="12744" extrusionOk="0">
                        <a:moveTo>
                          <a:pt x="0" y="1"/>
                        </a:moveTo>
                        <a:cubicBezTo>
                          <a:pt x="0" y="1"/>
                          <a:pt x="3503" y="1702"/>
                          <a:pt x="5104" y="4437"/>
                        </a:cubicBezTo>
                        <a:cubicBezTo>
                          <a:pt x="6705" y="7139"/>
                          <a:pt x="9941" y="12743"/>
                          <a:pt x="9941" y="12743"/>
                        </a:cubicBezTo>
                        <a:cubicBezTo>
                          <a:pt x="8273" y="8540"/>
                          <a:pt x="10875" y="7439"/>
                          <a:pt x="8840" y="3937"/>
                        </a:cubicBezTo>
                        <a:cubicBezTo>
                          <a:pt x="6805" y="434"/>
                          <a:pt x="1" y="1"/>
                          <a:pt x="0" y="1"/>
                        </a:cubicBezTo>
                        <a:close/>
                      </a:path>
                    </a:pathLst>
                  </a:custGeom>
                  <a:solidFill>
                    <a:schemeClr val="accent5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3" name="Google Shape;1443;p35"/>
                  <p:cNvSpPr/>
                  <p:nvPr/>
                </p:nvSpPr>
                <p:spPr>
                  <a:xfrm>
                    <a:off x="4925350" y="750975"/>
                    <a:ext cx="1077475" cy="4228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3099" h="16913" fill="none" extrusionOk="0">
                        <a:moveTo>
                          <a:pt x="43098" y="16913"/>
                        </a:moveTo>
                        <a:cubicBezTo>
                          <a:pt x="40963" y="11642"/>
                          <a:pt x="37027" y="7406"/>
                          <a:pt x="30356" y="7106"/>
                        </a:cubicBezTo>
                        <a:cubicBezTo>
                          <a:pt x="23718" y="6839"/>
                          <a:pt x="20549" y="3170"/>
                          <a:pt x="15145" y="1602"/>
                        </a:cubicBezTo>
                        <a:cubicBezTo>
                          <a:pt x="9741" y="1"/>
                          <a:pt x="1" y="4170"/>
                          <a:pt x="1" y="4170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4" name="Google Shape;1444;p35"/>
                  <p:cNvSpPr/>
                  <p:nvPr/>
                </p:nvSpPr>
                <p:spPr>
                  <a:xfrm>
                    <a:off x="5240575" y="954450"/>
                    <a:ext cx="567925" cy="117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22717" h="4705" fill="none" extrusionOk="0">
                        <a:moveTo>
                          <a:pt x="1" y="3870"/>
                        </a:moveTo>
                        <a:cubicBezTo>
                          <a:pt x="8774" y="4704"/>
                          <a:pt x="12343" y="2803"/>
                          <a:pt x="14978" y="1402"/>
                        </a:cubicBezTo>
                        <a:cubicBezTo>
                          <a:pt x="17613" y="1"/>
                          <a:pt x="22717" y="68"/>
                          <a:pt x="22717" y="68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5" name="Google Shape;1445;p35"/>
                  <p:cNvSpPr/>
                  <p:nvPr/>
                </p:nvSpPr>
                <p:spPr>
                  <a:xfrm>
                    <a:off x="5656700" y="704275"/>
                    <a:ext cx="249375" cy="3194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9975" h="12777" fill="none" extrusionOk="0">
                        <a:moveTo>
                          <a:pt x="1" y="1"/>
                        </a:moveTo>
                        <a:cubicBezTo>
                          <a:pt x="4037" y="768"/>
                          <a:pt x="7573" y="3470"/>
                          <a:pt x="8107" y="5972"/>
                        </a:cubicBezTo>
                        <a:cubicBezTo>
                          <a:pt x="8607" y="8240"/>
                          <a:pt x="9241" y="10542"/>
                          <a:pt x="9975" y="12776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446" name="Google Shape;1446;p35"/>
                  <p:cNvSpPr/>
                  <p:nvPr/>
                </p:nvSpPr>
                <p:spPr>
                  <a:xfrm>
                    <a:off x="5481575" y="1069550"/>
                    <a:ext cx="492875" cy="134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9715" h="5371" fill="none" extrusionOk="0">
                        <a:moveTo>
                          <a:pt x="1" y="4170"/>
                        </a:moveTo>
                        <a:cubicBezTo>
                          <a:pt x="5138" y="5371"/>
                          <a:pt x="8974" y="3636"/>
                          <a:pt x="12143" y="1801"/>
                        </a:cubicBezTo>
                        <a:cubicBezTo>
                          <a:pt x="15312" y="0"/>
                          <a:pt x="19715" y="1801"/>
                          <a:pt x="19715" y="1801"/>
                        </a:cubicBezTo>
                      </a:path>
                    </a:pathLst>
                  </a:custGeom>
                  <a:noFill/>
                  <a:ln w="5000" cap="flat" cmpd="sng">
                    <a:solidFill>
                      <a:schemeClr val="dk2"/>
                    </a:solidFill>
                    <a:prstDash val="solid"/>
                    <a:miter lim="33357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447" name="Google Shape;1447;p35"/>
            <p:cNvGrpSpPr/>
            <p:nvPr/>
          </p:nvGrpSpPr>
          <p:grpSpPr>
            <a:xfrm>
              <a:off x="5362125" y="4800725"/>
              <a:ext cx="442000" cy="203375"/>
              <a:chOff x="3029000" y="3167975"/>
              <a:chExt cx="442000" cy="203375"/>
            </a:xfrm>
          </p:grpSpPr>
          <p:sp>
            <p:nvSpPr>
              <p:cNvPr id="1448" name="Google Shape;1448;p35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9" name="Google Shape;1449;p35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0" name="Google Shape;1450;p35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1" name="Google Shape;1451;p35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2" name="Google Shape;1452;p35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3" name="Google Shape;1453;p35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4" name="Google Shape;1454;p35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8"/>
          <p:cNvGrpSpPr/>
          <p:nvPr/>
        </p:nvGrpSpPr>
        <p:grpSpPr>
          <a:xfrm>
            <a:off x="-354500" y="539496"/>
            <a:ext cx="9853010" cy="5304064"/>
            <a:chOff x="-354500" y="539496"/>
            <a:chExt cx="9853010" cy="5304064"/>
          </a:xfrm>
        </p:grpSpPr>
        <p:sp>
          <p:nvSpPr>
            <p:cNvPr id="165" name="Google Shape;165;p8"/>
            <p:cNvSpPr/>
            <p:nvPr/>
          </p:nvSpPr>
          <p:spPr>
            <a:xfrm>
              <a:off x="6439802" y="539496"/>
              <a:ext cx="2915370" cy="2184462"/>
            </a:xfrm>
            <a:custGeom>
              <a:avLst/>
              <a:gdLst/>
              <a:ahLst/>
              <a:cxnLst/>
              <a:rect l="l" t="t" r="r" b="b"/>
              <a:pathLst>
                <a:path w="86088" h="64505" fill="none" extrusionOk="0">
                  <a:moveTo>
                    <a:pt x="1" y="64504"/>
                  </a:moveTo>
                  <a:cubicBezTo>
                    <a:pt x="18374" y="54624"/>
                    <a:pt x="19886" y="14252"/>
                    <a:pt x="44660" y="7127"/>
                  </a:cubicBezTo>
                  <a:cubicBezTo>
                    <a:pt x="69413" y="1"/>
                    <a:pt x="86088" y="19472"/>
                    <a:pt x="86088" y="19472"/>
                  </a:cubicBezTo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8"/>
            <p:cNvSpPr/>
            <p:nvPr/>
          </p:nvSpPr>
          <p:spPr>
            <a:xfrm rot="427186">
              <a:off x="-164464" y="1336528"/>
              <a:ext cx="3056486" cy="1759413"/>
            </a:xfrm>
            <a:custGeom>
              <a:avLst/>
              <a:gdLst/>
              <a:ahLst/>
              <a:cxnLst/>
              <a:rect l="l" t="t" r="r" b="b"/>
              <a:pathLst>
                <a:path w="90252" h="51952" fill="none" extrusionOk="0">
                  <a:moveTo>
                    <a:pt x="90251" y="51951"/>
                  </a:moveTo>
                  <a:cubicBezTo>
                    <a:pt x="68336" y="24215"/>
                    <a:pt x="50646" y="1430"/>
                    <a:pt x="28068" y="726"/>
                  </a:cubicBezTo>
                  <a:cubicBezTo>
                    <a:pt x="5490" y="1"/>
                    <a:pt x="0" y="14024"/>
                    <a:pt x="0" y="14024"/>
                  </a:cubicBezTo>
                </a:path>
              </a:pathLst>
            </a:custGeom>
            <a:noFill/>
            <a:ln w="9525" cap="rnd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8"/>
            <p:cNvSpPr/>
            <p:nvPr/>
          </p:nvSpPr>
          <p:spPr>
            <a:xfrm>
              <a:off x="-354500" y="798418"/>
              <a:ext cx="9853010" cy="4742039"/>
            </a:xfrm>
            <a:custGeom>
              <a:avLst/>
              <a:gdLst/>
              <a:ahLst/>
              <a:cxnLst/>
              <a:rect l="l" t="t" r="r" b="b"/>
              <a:pathLst>
                <a:path w="270112" h="129999" extrusionOk="0">
                  <a:moveTo>
                    <a:pt x="248323" y="0"/>
                  </a:moveTo>
                  <a:cubicBezTo>
                    <a:pt x="233432" y="0"/>
                    <a:pt x="218184" y="10811"/>
                    <a:pt x="211159" y="24833"/>
                  </a:cubicBezTo>
                  <a:cubicBezTo>
                    <a:pt x="203071" y="41010"/>
                    <a:pt x="194136" y="49054"/>
                    <a:pt x="183616" y="49054"/>
                  </a:cubicBezTo>
                  <a:cubicBezTo>
                    <a:pt x="180262" y="49054"/>
                    <a:pt x="176746" y="48236"/>
                    <a:pt x="173045" y="46604"/>
                  </a:cubicBezTo>
                  <a:cubicBezTo>
                    <a:pt x="168340" y="44533"/>
                    <a:pt x="164454" y="43649"/>
                    <a:pt x="161158" y="43649"/>
                  </a:cubicBezTo>
                  <a:cubicBezTo>
                    <a:pt x="144243" y="43649"/>
                    <a:pt x="142845" y="66931"/>
                    <a:pt x="125735" y="72600"/>
                  </a:cubicBezTo>
                  <a:cubicBezTo>
                    <a:pt x="122960" y="73520"/>
                    <a:pt x="120201" y="73960"/>
                    <a:pt x="117427" y="73960"/>
                  </a:cubicBezTo>
                  <a:cubicBezTo>
                    <a:pt x="99783" y="73960"/>
                    <a:pt x="81508" y="56161"/>
                    <a:pt x="54354" y="30923"/>
                  </a:cubicBezTo>
                  <a:cubicBezTo>
                    <a:pt x="38830" y="16494"/>
                    <a:pt x="25378" y="12843"/>
                    <a:pt x="15740" y="12843"/>
                  </a:cubicBezTo>
                  <a:cubicBezTo>
                    <a:pt x="5870" y="12843"/>
                    <a:pt x="0" y="16672"/>
                    <a:pt x="0" y="16672"/>
                  </a:cubicBezTo>
                  <a:lnTo>
                    <a:pt x="0" y="129998"/>
                  </a:lnTo>
                  <a:lnTo>
                    <a:pt x="270111" y="129998"/>
                  </a:lnTo>
                  <a:lnTo>
                    <a:pt x="270111" y="9898"/>
                  </a:lnTo>
                  <a:cubicBezTo>
                    <a:pt x="263757" y="2941"/>
                    <a:pt x="256088" y="0"/>
                    <a:pt x="248323" y="0"/>
                  </a:cubicBezTo>
                  <a:close/>
                </a:path>
              </a:pathLst>
            </a:custGeom>
            <a:solidFill>
              <a:srgbClr val="7D9DC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8" name="Google Shape;168;p8"/>
            <p:cNvGrpSpPr/>
            <p:nvPr/>
          </p:nvGrpSpPr>
          <p:grpSpPr>
            <a:xfrm flipH="1">
              <a:off x="7919800" y="1493063"/>
              <a:ext cx="810800" cy="412075"/>
              <a:chOff x="9500425" y="2847925"/>
              <a:chExt cx="810800" cy="412075"/>
            </a:xfrm>
          </p:grpSpPr>
          <p:sp>
            <p:nvSpPr>
              <p:cNvPr id="169" name="Google Shape;169;p8"/>
              <p:cNvSpPr/>
              <p:nvPr/>
            </p:nvSpPr>
            <p:spPr>
              <a:xfrm>
                <a:off x="9715550" y="2847925"/>
                <a:ext cx="355725" cy="412075"/>
              </a:xfrm>
              <a:custGeom>
                <a:avLst/>
                <a:gdLst/>
                <a:ahLst/>
                <a:cxnLst/>
                <a:rect l="l" t="t" r="r" b="b"/>
                <a:pathLst>
                  <a:path w="14229" h="16483" extrusionOk="0">
                    <a:moveTo>
                      <a:pt x="10747" y="1"/>
                    </a:moveTo>
                    <a:cubicBezTo>
                      <a:pt x="9057" y="1"/>
                      <a:pt x="6223" y="456"/>
                      <a:pt x="2386" y="1604"/>
                    </a:cubicBezTo>
                    <a:cubicBezTo>
                      <a:pt x="2386" y="1604"/>
                      <a:pt x="0" y="11345"/>
                      <a:pt x="2726" y="13617"/>
                    </a:cubicBezTo>
                    <a:cubicBezTo>
                      <a:pt x="4888" y="15399"/>
                      <a:pt x="9164" y="16482"/>
                      <a:pt x="11524" y="16482"/>
                    </a:cubicBezTo>
                    <a:cubicBezTo>
                      <a:pt x="12171" y="16482"/>
                      <a:pt x="12675" y="16401"/>
                      <a:pt x="12950" y="16229"/>
                    </a:cubicBezTo>
                    <a:cubicBezTo>
                      <a:pt x="14228" y="15406"/>
                      <a:pt x="10082" y="13673"/>
                      <a:pt x="10082" y="13673"/>
                    </a:cubicBezTo>
                    <a:lnTo>
                      <a:pt x="7753" y="3933"/>
                    </a:lnTo>
                    <a:cubicBezTo>
                      <a:pt x="7753" y="3933"/>
                      <a:pt x="12751" y="1320"/>
                      <a:pt x="12553" y="525"/>
                    </a:cubicBezTo>
                    <a:cubicBezTo>
                      <a:pt x="12474" y="198"/>
                      <a:pt x="11858" y="1"/>
                      <a:pt x="1074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170;p8"/>
              <p:cNvSpPr/>
              <p:nvPr/>
            </p:nvSpPr>
            <p:spPr>
              <a:xfrm>
                <a:off x="10131050" y="2965900"/>
                <a:ext cx="180175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6683" extrusionOk="0">
                    <a:moveTo>
                      <a:pt x="6402" y="1"/>
                    </a:moveTo>
                    <a:cubicBezTo>
                      <a:pt x="5098" y="1"/>
                      <a:pt x="0" y="2235"/>
                      <a:pt x="647" y="6683"/>
                    </a:cubicBezTo>
                    <a:cubicBezTo>
                      <a:pt x="647" y="6683"/>
                      <a:pt x="7207" y="548"/>
                      <a:pt x="6667" y="66"/>
                    </a:cubicBezTo>
                    <a:cubicBezTo>
                      <a:pt x="6622" y="22"/>
                      <a:pt x="6530" y="1"/>
                      <a:pt x="6402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8"/>
              <p:cNvSpPr/>
              <p:nvPr/>
            </p:nvSpPr>
            <p:spPr>
              <a:xfrm>
                <a:off x="10137975" y="3132950"/>
                <a:ext cx="173250" cy="106600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4264" extrusionOk="0">
                    <a:moveTo>
                      <a:pt x="370" y="1"/>
                    </a:moveTo>
                    <a:lnTo>
                      <a:pt x="370" y="1"/>
                    </a:lnTo>
                    <a:cubicBezTo>
                      <a:pt x="370" y="1"/>
                      <a:pt x="1" y="1847"/>
                      <a:pt x="2585" y="3210"/>
                    </a:cubicBezTo>
                    <a:cubicBezTo>
                      <a:pt x="4326" y="4119"/>
                      <a:pt x="5619" y="4264"/>
                      <a:pt x="6266" y="4264"/>
                    </a:cubicBezTo>
                    <a:cubicBezTo>
                      <a:pt x="6569" y="4264"/>
                      <a:pt x="6731" y="4232"/>
                      <a:pt x="6731" y="4232"/>
                    </a:cubicBezTo>
                    <a:cubicBezTo>
                      <a:pt x="6930" y="3664"/>
                      <a:pt x="370" y="1"/>
                      <a:pt x="370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8"/>
              <p:cNvSpPr/>
              <p:nvPr/>
            </p:nvSpPr>
            <p:spPr>
              <a:xfrm>
                <a:off x="9500425" y="2886800"/>
                <a:ext cx="672175" cy="315500"/>
              </a:xfrm>
              <a:custGeom>
                <a:avLst/>
                <a:gdLst/>
                <a:ahLst/>
                <a:cxnLst/>
                <a:rect l="l" t="t" r="r" b="b"/>
                <a:pathLst>
                  <a:path w="26887" h="12620" extrusionOk="0">
                    <a:moveTo>
                      <a:pt x="12005" y="0"/>
                    </a:moveTo>
                    <a:cubicBezTo>
                      <a:pt x="11261" y="0"/>
                      <a:pt x="10504" y="70"/>
                      <a:pt x="9741" y="219"/>
                    </a:cubicBezTo>
                    <a:cubicBezTo>
                      <a:pt x="597" y="2037"/>
                      <a:pt x="0" y="9563"/>
                      <a:pt x="0" y="9563"/>
                    </a:cubicBezTo>
                    <a:cubicBezTo>
                      <a:pt x="3326" y="11844"/>
                      <a:pt x="7948" y="12619"/>
                      <a:pt x="12371" y="12619"/>
                    </a:cubicBezTo>
                    <a:cubicBezTo>
                      <a:pt x="19015" y="12619"/>
                      <a:pt x="25207" y="10870"/>
                      <a:pt x="25872" y="9847"/>
                    </a:cubicBezTo>
                    <a:cubicBezTo>
                      <a:pt x="26887" y="8285"/>
                      <a:pt x="20153" y="0"/>
                      <a:pt x="1200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8"/>
              <p:cNvSpPr/>
              <p:nvPr/>
            </p:nvSpPr>
            <p:spPr>
              <a:xfrm>
                <a:off x="9625375" y="2989475"/>
                <a:ext cx="60375" cy="54800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2192" extrusionOk="0">
                    <a:moveTo>
                      <a:pt x="1250" y="1"/>
                    </a:moveTo>
                    <a:cubicBezTo>
                      <a:pt x="1166" y="1"/>
                      <a:pt x="1081" y="11"/>
                      <a:pt x="994" y="31"/>
                    </a:cubicBezTo>
                    <a:cubicBezTo>
                      <a:pt x="398" y="145"/>
                      <a:pt x="1" y="741"/>
                      <a:pt x="143" y="1338"/>
                    </a:cubicBezTo>
                    <a:cubicBezTo>
                      <a:pt x="264" y="1848"/>
                      <a:pt x="697" y="2192"/>
                      <a:pt x="1193" y="2192"/>
                    </a:cubicBezTo>
                    <a:cubicBezTo>
                      <a:pt x="1277" y="2192"/>
                      <a:pt x="1363" y="2182"/>
                      <a:pt x="1449" y="2161"/>
                    </a:cubicBezTo>
                    <a:cubicBezTo>
                      <a:pt x="2045" y="2048"/>
                      <a:pt x="2414" y="1451"/>
                      <a:pt x="2301" y="855"/>
                    </a:cubicBezTo>
                    <a:cubicBezTo>
                      <a:pt x="2179" y="345"/>
                      <a:pt x="1746" y="1"/>
                      <a:pt x="12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174;p8"/>
              <p:cNvSpPr/>
              <p:nvPr/>
            </p:nvSpPr>
            <p:spPr>
              <a:xfrm>
                <a:off x="9653075" y="3002175"/>
                <a:ext cx="16350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589" extrusionOk="0">
                    <a:moveTo>
                      <a:pt x="320" y="1"/>
                    </a:moveTo>
                    <a:cubicBezTo>
                      <a:pt x="299" y="1"/>
                      <a:pt x="277" y="3"/>
                      <a:pt x="256" y="6"/>
                    </a:cubicBezTo>
                    <a:cubicBezTo>
                      <a:pt x="114" y="35"/>
                      <a:pt x="0" y="205"/>
                      <a:pt x="28" y="347"/>
                    </a:cubicBezTo>
                    <a:cubicBezTo>
                      <a:pt x="75" y="487"/>
                      <a:pt x="180" y="589"/>
                      <a:pt x="310" y="589"/>
                    </a:cubicBezTo>
                    <a:cubicBezTo>
                      <a:pt x="338" y="589"/>
                      <a:pt x="367" y="584"/>
                      <a:pt x="398" y="574"/>
                    </a:cubicBezTo>
                    <a:cubicBezTo>
                      <a:pt x="540" y="546"/>
                      <a:pt x="653" y="404"/>
                      <a:pt x="625" y="233"/>
                    </a:cubicBezTo>
                    <a:cubicBezTo>
                      <a:pt x="600" y="85"/>
                      <a:pt x="467" y="1"/>
                      <a:pt x="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175;p8"/>
              <p:cNvSpPr/>
              <p:nvPr/>
            </p:nvSpPr>
            <p:spPr>
              <a:xfrm>
                <a:off x="9733300" y="3000175"/>
                <a:ext cx="76700" cy="200950"/>
              </a:xfrm>
              <a:custGeom>
                <a:avLst/>
                <a:gdLst/>
                <a:ahLst/>
                <a:cxnLst/>
                <a:rect l="l" t="t" r="r" b="b"/>
                <a:pathLst>
                  <a:path w="3068" h="8038" fill="none" extrusionOk="0">
                    <a:moveTo>
                      <a:pt x="0" y="1"/>
                    </a:moveTo>
                    <a:cubicBezTo>
                      <a:pt x="3067" y="3551"/>
                      <a:pt x="2158" y="6703"/>
                      <a:pt x="1420" y="8038"/>
                    </a:cubicBezTo>
                  </a:path>
                </a:pathLst>
              </a:custGeom>
              <a:noFill/>
              <a:ln w="92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6" name="Google Shape;176;p8"/>
            <p:cNvGrpSpPr/>
            <p:nvPr/>
          </p:nvGrpSpPr>
          <p:grpSpPr>
            <a:xfrm flipH="1">
              <a:off x="160525" y="2010188"/>
              <a:ext cx="810800" cy="412075"/>
              <a:chOff x="9500425" y="2847925"/>
              <a:chExt cx="810800" cy="412075"/>
            </a:xfrm>
          </p:grpSpPr>
          <p:sp>
            <p:nvSpPr>
              <p:cNvPr id="177" name="Google Shape;177;p8"/>
              <p:cNvSpPr/>
              <p:nvPr/>
            </p:nvSpPr>
            <p:spPr>
              <a:xfrm>
                <a:off x="9715550" y="2847925"/>
                <a:ext cx="355725" cy="412075"/>
              </a:xfrm>
              <a:custGeom>
                <a:avLst/>
                <a:gdLst/>
                <a:ahLst/>
                <a:cxnLst/>
                <a:rect l="l" t="t" r="r" b="b"/>
                <a:pathLst>
                  <a:path w="14229" h="16483" extrusionOk="0">
                    <a:moveTo>
                      <a:pt x="10747" y="1"/>
                    </a:moveTo>
                    <a:cubicBezTo>
                      <a:pt x="9057" y="1"/>
                      <a:pt x="6223" y="456"/>
                      <a:pt x="2386" y="1604"/>
                    </a:cubicBezTo>
                    <a:cubicBezTo>
                      <a:pt x="2386" y="1604"/>
                      <a:pt x="0" y="11345"/>
                      <a:pt x="2726" y="13617"/>
                    </a:cubicBezTo>
                    <a:cubicBezTo>
                      <a:pt x="4888" y="15399"/>
                      <a:pt x="9164" y="16482"/>
                      <a:pt x="11524" y="16482"/>
                    </a:cubicBezTo>
                    <a:cubicBezTo>
                      <a:pt x="12171" y="16482"/>
                      <a:pt x="12675" y="16401"/>
                      <a:pt x="12950" y="16229"/>
                    </a:cubicBezTo>
                    <a:cubicBezTo>
                      <a:pt x="14228" y="15406"/>
                      <a:pt x="10082" y="13673"/>
                      <a:pt x="10082" y="13673"/>
                    </a:cubicBezTo>
                    <a:lnTo>
                      <a:pt x="7753" y="3933"/>
                    </a:lnTo>
                    <a:cubicBezTo>
                      <a:pt x="7753" y="3933"/>
                      <a:pt x="12751" y="1320"/>
                      <a:pt x="12553" y="525"/>
                    </a:cubicBezTo>
                    <a:cubicBezTo>
                      <a:pt x="12474" y="198"/>
                      <a:pt x="11858" y="1"/>
                      <a:pt x="10747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178;p8"/>
              <p:cNvSpPr/>
              <p:nvPr/>
            </p:nvSpPr>
            <p:spPr>
              <a:xfrm>
                <a:off x="10131050" y="2965900"/>
                <a:ext cx="180175" cy="167075"/>
              </a:xfrm>
              <a:custGeom>
                <a:avLst/>
                <a:gdLst/>
                <a:ahLst/>
                <a:cxnLst/>
                <a:rect l="l" t="t" r="r" b="b"/>
                <a:pathLst>
                  <a:path w="7207" h="6683" extrusionOk="0">
                    <a:moveTo>
                      <a:pt x="6402" y="1"/>
                    </a:moveTo>
                    <a:cubicBezTo>
                      <a:pt x="5098" y="1"/>
                      <a:pt x="0" y="2235"/>
                      <a:pt x="647" y="6683"/>
                    </a:cubicBezTo>
                    <a:cubicBezTo>
                      <a:pt x="647" y="6683"/>
                      <a:pt x="7207" y="548"/>
                      <a:pt x="6667" y="66"/>
                    </a:cubicBezTo>
                    <a:cubicBezTo>
                      <a:pt x="6622" y="22"/>
                      <a:pt x="6530" y="1"/>
                      <a:pt x="640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179;p8"/>
              <p:cNvSpPr/>
              <p:nvPr/>
            </p:nvSpPr>
            <p:spPr>
              <a:xfrm>
                <a:off x="10137975" y="3132950"/>
                <a:ext cx="173250" cy="106600"/>
              </a:xfrm>
              <a:custGeom>
                <a:avLst/>
                <a:gdLst/>
                <a:ahLst/>
                <a:cxnLst/>
                <a:rect l="l" t="t" r="r" b="b"/>
                <a:pathLst>
                  <a:path w="6930" h="4264" extrusionOk="0">
                    <a:moveTo>
                      <a:pt x="370" y="1"/>
                    </a:moveTo>
                    <a:lnTo>
                      <a:pt x="370" y="1"/>
                    </a:lnTo>
                    <a:cubicBezTo>
                      <a:pt x="370" y="1"/>
                      <a:pt x="1" y="1847"/>
                      <a:pt x="2585" y="3210"/>
                    </a:cubicBezTo>
                    <a:cubicBezTo>
                      <a:pt x="4326" y="4119"/>
                      <a:pt x="5619" y="4264"/>
                      <a:pt x="6266" y="4264"/>
                    </a:cubicBezTo>
                    <a:cubicBezTo>
                      <a:pt x="6569" y="4264"/>
                      <a:pt x="6731" y="4232"/>
                      <a:pt x="6731" y="4232"/>
                    </a:cubicBezTo>
                    <a:cubicBezTo>
                      <a:pt x="6930" y="3664"/>
                      <a:pt x="370" y="1"/>
                      <a:pt x="370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8"/>
              <p:cNvSpPr/>
              <p:nvPr/>
            </p:nvSpPr>
            <p:spPr>
              <a:xfrm>
                <a:off x="9500425" y="2886800"/>
                <a:ext cx="672175" cy="315500"/>
              </a:xfrm>
              <a:custGeom>
                <a:avLst/>
                <a:gdLst/>
                <a:ahLst/>
                <a:cxnLst/>
                <a:rect l="l" t="t" r="r" b="b"/>
                <a:pathLst>
                  <a:path w="26887" h="12620" extrusionOk="0">
                    <a:moveTo>
                      <a:pt x="12005" y="0"/>
                    </a:moveTo>
                    <a:cubicBezTo>
                      <a:pt x="11261" y="0"/>
                      <a:pt x="10504" y="70"/>
                      <a:pt x="9741" y="219"/>
                    </a:cubicBezTo>
                    <a:cubicBezTo>
                      <a:pt x="597" y="2037"/>
                      <a:pt x="0" y="9563"/>
                      <a:pt x="0" y="9563"/>
                    </a:cubicBezTo>
                    <a:cubicBezTo>
                      <a:pt x="3326" y="11844"/>
                      <a:pt x="7948" y="12619"/>
                      <a:pt x="12371" y="12619"/>
                    </a:cubicBezTo>
                    <a:cubicBezTo>
                      <a:pt x="19015" y="12619"/>
                      <a:pt x="25207" y="10870"/>
                      <a:pt x="25872" y="9847"/>
                    </a:cubicBezTo>
                    <a:cubicBezTo>
                      <a:pt x="26887" y="8285"/>
                      <a:pt x="20153" y="0"/>
                      <a:pt x="1200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8"/>
              <p:cNvSpPr/>
              <p:nvPr/>
            </p:nvSpPr>
            <p:spPr>
              <a:xfrm>
                <a:off x="9625375" y="2989475"/>
                <a:ext cx="60375" cy="54800"/>
              </a:xfrm>
              <a:custGeom>
                <a:avLst/>
                <a:gdLst/>
                <a:ahLst/>
                <a:cxnLst/>
                <a:rect l="l" t="t" r="r" b="b"/>
                <a:pathLst>
                  <a:path w="2415" h="2192" extrusionOk="0">
                    <a:moveTo>
                      <a:pt x="1250" y="1"/>
                    </a:moveTo>
                    <a:cubicBezTo>
                      <a:pt x="1166" y="1"/>
                      <a:pt x="1081" y="11"/>
                      <a:pt x="994" y="31"/>
                    </a:cubicBezTo>
                    <a:cubicBezTo>
                      <a:pt x="398" y="145"/>
                      <a:pt x="1" y="741"/>
                      <a:pt x="143" y="1338"/>
                    </a:cubicBezTo>
                    <a:cubicBezTo>
                      <a:pt x="264" y="1848"/>
                      <a:pt x="697" y="2192"/>
                      <a:pt x="1193" y="2192"/>
                    </a:cubicBezTo>
                    <a:cubicBezTo>
                      <a:pt x="1277" y="2192"/>
                      <a:pt x="1363" y="2182"/>
                      <a:pt x="1449" y="2161"/>
                    </a:cubicBezTo>
                    <a:cubicBezTo>
                      <a:pt x="2045" y="2048"/>
                      <a:pt x="2414" y="1451"/>
                      <a:pt x="2301" y="855"/>
                    </a:cubicBezTo>
                    <a:cubicBezTo>
                      <a:pt x="2179" y="345"/>
                      <a:pt x="1746" y="1"/>
                      <a:pt x="1250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8"/>
              <p:cNvSpPr/>
              <p:nvPr/>
            </p:nvSpPr>
            <p:spPr>
              <a:xfrm>
                <a:off x="9653075" y="3002175"/>
                <a:ext cx="16350" cy="14725"/>
              </a:xfrm>
              <a:custGeom>
                <a:avLst/>
                <a:gdLst/>
                <a:ahLst/>
                <a:cxnLst/>
                <a:rect l="l" t="t" r="r" b="b"/>
                <a:pathLst>
                  <a:path w="654" h="589" extrusionOk="0">
                    <a:moveTo>
                      <a:pt x="320" y="1"/>
                    </a:moveTo>
                    <a:cubicBezTo>
                      <a:pt x="299" y="1"/>
                      <a:pt x="277" y="3"/>
                      <a:pt x="256" y="6"/>
                    </a:cubicBezTo>
                    <a:cubicBezTo>
                      <a:pt x="114" y="35"/>
                      <a:pt x="0" y="205"/>
                      <a:pt x="28" y="347"/>
                    </a:cubicBezTo>
                    <a:cubicBezTo>
                      <a:pt x="75" y="487"/>
                      <a:pt x="180" y="589"/>
                      <a:pt x="310" y="589"/>
                    </a:cubicBezTo>
                    <a:cubicBezTo>
                      <a:pt x="338" y="589"/>
                      <a:pt x="367" y="584"/>
                      <a:pt x="398" y="574"/>
                    </a:cubicBezTo>
                    <a:cubicBezTo>
                      <a:pt x="540" y="546"/>
                      <a:pt x="653" y="404"/>
                      <a:pt x="625" y="233"/>
                    </a:cubicBezTo>
                    <a:cubicBezTo>
                      <a:pt x="600" y="85"/>
                      <a:pt x="467" y="1"/>
                      <a:pt x="320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8"/>
              <p:cNvSpPr/>
              <p:nvPr/>
            </p:nvSpPr>
            <p:spPr>
              <a:xfrm>
                <a:off x="9733300" y="3000175"/>
                <a:ext cx="76700" cy="200950"/>
              </a:xfrm>
              <a:custGeom>
                <a:avLst/>
                <a:gdLst/>
                <a:ahLst/>
                <a:cxnLst/>
                <a:rect l="l" t="t" r="r" b="b"/>
                <a:pathLst>
                  <a:path w="3068" h="8038" fill="none" extrusionOk="0">
                    <a:moveTo>
                      <a:pt x="0" y="1"/>
                    </a:moveTo>
                    <a:cubicBezTo>
                      <a:pt x="3067" y="3551"/>
                      <a:pt x="2158" y="6703"/>
                      <a:pt x="1420" y="8038"/>
                    </a:cubicBezTo>
                  </a:path>
                </a:pathLst>
              </a:custGeom>
              <a:noFill/>
              <a:ln w="922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8"/>
            <p:cNvGrpSpPr/>
            <p:nvPr/>
          </p:nvGrpSpPr>
          <p:grpSpPr>
            <a:xfrm>
              <a:off x="-40666" y="3660150"/>
              <a:ext cx="9336251" cy="2183411"/>
              <a:chOff x="-140241" y="3660150"/>
              <a:chExt cx="9336251" cy="2183411"/>
            </a:xfrm>
          </p:grpSpPr>
          <p:sp>
            <p:nvSpPr>
              <p:cNvPr id="185" name="Google Shape;185;p8"/>
              <p:cNvSpPr/>
              <p:nvPr/>
            </p:nvSpPr>
            <p:spPr>
              <a:xfrm>
                <a:off x="7724940" y="4055828"/>
                <a:ext cx="1471071" cy="111622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8"/>
              <p:cNvSpPr/>
              <p:nvPr/>
            </p:nvSpPr>
            <p:spPr>
              <a:xfrm flipH="1">
                <a:off x="-13027" y="4002852"/>
                <a:ext cx="1540879" cy="116919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7" name="Google Shape;187;p8"/>
              <p:cNvGrpSpPr/>
              <p:nvPr/>
            </p:nvGrpSpPr>
            <p:grpSpPr>
              <a:xfrm rot="8398153">
                <a:off x="6686030" y="4382392"/>
                <a:ext cx="2514953" cy="738926"/>
                <a:chOff x="8674525" y="3553425"/>
                <a:chExt cx="2514950" cy="738925"/>
              </a:xfrm>
            </p:grpSpPr>
            <p:sp>
              <p:nvSpPr>
                <p:cNvPr id="188" name="Google Shape;188;p8"/>
                <p:cNvSpPr/>
                <p:nvPr/>
              </p:nvSpPr>
              <p:spPr>
                <a:xfrm>
                  <a:off x="9513875" y="3562600"/>
                  <a:ext cx="1199925" cy="590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997" h="23624" extrusionOk="0">
                      <a:moveTo>
                        <a:pt x="14770" y="0"/>
                      </a:moveTo>
                      <a:cubicBezTo>
                        <a:pt x="8133" y="0"/>
                        <a:pt x="0" y="3063"/>
                        <a:pt x="3041" y="5363"/>
                      </a:cubicBezTo>
                      <a:cubicBezTo>
                        <a:pt x="3763" y="5910"/>
                        <a:pt x="4686" y="6108"/>
                        <a:pt x="5732" y="6108"/>
                      </a:cubicBezTo>
                      <a:cubicBezTo>
                        <a:pt x="8462" y="6108"/>
                        <a:pt x="12028" y="4761"/>
                        <a:pt x="15051" y="4761"/>
                      </a:cubicBezTo>
                      <a:cubicBezTo>
                        <a:pt x="16102" y="4761"/>
                        <a:pt x="17088" y="4924"/>
                        <a:pt x="17950" y="5363"/>
                      </a:cubicBezTo>
                      <a:cubicBezTo>
                        <a:pt x="22238" y="7550"/>
                        <a:pt x="22636" y="11554"/>
                        <a:pt x="28514" y="12633"/>
                      </a:cubicBezTo>
                      <a:cubicBezTo>
                        <a:pt x="29468" y="12804"/>
                        <a:pt x="30368" y="12868"/>
                        <a:pt x="31222" y="12868"/>
                      </a:cubicBezTo>
                      <a:cubicBezTo>
                        <a:pt x="33844" y="12868"/>
                        <a:pt x="36024" y="12261"/>
                        <a:pt x="37966" y="12261"/>
                      </a:cubicBezTo>
                      <a:cubicBezTo>
                        <a:pt x="39287" y="12261"/>
                        <a:pt x="40498" y="12542"/>
                        <a:pt x="41663" y="13485"/>
                      </a:cubicBezTo>
                      <a:cubicBezTo>
                        <a:pt x="43821" y="15218"/>
                        <a:pt x="44191" y="18398"/>
                        <a:pt x="47996" y="23624"/>
                      </a:cubicBezTo>
                      <a:cubicBezTo>
                        <a:pt x="45809" y="17717"/>
                        <a:pt x="46292" y="11554"/>
                        <a:pt x="40470" y="9027"/>
                      </a:cubicBezTo>
                      <a:cubicBezTo>
                        <a:pt x="38993" y="8378"/>
                        <a:pt x="37874" y="8152"/>
                        <a:pt x="36946" y="8152"/>
                      </a:cubicBezTo>
                      <a:cubicBezTo>
                        <a:pt x="34808" y="8152"/>
                        <a:pt x="33683" y="9352"/>
                        <a:pt x="31523" y="9352"/>
                      </a:cubicBezTo>
                      <a:cubicBezTo>
                        <a:pt x="30926" y="9352"/>
                        <a:pt x="30250" y="9261"/>
                        <a:pt x="29452" y="9027"/>
                      </a:cubicBezTo>
                      <a:cubicBezTo>
                        <a:pt x="24482" y="7550"/>
                        <a:pt x="23033" y="592"/>
                        <a:pt x="16218" y="53"/>
                      </a:cubicBezTo>
                      <a:cubicBezTo>
                        <a:pt x="15747" y="17"/>
                        <a:pt x="15262" y="0"/>
                        <a:pt x="14770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189;p8"/>
                <p:cNvSpPr/>
                <p:nvPr/>
              </p:nvSpPr>
              <p:spPr>
                <a:xfrm>
                  <a:off x="9858975" y="4039550"/>
                  <a:ext cx="854825" cy="249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93" h="9979" extrusionOk="0">
                      <a:moveTo>
                        <a:pt x="18678" y="1"/>
                      </a:moveTo>
                      <a:cubicBezTo>
                        <a:pt x="15005" y="1"/>
                        <a:pt x="10976" y="836"/>
                        <a:pt x="6816" y="3211"/>
                      </a:cubicBezTo>
                      <a:cubicBezTo>
                        <a:pt x="1205" y="6388"/>
                        <a:pt x="0" y="9978"/>
                        <a:pt x="3787" y="9978"/>
                      </a:cubicBezTo>
                      <a:cubicBezTo>
                        <a:pt x="4333" y="9978"/>
                        <a:pt x="4982" y="9904"/>
                        <a:pt x="5736" y="9743"/>
                      </a:cubicBezTo>
                      <a:cubicBezTo>
                        <a:pt x="11757" y="8465"/>
                        <a:pt x="12836" y="5966"/>
                        <a:pt x="16698" y="4546"/>
                      </a:cubicBezTo>
                      <a:cubicBezTo>
                        <a:pt x="18889" y="3746"/>
                        <a:pt x="20269" y="3073"/>
                        <a:pt x="23247" y="3073"/>
                      </a:cubicBezTo>
                      <a:cubicBezTo>
                        <a:pt x="25558" y="3073"/>
                        <a:pt x="28831" y="3478"/>
                        <a:pt x="34192" y="4546"/>
                      </a:cubicBezTo>
                      <a:cubicBezTo>
                        <a:pt x="34192" y="4546"/>
                        <a:pt x="29307" y="1734"/>
                        <a:pt x="24309" y="627"/>
                      </a:cubicBezTo>
                      <a:cubicBezTo>
                        <a:pt x="22561" y="247"/>
                        <a:pt x="20672" y="1"/>
                        <a:pt x="18678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190;p8"/>
                <p:cNvSpPr/>
                <p:nvPr/>
              </p:nvSpPr>
              <p:spPr>
                <a:xfrm>
                  <a:off x="8899075" y="3553425"/>
                  <a:ext cx="1327675" cy="473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107" h="18928" extrusionOk="0">
                      <a:moveTo>
                        <a:pt x="7686" y="1"/>
                      </a:moveTo>
                      <a:cubicBezTo>
                        <a:pt x="6786" y="1"/>
                        <a:pt x="5921" y="116"/>
                        <a:pt x="5112" y="363"/>
                      </a:cubicBezTo>
                      <a:cubicBezTo>
                        <a:pt x="0" y="1925"/>
                        <a:pt x="6220" y="5247"/>
                        <a:pt x="14853" y="8542"/>
                      </a:cubicBezTo>
                      <a:cubicBezTo>
                        <a:pt x="23458" y="11836"/>
                        <a:pt x="23856" y="16351"/>
                        <a:pt x="28967" y="18368"/>
                      </a:cubicBezTo>
                      <a:cubicBezTo>
                        <a:pt x="29993" y="18766"/>
                        <a:pt x="31059" y="18928"/>
                        <a:pt x="32150" y="18928"/>
                      </a:cubicBezTo>
                      <a:cubicBezTo>
                        <a:pt x="36497" y="18928"/>
                        <a:pt x="41233" y="16368"/>
                        <a:pt x="45297" y="16096"/>
                      </a:cubicBezTo>
                      <a:cubicBezTo>
                        <a:pt x="46911" y="15988"/>
                        <a:pt x="48285" y="15951"/>
                        <a:pt x="49408" y="15951"/>
                      </a:cubicBezTo>
                      <a:cubicBezTo>
                        <a:pt x="51843" y="15951"/>
                        <a:pt x="53106" y="16124"/>
                        <a:pt x="53106" y="16124"/>
                      </a:cubicBezTo>
                      <a:cubicBezTo>
                        <a:pt x="50460" y="15050"/>
                        <a:pt x="47877" y="14687"/>
                        <a:pt x="45244" y="14687"/>
                      </a:cubicBezTo>
                      <a:cubicBezTo>
                        <a:pt x="42310" y="14687"/>
                        <a:pt x="39313" y="15137"/>
                        <a:pt x="36095" y="15556"/>
                      </a:cubicBezTo>
                      <a:cubicBezTo>
                        <a:pt x="35628" y="15617"/>
                        <a:pt x="35173" y="15646"/>
                        <a:pt x="34731" y="15646"/>
                      </a:cubicBezTo>
                      <a:cubicBezTo>
                        <a:pt x="29400" y="15646"/>
                        <a:pt x="25827" y="11398"/>
                        <a:pt x="21868" y="7150"/>
                      </a:cubicBezTo>
                      <a:cubicBezTo>
                        <a:pt x="18258" y="3254"/>
                        <a:pt x="12475" y="1"/>
                        <a:pt x="768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" name="Google Shape;191;p8"/>
                <p:cNvSpPr/>
                <p:nvPr/>
              </p:nvSpPr>
              <p:spPr>
                <a:xfrm>
                  <a:off x="8674525" y="3842775"/>
                  <a:ext cx="853600" cy="2381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44" h="9526" extrusionOk="0">
                      <a:moveTo>
                        <a:pt x="9414" y="1"/>
                      </a:moveTo>
                      <a:cubicBezTo>
                        <a:pt x="4875" y="1"/>
                        <a:pt x="954" y="1081"/>
                        <a:pt x="378" y="3585"/>
                      </a:cubicBezTo>
                      <a:cubicBezTo>
                        <a:pt x="1" y="5220"/>
                        <a:pt x="978" y="5718"/>
                        <a:pt x="2724" y="5718"/>
                      </a:cubicBezTo>
                      <a:cubicBezTo>
                        <a:pt x="5441" y="5718"/>
                        <a:pt x="10020" y="4511"/>
                        <a:pt x="14252" y="4511"/>
                      </a:cubicBezTo>
                      <a:cubicBezTo>
                        <a:pt x="14475" y="4511"/>
                        <a:pt x="14697" y="4515"/>
                        <a:pt x="14918" y="4522"/>
                      </a:cubicBezTo>
                      <a:cubicBezTo>
                        <a:pt x="21795" y="4745"/>
                        <a:pt x="26597" y="9526"/>
                        <a:pt x="33714" y="9526"/>
                      </a:cubicBezTo>
                      <a:cubicBezTo>
                        <a:pt x="33857" y="9526"/>
                        <a:pt x="34000" y="9524"/>
                        <a:pt x="34144" y="9520"/>
                      </a:cubicBezTo>
                      <a:cubicBezTo>
                        <a:pt x="27697" y="6794"/>
                        <a:pt x="26135" y="3982"/>
                        <a:pt x="19206" y="1568"/>
                      </a:cubicBezTo>
                      <a:cubicBezTo>
                        <a:pt x="16308" y="567"/>
                        <a:pt x="12699" y="1"/>
                        <a:pt x="9414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2" name="Google Shape;192;p8"/>
                <p:cNvSpPr/>
                <p:nvPr/>
              </p:nvSpPr>
              <p:spPr>
                <a:xfrm>
                  <a:off x="9589875" y="3583775"/>
                  <a:ext cx="1123925" cy="694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957" h="27775" fill="none" extrusionOk="0">
                      <a:moveTo>
                        <a:pt x="1" y="4516"/>
                      </a:moveTo>
                      <a:cubicBezTo>
                        <a:pt x="11275" y="910"/>
                        <a:pt x="14967" y="1"/>
                        <a:pt x="19283" y="5027"/>
                      </a:cubicBezTo>
                      <a:cubicBezTo>
                        <a:pt x="23600" y="10026"/>
                        <a:pt x="26014" y="11304"/>
                        <a:pt x="31722" y="9742"/>
                      </a:cubicBezTo>
                      <a:cubicBezTo>
                        <a:pt x="37402" y="8151"/>
                        <a:pt x="40639" y="10821"/>
                        <a:pt x="41946" y="14882"/>
                      </a:cubicBezTo>
                      <a:cubicBezTo>
                        <a:pt x="43224" y="18971"/>
                        <a:pt x="44956" y="22777"/>
                        <a:pt x="44956" y="22777"/>
                      </a:cubicBezTo>
                      <a:cubicBezTo>
                        <a:pt x="44956" y="22777"/>
                        <a:pt x="37913" y="18687"/>
                        <a:pt x="31097" y="19880"/>
                      </a:cubicBezTo>
                      <a:cubicBezTo>
                        <a:pt x="24282" y="21073"/>
                        <a:pt x="16216" y="25361"/>
                        <a:pt x="12780" y="27775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" name="Google Shape;193;p8"/>
                <p:cNvSpPr/>
                <p:nvPr/>
              </p:nvSpPr>
              <p:spPr>
                <a:xfrm>
                  <a:off x="8980725" y="3598700"/>
                  <a:ext cx="1246025" cy="411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841" h="16444" fill="none" extrusionOk="0">
                      <a:moveTo>
                        <a:pt x="0" y="0"/>
                      </a:moveTo>
                      <a:cubicBezTo>
                        <a:pt x="8577" y="511"/>
                        <a:pt x="14086" y="2783"/>
                        <a:pt x="18488" y="7668"/>
                      </a:cubicBezTo>
                      <a:cubicBezTo>
                        <a:pt x="22890" y="12553"/>
                        <a:pt x="25332" y="16443"/>
                        <a:pt x="31182" y="15534"/>
                      </a:cubicBezTo>
                      <a:cubicBezTo>
                        <a:pt x="37033" y="14626"/>
                        <a:pt x="44984" y="12638"/>
                        <a:pt x="49840" y="14285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4" name="Google Shape;194;p8"/>
                <p:cNvSpPr/>
                <p:nvPr/>
              </p:nvSpPr>
              <p:spPr>
                <a:xfrm>
                  <a:off x="8682525" y="3877700"/>
                  <a:ext cx="817925" cy="1967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717" h="7868" fill="none" extrusionOk="0">
                      <a:moveTo>
                        <a:pt x="1" y="3125"/>
                      </a:moveTo>
                      <a:cubicBezTo>
                        <a:pt x="8577" y="86"/>
                        <a:pt x="16501" y="1"/>
                        <a:pt x="22095" y="2898"/>
                      </a:cubicBezTo>
                      <a:cubicBezTo>
                        <a:pt x="27718" y="5794"/>
                        <a:pt x="29024" y="7498"/>
                        <a:pt x="32716" y="7867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" name="Google Shape;195;p8"/>
                <p:cNvSpPr/>
                <p:nvPr/>
              </p:nvSpPr>
              <p:spPr>
                <a:xfrm>
                  <a:off x="9408125" y="3898300"/>
                  <a:ext cx="1781350" cy="3940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254" h="15762" fill="none" extrusionOk="0">
                      <a:moveTo>
                        <a:pt x="0" y="5084"/>
                      </a:moveTo>
                      <a:cubicBezTo>
                        <a:pt x="9088" y="10962"/>
                        <a:pt x="15961" y="7753"/>
                        <a:pt x="25503" y="3863"/>
                      </a:cubicBezTo>
                      <a:cubicBezTo>
                        <a:pt x="35016" y="1"/>
                        <a:pt x="41832" y="4062"/>
                        <a:pt x="48932" y="8321"/>
                      </a:cubicBezTo>
                      <a:cubicBezTo>
                        <a:pt x="56032" y="12553"/>
                        <a:pt x="62961" y="15762"/>
                        <a:pt x="71253" y="15364"/>
                      </a:cubicBezTo>
                    </a:path>
                  </a:pathLst>
                </a:custGeom>
                <a:noFill/>
                <a:ln w="92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96" name="Google Shape;196;p8"/>
              <p:cNvGrpSpPr/>
              <p:nvPr/>
            </p:nvGrpSpPr>
            <p:grpSpPr>
              <a:xfrm rot="899960" flipH="1">
                <a:off x="-46534" y="4049649"/>
                <a:ext cx="1586478" cy="932997"/>
                <a:chOff x="11944150" y="3369375"/>
                <a:chExt cx="1586525" cy="933025"/>
              </a:xfrm>
            </p:grpSpPr>
            <p:sp>
              <p:nvSpPr>
                <p:cNvPr id="197" name="Google Shape;197;p8"/>
                <p:cNvSpPr/>
                <p:nvPr/>
              </p:nvSpPr>
              <p:spPr>
                <a:xfrm>
                  <a:off x="12532725" y="3369375"/>
                  <a:ext cx="354000" cy="731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160" h="29252" extrusionOk="0">
                      <a:moveTo>
                        <a:pt x="11212" y="0"/>
                      </a:moveTo>
                      <a:cubicBezTo>
                        <a:pt x="9469" y="0"/>
                        <a:pt x="7162" y="1378"/>
                        <a:pt x="5424" y="4175"/>
                      </a:cubicBezTo>
                      <a:cubicBezTo>
                        <a:pt x="1960" y="9798"/>
                        <a:pt x="2215" y="12808"/>
                        <a:pt x="2357" y="17238"/>
                      </a:cubicBezTo>
                      <a:cubicBezTo>
                        <a:pt x="2499" y="21697"/>
                        <a:pt x="0" y="29251"/>
                        <a:pt x="0" y="29251"/>
                      </a:cubicBezTo>
                      <a:cubicBezTo>
                        <a:pt x="5169" y="24764"/>
                        <a:pt x="6305" y="21016"/>
                        <a:pt x="5992" y="14484"/>
                      </a:cubicBezTo>
                      <a:cubicBezTo>
                        <a:pt x="5708" y="7924"/>
                        <a:pt x="12467" y="9684"/>
                        <a:pt x="13603" y="4175"/>
                      </a:cubicBezTo>
                      <a:cubicBezTo>
                        <a:pt x="14160" y="1406"/>
                        <a:pt x="12974" y="0"/>
                        <a:pt x="1121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" name="Google Shape;198;p8"/>
                <p:cNvSpPr/>
                <p:nvPr/>
              </p:nvSpPr>
              <p:spPr>
                <a:xfrm>
                  <a:off x="12458875" y="3660000"/>
                  <a:ext cx="1011500" cy="515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460" h="20637" extrusionOk="0">
                      <a:moveTo>
                        <a:pt x="35642" y="0"/>
                      </a:moveTo>
                      <a:cubicBezTo>
                        <a:pt x="35472" y="0"/>
                        <a:pt x="35293" y="6"/>
                        <a:pt x="35102" y="19"/>
                      </a:cubicBezTo>
                      <a:cubicBezTo>
                        <a:pt x="29507" y="416"/>
                        <a:pt x="28826" y="6039"/>
                        <a:pt x="22010" y="6721"/>
                      </a:cubicBezTo>
                      <a:cubicBezTo>
                        <a:pt x="15194" y="7374"/>
                        <a:pt x="13462" y="9050"/>
                        <a:pt x="10253" y="13224"/>
                      </a:cubicBezTo>
                      <a:cubicBezTo>
                        <a:pt x="7044" y="17399"/>
                        <a:pt x="1" y="20636"/>
                        <a:pt x="1" y="20636"/>
                      </a:cubicBezTo>
                      <a:cubicBezTo>
                        <a:pt x="8123" y="19927"/>
                        <a:pt x="12013" y="15014"/>
                        <a:pt x="16671" y="11946"/>
                      </a:cubicBezTo>
                      <a:cubicBezTo>
                        <a:pt x="21328" y="8851"/>
                        <a:pt x="22947" y="11520"/>
                        <a:pt x="29905" y="8198"/>
                      </a:cubicBezTo>
                      <a:cubicBezTo>
                        <a:pt x="36626" y="4960"/>
                        <a:pt x="40459" y="0"/>
                        <a:pt x="35642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199;p8"/>
                <p:cNvSpPr/>
                <p:nvPr/>
              </p:nvSpPr>
              <p:spPr>
                <a:xfrm>
                  <a:off x="12353800" y="3942625"/>
                  <a:ext cx="1176875" cy="3597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7075" h="14391" extrusionOk="0">
                      <a:moveTo>
                        <a:pt x="44882" y="1"/>
                      </a:moveTo>
                      <a:cubicBezTo>
                        <a:pt x="42116" y="1"/>
                        <a:pt x="37057" y="1922"/>
                        <a:pt x="32655" y="1922"/>
                      </a:cubicBezTo>
                      <a:cubicBezTo>
                        <a:pt x="32571" y="1922"/>
                        <a:pt x="32487" y="1921"/>
                        <a:pt x="32404" y="1919"/>
                      </a:cubicBezTo>
                      <a:cubicBezTo>
                        <a:pt x="32336" y="1919"/>
                        <a:pt x="32268" y="1918"/>
                        <a:pt x="32201" y="1918"/>
                      </a:cubicBezTo>
                      <a:cubicBezTo>
                        <a:pt x="25672" y="1918"/>
                        <a:pt x="22856" y="5981"/>
                        <a:pt x="19567" y="8764"/>
                      </a:cubicBezTo>
                      <a:cubicBezTo>
                        <a:pt x="16892" y="11008"/>
                        <a:pt x="13113" y="12058"/>
                        <a:pt x="10065" y="12058"/>
                      </a:cubicBezTo>
                      <a:cubicBezTo>
                        <a:pt x="9295" y="12058"/>
                        <a:pt x="8571" y="11991"/>
                        <a:pt x="7924" y="11859"/>
                      </a:cubicBezTo>
                      <a:cubicBezTo>
                        <a:pt x="6334" y="11518"/>
                        <a:pt x="4353" y="11433"/>
                        <a:pt x="2770" y="11433"/>
                      </a:cubicBezTo>
                      <a:cubicBezTo>
                        <a:pt x="1186" y="11433"/>
                        <a:pt x="1" y="11518"/>
                        <a:pt x="1" y="11518"/>
                      </a:cubicBezTo>
                      <a:cubicBezTo>
                        <a:pt x="5718" y="12209"/>
                        <a:pt x="9403" y="14391"/>
                        <a:pt x="13770" y="14391"/>
                      </a:cubicBezTo>
                      <a:cubicBezTo>
                        <a:pt x="15151" y="14391"/>
                        <a:pt x="16601" y="14172"/>
                        <a:pt x="18204" y="13620"/>
                      </a:cubicBezTo>
                      <a:cubicBezTo>
                        <a:pt x="24906" y="11319"/>
                        <a:pt x="24367" y="7031"/>
                        <a:pt x="30103" y="7031"/>
                      </a:cubicBezTo>
                      <a:cubicBezTo>
                        <a:pt x="35868" y="7031"/>
                        <a:pt x="46546" y="6293"/>
                        <a:pt x="46944" y="1919"/>
                      </a:cubicBezTo>
                      <a:cubicBezTo>
                        <a:pt x="47075" y="480"/>
                        <a:pt x="46265" y="1"/>
                        <a:pt x="44882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" name="Google Shape;200;p8"/>
                <p:cNvSpPr/>
                <p:nvPr/>
              </p:nvSpPr>
              <p:spPr>
                <a:xfrm>
                  <a:off x="12539825" y="3393500"/>
                  <a:ext cx="323050" cy="696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922" h="27861" fill="none" extrusionOk="0">
                      <a:moveTo>
                        <a:pt x="12922" y="1"/>
                      </a:moveTo>
                      <a:cubicBezTo>
                        <a:pt x="8633" y="3608"/>
                        <a:pt x="4516" y="3295"/>
                        <a:pt x="4232" y="10679"/>
                      </a:cubicBezTo>
                      <a:cubicBezTo>
                        <a:pt x="3919" y="18063"/>
                        <a:pt x="3067" y="23856"/>
                        <a:pt x="0" y="27860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" name="Google Shape;201;p8"/>
                <p:cNvSpPr/>
                <p:nvPr/>
              </p:nvSpPr>
              <p:spPr>
                <a:xfrm>
                  <a:off x="12458875" y="3676075"/>
                  <a:ext cx="940750" cy="500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7630" h="20022" fill="none" extrusionOk="0">
                      <a:moveTo>
                        <a:pt x="37629" y="1"/>
                      </a:moveTo>
                      <a:cubicBezTo>
                        <a:pt x="33114" y="1591"/>
                        <a:pt x="30984" y="5822"/>
                        <a:pt x="26298" y="6958"/>
                      </a:cubicBezTo>
                      <a:cubicBezTo>
                        <a:pt x="21641" y="8094"/>
                        <a:pt x="19340" y="7413"/>
                        <a:pt x="16160" y="9429"/>
                      </a:cubicBezTo>
                      <a:cubicBezTo>
                        <a:pt x="13007" y="11445"/>
                        <a:pt x="12468" y="13632"/>
                        <a:pt x="8606" y="15904"/>
                      </a:cubicBezTo>
                      <a:cubicBezTo>
                        <a:pt x="5822" y="17466"/>
                        <a:pt x="2954" y="18858"/>
                        <a:pt x="1" y="20022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" name="Google Shape;202;p8"/>
                <p:cNvSpPr/>
                <p:nvPr/>
              </p:nvSpPr>
              <p:spPr>
                <a:xfrm>
                  <a:off x="12354525" y="3967175"/>
                  <a:ext cx="1170750" cy="3188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6830" h="12752" fill="none" extrusionOk="0">
                      <a:moveTo>
                        <a:pt x="46830" y="0"/>
                      </a:moveTo>
                      <a:cubicBezTo>
                        <a:pt x="41491" y="3266"/>
                        <a:pt x="34079" y="2840"/>
                        <a:pt x="30500" y="3380"/>
                      </a:cubicBezTo>
                      <a:cubicBezTo>
                        <a:pt x="26894" y="3919"/>
                        <a:pt x="24849" y="6333"/>
                        <a:pt x="20362" y="9542"/>
                      </a:cubicBezTo>
                      <a:cubicBezTo>
                        <a:pt x="15847" y="12751"/>
                        <a:pt x="10990" y="12212"/>
                        <a:pt x="8633" y="11729"/>
                      </a:cubicBezTo>
                      <a:cubicBezTo>
                        <a:pt x="6305" y="11275"/>
                        <a:pt x="0" y="10536"/>
                        <a:pt x="0" y="10536"/>
                      </a:cubicBezTo>
                    </a:path>
                  </a:pathLst>
                </a:custGeom>
                <a:noFill/>
                <a:ln w="4250" cap="flat" cmpd="sng">
                  <a:solidFill>
                    <a:schemeClr val="dk2"/>
                  </a:solidFill>
                  <a:prstDash val="solid"/>
                  <a:miter lim="28398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3" name="Google Shape;203;p8"/>
                <p:cNvSpPr/>
                <p:nvPr/>
              </p:nvSpPr>
              <p:spPr>
                <a:xfrm>
                  <a:off x="11944150" y="4040300"/>
                  <a:ext cx="626225" cy="24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049" h="9713" fill="none" extrusionOk="0">
                      <a:moveTo>
                        <a:pt x="0" y="9713"/>
                      </a:moveTo>
                      <a:cubicBezTo>
                        <a:pt x="18233" y="9628"/>
                        <a:pt x="22038" y="5396"/>
                        <a:pt x="25048" y="0"/>
                      </a:cubicBezTo>
                    </a:path>
                  </a:pathLst>
                </a:custGeom>
                <a:solidFill>
                  <a:schemeClr val="dk2"/>
                </a:solidFill>
                <a:ln w="9225" cap="rnd" cmpd="sng">
                  <a:solidFill>
                    <a:srgbClr val="1B273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204" name="Google Shape;204;p8"/>
          <p:cNvSpPr txBox="1">
            <a:spLocks noGrp="1"/>
          </p:cNvSpPr>
          <p:nvPr>
            <p:ph type="title"/>
          </p:nvPr>
        </p:nvSpPr>
        <p:spPr>
          <a:xfrm>
            <a:off x="1896000" y="1493075"/>
            <a:ext cx="5352000" cy="215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  <p:sp>
        <p:nvSpPr>
          <p:cNvPr id="205" name="Google Shape;205;p8"/>
          <p:cNvSpPr/>
          <p:nvPr/>
        </p:nvSpPr>
        <p:spPr>
          <a:xfrm rot="4102" flipH="1">
            <a:off x="1376024" y="40030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8"/>
          <p:cNvSpPr/>
          <p:nvPr/>
        </p:nvSpPr>
        <p:spPr>
          <a:xfrm rot="4102" flipH="1">
            <a:off x="7794324" y="40030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8"/>
          <p:cNvSpPr/>
          <p:nvPr/>
        </p:nvSpPr>
        <p:spPr>
          <a:xfrm rot="3818" flipH="1">
            <a:off x="8179301" y="3015125"/>
            <a:ext cx="5403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8"/>
          <p:cNvSpPr/>
          <p:nvPr/>
        </p:nvSpPr>
        <p:spPr>
          <a:xfrm rot="3820" flipH="1">
            <a:off x="443218" y="3419971"/>
            <a:ext cx="5400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8"/>
          <p:cNvSpPr/>
          <p:nvPr/>
        </p:nvSpPr>
        <p:spPr>
          <a:xfrm rot="4102" flipH="1">
            <a:off x="7410975" y="3678082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8"/>
          <p:cNvSpPr/>
          <p:nvPr/>
        </p:nvSpPr>
        <p:spPr>
          <a:xfrm rot="4102" flipH="1">
            <a:off x="1124624" y="29075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8"/>
          <p:cNvSpPr/>
          <p:nvPr/>
        </p:nvSpPr>
        <p:spPr>
          <a:xfrm rot="4102" flipH="1">
            <a:off x="4205149" y="5143651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8"/>
          <p:cNvSpPr/>
          <p:nvPr/>
        </p:nvSpPr>
        <p:spPr>
          <a:xfrm rot="3818" flipH="1">
            <a:off x="4669650" y="4721565"/>
            <a:ext cx="540300" cy="230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4" name="Google Shape;214;p9"/>
          <p:cNvGrpSpPr/>
          <p:nvPr/>
        </p:nvGrpSpPr>
        <p:grpSpPr>
          <a:xfrm>
            <a:off x="7292785" y="118212"/>
            <a:ext cx="1927882" cy="5116261"/>
            <a:chOff x="7292785" y="118212"/>
            <a:chExt cx="1927882" cy="5116261"/>
          </a:xfrm>
        </p:grpSpPr>
        <p:grpSp>
          <p:nvGrpSpPr>
            <p:cNvPr id="215" name="Google Shape;215;p9"/>
            <p:cNvGrpSpPr/>
            <p:nvPr/>
          </p:nvGrpSpPr>
          <p:grpSpPr>
            <a:xfrm>
              <a:off x="7292785" y="3049980"/>
              <a:ext cx="1927882" cy="2184493"/>
              <a:chOff x="7292785" y="3049980"/>
              <a:chExt cx="1927882" cy="2184493"/>
            </a:xfrm>
          </p:grpSpPr>
          <p:sp>
            <p:nvSpPr>
              <p:cNvPr id="216" name="Google Shape;216;p9"/>
              <p:cNvSpPr/>
              <p:nvPr/>
            </p:nvSpPr>
            <p:spPr>
              <a:xfrm>
                <a:off x="7588819" y="3987102"/>
                <a:ext cx="1555758" cy="1180482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7" name="Google Shape;217;p9"/>
              <p:cNvGrpSpPr/>
              <p:nvPr/>
            </p:nvGrpSpPr>
            <p:grpSpPr>
              <a:xfrm rot="-685221" flipH="1">
                <a:off x="8052983" y="3128490"/>
                <a:ext cx="986183" cy="1931904"/>
                <a:chOff x="3978000" y="1359750"/>
                <a:chExt cx="692200" cy="1356000"/>
              </a:xfrm>
            </p:grpSpPr>
            <p:sp>
              <p:nvSpPr>
                <p:cNvPr id="218" name="Google Shape;218;p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9" name="Google Shape;219;p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20;p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21;p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22;p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23;p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24;p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25;p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26;p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27;p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28" name="Google Shape;228;p9"/>
              <p:cNvGrpSpPr/>
              <p:nvPr/>
            </p:nvGrpSpPr>
            <p:grpSpPr>
              <a:xfrm rot="-2736561">
                <a:off x="7554097" y="3906107"/>
                <a:ext cx="989131" cy="1147296"/>
                <a:chOff x="4483725" y="3281075"/>
                <a:chExt cx="511225" cy="592950"/>
              </a:xfrm>
            </p:grpSpPr>
            <p:sp>
              <p:nvSpPr>
                <p:cNvPr id="229" name="Google Shape;229;p9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0" name="Google Shape;230;p9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1" name="Google Shape;231;p9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2" name="Google Shape;232;p9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3" name="Google Shape;233;p9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4" name="Google Shape;234;p9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35" name="Google Shape;235;p9"/>
            <p:cNvGrpSpPr/>
            <p:nvPr/>
          </p:nvGrpSpPr>
          <p:grpSpPr>
            <a:xfrm rot="-799645">
              <a:off x="7858348" y="201676"/>
              <a:ext cx="980454" cy="2193776"/>
              <a:chOff x="2721325" y="3835313"/>
              <a:chExt cx="520400" cy="1164400"/>
            </a:xfrm>
          </p:grpSpPr>
          <p:sp>
            <p:nvSpPr>
              <p:cNvPr id="236" name="Google Shape;236;p9"/>
              <p:cNvSpPr/>
              <p:nvPr/>
            </p:nvSpPr>
            <p:spPr>
              <a:xfrm>
                <a:off x="2873925" y="4089863"/>
                <a:ext cx="132625" cy="766400"/>
              </a:xfrm>
              <a:custGeom>
                <a:avLst/>
                <a:gdLst/>
                <a:ahLst/>
                <a:cxnLst/>
                <a:rect l="l" t="t" r="r" b="b"/>
                <a:pathLst>
                  <a:path w="5305" h="30656" fill="none" extrusionOk="0">
                    <a:moveTo>
                      <a:pt x="1" y="30656"/>
                    </a:moveTo>
                    <a:cubicBezTo>
                      <a:pt x="1101" y="26653"/>
                      <a:pt x="4170" y="24818"/>
                      <a:pt x="4537" y="21149"/>
                    </a:cubicBezTo>
                    <a:cubicBezTo>
                      <a:pt x="4938" y="17513"/>
                      <a:pt x="3803" y="14778"/>
                      <a:pt x="4537" y="11275"/>
                    </a:cubicBezTo>
                    <a:cubicBezTo>
                      <a:pt x="5304" y="7773"/>
                      <a:pt x="5171" y="3336"/>
                      <a:pt x="3870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9"/>
              <p:cNvSpPr/>
              <p:nvPr/>
            </p:nvSpPr>
            <p:spPr>
              <a:xfrm>
                <a:off x="2867250" y="4025213"/>
                <a:ext cx="325275" cy="759000"/>
              </a:xfrm>
              <a:custGeom>
                <a:avLst/>
                <a:gdLst/>
                <a:ahLst/>
                <a:cxnLst/>
                <a:rect l="l" t="t" r="r" b="b"/>
                <a:pathLst>
                  <a:path w="13011" h="30360" extrusionOk="0">
                    <a:moveTo>
                      <a:pt x="5200" y="0"/>
                    </a:moveTo>
                    <a:cubicBezTo>
                      <a:pt x="4945" y="0"/>
                      <a:pt x="4669" y="58"/>
                      <a:pt x="4371" y="185"/>
                    </a:cubicBezTo>
                    <a:cubicBezTo>
                      <a:pt x="1235" y="1519"/>
                      <a:pt x="1669" y="2653"/>
                      <a:pt x="1669" y="2653"/>
                    </a:cubicBezTo>
                    <a:cubicBezTo>
                      <a:pt x="1" y="6589"/>
                      <a:pt x="5138" y="8124"/>
                      <a:pt x="5138" y="8124"/>
                    </a:cubicBezTo>
                    <a:cubicBezTo>
                      <a:pt x="4401" y="10751"/>
                      <a:pt x="4864" y="12301"/>
                      <a:pt x="6883" y="12301"/>
                    </a:cubicBezTo>
                    <a:cubicBezTo>
                      <a:pt x="6966" y="12301"/>
                      <a:pt x="7051" y="12299"/>
                      <a:pt x="7139" y="12293"/>
                    </a:cubicBezTo>
                    <a:lnTo>
                      <a:pt x="7139" y="12293"/>
                    </a:lnTo>
                    <a:cubicBezTo>
                      <a:pt x="5772" y="13928"/>
                      <a:pt x="5838" y="15362"/>
                      <a:pt x="7706" y="16563"/>
                    </a:cubicBezTo>
                    <a:cubicBezTo>
                      <a:pt x="6405" y="18498"/>
                      <a:pt x="6305" y="20199"/>
                      <a:pt x="8273" y="21567"/>
                    </a:cubicBezTo>
                    <a:cubicBezTo>
                      <a:pt x="7006" y="22801"/>
                      <a:pt x="7006" y="24035"/>
                      <a:pt x="7840" y="25236"/>
                    </a:cubicBezTo>
                    <a:cubicBezTo>
                      <a:pt x="6505" y="25870"/>
                      <a:pt x="5938" y="26737"/>
                      <a:pt x="6606" y="27971"/>
                    </a:cubicBezTo>
                    <a:cubicBezTo>
                      <a:pt x="6606" y="27971"/>
                      <a:pt x="4838" y="30039"/>
                      <a:pt x="6038" y="30306"/>
                    </a:cubicBezTo>
                    <a:cubicBezTo>
                      <a:pt x="6222" y="30343"/>
                      <a:pt x="6393" y="30359"/>
                      <a:pt x="6551" y="30359"/>
                    </a:cubicBezTo>
                    <a:cubicBezTo>
                      <a:pt x="8574" y="30359"/>
                      <a:pt x="8574" y="27604"/>
                      <a:pt x="8574" y="27604"/>
                    </a:cubicBezTo>
                    <a:cubicBezTo>
                      <a:pt x="10475" y="27604"/>
                      <a:pt x="10975" y="25736"/>
                      <a:pt x="9674" y="24269"/>
                    </a:cubicBezTo>
                    <a:cubicBezTo>
                      <a:pt x="11276" y="23735"/>
                      <a:pt x="12276" y="21000"/>
                      <a:pt x="10275" y="19765"/>
                    </a:cubicBezTo>
                    <a:cubicBezTo>
                      <a:pt x="12476" y="19365"/>
                      <a:pt x="13010" y="16463"/>
                      <a:pt x="11075" y="15329"/>
                    </a:cubicBezTo>
                    <a:cubicBezTo>
                      <a:pt x="12677" y="12894"/>
                      <a:pt x="12843" y="10792"/>
                      <a:pt x="9975" y="9358"/>
                    </a:cubicBezTo>
                    <a:cubicBezTo>
                      <a:pt x="10508" y="7056"/>
                      <a:pt x="10108" y="5489"/>
                      <a:pt x="8140" y="5188"/>
                    </a:cubicBezTo>
                    <a:cubicBezTo>
                      <a:pt x="8140" y="5188"/>
                      <a:pt x="7621" y="0"/>
                      <a:pt x="5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9"/>
              <p:cNvSpPr/>
              <p:nvPr/>
            </p:nvSpPr>
            <p:spPr>
              <a:xfrm>
                <a:off x="2817225" y="4097363"/>
                <a:ext cx="215175" cy="902350"/>
              </a:xfrm>
              <a:custGeom>
                <a:avLst/>
                <a:gdLst/>
                <a:ahLst/>
                <a:cxnLst/>
                <a:rect l="l" t="t" r="r" b="b"/>
                <a:pathLst>
                  <a:path w="8607" h="36094" fill="none" extrusionOk="0">
                    <a:moveTo>
                      <a:pt x="768" y="1"/>
                    </a:moveTo>
                    <a:cubicBezTo>
                      <a:pt x="1201" y="3770"/>
                      <a:pt x="4337" y="4704"/>
                      <a:pt x="6138" y="9441"/>
                    </a:cubicBezTo>
                    <a:cubicBezTo>
                      <a:pt x="7939" y="14178"/>
                      <a:pt x="8607" y="18714"/>
                      <a:pt x="6772" y="24318"/>
                    </a:cubicBezTo>
                    <a:cubicBezTo>
                      <a:pt x="4904" y="29922"/>
                      <a:pt x="5404" y="30156"/>
                      <a:pt x="4670" y="32090"/>
                    </a:cubicBezTo>
                    <a:cubicBezTo>
                      <a:pt x="3937" y="33992"/>
                      <a:pt x="2035" y="33758"/>
                      <a:pt x="0" y="36093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9" name="Google Shape;239;p9"/>
              <p:cNvSpPr/>
              <p:nvPr/>
            </p:nvSpPr>
            <p:spPr>
              <a:xfrm>
                <a:off x="2952325" y="3954763"/>
                <a:ext cx="289400" cy="1044950"/>
              </a:xfrm>
              <a:custGeom>
                <a:avLst/>
                <a:gdLst/>
                <a:ahLst/>
                <a:cxnLst/>
                <a:rect l="l" t="t" r="r" b="b"/>
                <a:pathLst>
                  <a:path w="11576" h="41798" fill="none" extrusionOk="0">
                    <a:moveTo>
                      <a:pt x="3870" y="1"/>
                    </a:moveTo>
                    <a:cubicBezTo>
                      <a:pt x="4737" y="3670"/>
                      <a:pt x="5971" y="7239"/>
                      <a:pt x="7939" y="9407"/>
                    </a:cubicBezTo>
                    <a:cubicBezTo>
                      <a:pt x="9907" y="11576"/>
                      <a:pt x="11575" y="17046"/>
                      <a:pt x="9774" y="22283"/>
                    </a:cubicBezTo>
                    <a:cubicBezTo>
                      <a:pt x="8006" y="27520"/>
                      <a:pt x="8073" y="28254"/>
                      <a:pt x="8006" y="30789"/>
                    </a:cubicBezTo>
                    <a:cubicBezTo>
                      <a:pt x="7939" y="33291"/>
                      <a:pt x="5471" y="34892"/>
                      <a:pt x="2902" y="37794"/>
                    </a:cubicBezTo>
                    <a:cubicBezTo>
                      <a:pt x="300" y="40696"/>
                      <a:pt x="0" y="41797"/>
                      <a:pt x="0" y="41797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0" name="Google Shape;240;p9"/>
              <p:cNvSpPr/>
              <p:nvPr/>
            </p:nvSpPr>
            <p:spPr>
              <a:xfrm>
                <a:off x="2963150" y="4042338"/>
                <a:ext cx="168500" cy="873975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34959" fill="none" extrusionOk="0">
                    <a:moveTo>
                      <a:pt x="1402" y="0"/>
                    </a:moveTo>
                    <a:cubicBezTo>
                      <a:pt x="1402" y="4070"/>
                      <a:pt x="3270" y="5838"/>
                      <a:pt x="4838" y="9474"/>
                    </a:cubicBezTo>
                    <a:cubicBezTo>
                      <a:pt x="6405" y="13110"/>
                      <a:pt x="4804" y="15044"/>
                      <a:pt x="5105" y="18146"/>
                    </a:cubicBezTo>
                    <a:cubicBezTo>
                      <a:pt x="5405" y="21282"/>
                      <a:pt x="6739" y="25218"/>
                      <a:pt x="4838" y="29121"/>
                    </a:cubicBezTo>
                    <a:cubicBezTo>
                      <a:pt x="3737" y="31456"/>
                      <a:pt x="2069" y="33457"/>
                      <a:pt x="1" y="34958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9"/>
              <p:cNvSpPr/>
              <p:nvPr/>
            </p:nvSpPr>
            <p:spPr>
              <a:xfrm>
                <a:off x="2721325" y="3835313"/>
                <a:ext cx="418650" cy="333825"/>
              </a:xfrm>
              <a:custGeom>
                <a:avLst/>
                <a:gdLst/>
                <a:ahLst/>
                <a:cxnLst/>
                <a:rect l="l" t="t" r="r" b="b"/>
                <a:pathLst>
                  <a:path w="16746" h="13353" extrusionOk="0">
                    <a:moveTo>
                      <a:pt x="8904" y="1"/>
                    </a:moveTo>
                    <a:cubicBezTo>
                      <a:pt x="6650" y="1"/>
                      <a:pt x="4335" y="907"/>
                      <a:pt x="2702" y="3044"/>
                    </a:cubicBezTo>
                    <a:cubicBezTo>
                      <a:pt x="0" y="6547"/>
                      <a:pt x="1301" y="12451"/>
                      <a:pt x="3036" y="13251"/>
                    </a:cubicBezTo>
                    <a:cubicBezTo>
                      <a:pt x="3174" y="13319"/>
                      <a:pt x="3411" y="13352"/>
                      <a:pt x="3723" y="13352"/>
                    </a:cubicBezTo>
                    <a:cubicBezTo>
                      <a:pt x="5894" y="13352"/>
                      <a:pt x="11744" y="11718"/>
                      <a:pt x="14077" y="8248"/>
                    </a:cubicBezTo>
                    <a:cubicBezTo>
                      <a:pt x="16746" y="4312"/>
                      <a:pt x="16145" y="2777"/>
                      <a:pt x="13043" y="1076"/>
                    </a:cubicBezTo>
                    <a:cubicBezTo>
                      <a:pt x="11829" y="390"/>
                      <a:pt x="10379" y="1"/>
                      <a:pt x="89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42" name="Google Shape;242;p9"/>
          <p:cNvSpPr txBox="1">
            <a:spLocks noGrp="1"/>
          </p:cNvSpPr>
          <p:nvPr>
            <p:ph type="title"/>
          </p:nvPr>
        </p:nvSpPr>
        <p:spPr>
          <a:xfrm>
            <a:off x="4019200" y="1416238"/>
            <a:ext cx="4054800" cy="115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43" name="Google Shape;243;p9"/>
          <p:cNvSpPr txBox="1">
            <a:spLocks noGrp="1"/>
          </p:cNvSpPr>
          <p:nvPr>
            <p:ph type="subTitle" idx="1"/>
          </p:nvPr>
        </p:nvSpPr>
        <p:spPr>
          <a:xfrm>
            <a:off x="4019200" y="2834763"/>
            <a:ext cx="4054800" cy="89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0"/>
          <p:cNvSpPr txBox="1">
            <a:spLocks noGrp="1"/>
          </p:cNvSpPr>
          <p:nvPr>
            <p:ph type="title"/>
          </p:nvPr>
        </p:nvSpPr>
        <p:spPr>
          <a:xfrm>
            <a:off x="2428000" y="1985375"/>
            <a:ext cx="4287900" cy="1253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Google Shape;303;p13"/>
          <p:cNvGrpSpPr/>
          <p:nvPr/>
        </p:nvGrpSpPr>
        <p:grpSpPr>
          <a:xfrm>
            <a:off x="-3531" y="3780600"/>
            <a:ext cx="9158106" cy="1404536"/>
            <a:chOff x="-3531" y="3780600"/>
            <a:chExt cx="9158106" cy="1404536"/>
          </a:xfrm>
        </p:grpSpPr>
        <p:grpSp>
          <p:nvGrpSpPr>
            <p:cNvPr id="304" name="Google Shape;304;p13"/>
            <p:cNvGrpSpPr/>
            <p:nvPr/>
          </p:nvGrpSpPr>
          <p:grpSpPr>
            <a:xfrm>
              <a:off x="-3525" y="4606932"/>
              <a:ext cx="9158100" cy="537213"/>
              <a:chOff x="-3525" y="3145190"/>
              <a:chExt cx="9158100" cy="1998560"/>
            </a:xfrm>
          </p:grpSpPr>
          <p:cxnSp>
            <p:nvCxnSpPr>
              <p:cNvPr id="305" name="Google Shape;305;p13"/>
              <p:cNvCxnSpPr/>
              <p:nvPr/>
            </p:nvCxnSpPr>
            <p:spPr>
              <a:xfrm>
                <a:off x="-3525" y="3145190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06" name="Google Shape;306;p13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07" name="Google Shape;307;p13"/>
            <p:cNvGrpSpPr/>
            <p:nvPr/>
          </p:nvGrpSpPr>
          <p:grpSpPr>
            <a:xfrm>
              <a:off x="7403112" y="4203766"/>
              <a:ext cx="1741107" cy="981370"/>
              <a:chOff x="7403112" y="4203766"/>
              <a:chExt cx="1741107" cy="981370"/>
            </a:xfrm>
          </p:grpSpPr>
          <p:sp>
            <p:nvSpPr>
              <p:cNvPr id="308" name="Google Shape;308;p13"/>
              <p:cNvSpPr/>
              <p:nvPr/>
            </p:nvSpPr>
            <p:spPr>
              <a:xfrm>
                <a:off x="7893375" y="4203766"/>
                <a:ext cx="1250843" cy="949118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309" name="Google Shape;309;p13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310" name="Google Shape;310;p13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1" name="Google Shape;311;p13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2" name="Google Shape;312;p13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3" name="Google Shape;313;p13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4" name="Google Shape;314;p13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5" name="Google Shape;315;p13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6" name="Google Shape;316;p13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7" name="Google Shape;317;p13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318" name="Google Shape;318;p13"/>
            <p:cNvSpPr/>
            <p:nvPr/>
          </p:nvSpPr>
          <p:spPr>
            <a:xfrm flipH="1">
              <a:off x="-3531" y="4221520"/>
              <a:ext cx="1227506" cy="931410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19" name="Google Shape;319;p13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320" name="Google Shape;320;p13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321;p13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322;p13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324;p13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325;p13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327;p13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328;p13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329;p13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30" name="Google Shape;330;p13"/>
            <p:cNvSpPr/>
            <p:nvPr/>
          </p:nvSpPr>
          <p:spPr>
            <a:xfrm rot="-7184">
              <a:off x="1834126" y="49127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1" name="Google Shape;331;p13"/>
            <p:cNvSpPr/>
            <p:nvPr/>
          </p:nvSpPr>
          <p:spPr>
            <a:xfrm rot="-4102">
              <a:off x="7016926" y="4805376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2" name="Google Shape;332;p13"/>
            <p:cNvSpPr/>
            <p:nvPr/>
          </p:nvSpPr>
          <p:spPr>
            <a:xfrm rot="-6095">
              <a:off x="7371074" y="49310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3" name="Google Shape;333;p13"/>
            <p:cNvSpPr/>
            <p:nvPr/>
          </p:nvSpPr>
          <p:spPr>
            <a:xfrm rot="-7361">
              <a:off x="4534476" y="4887528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4" name="Google Shape;334;p13"/>
            <p:cNvSpPr/>
            <p:nvPr/>
          </p:nvSpPr>
          <p:spPr>
            <a:xfrm rot="-6095">
              <a:off x="4266074" y="47463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5" name="Google Shape;335;p13"/>
            <p:cNvSpPr/>
            <p:nvPr/>
          </p:nvSpPr>
          <p:spPr>
            <a:xfrm rot="-6095">
              <a:off x="2185399" y="48225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36" name="Google Shape;336;p13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gra"/>
              <a:buNone/>
              <a:defRPr sz="3200" b="1">
                <a:latin typeface="Magra"/>
                <a:ea typeface="Magra"/>
                <a:cs typeface="Magra"/>
                <a:sym typeface="Mag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37" name="Google Shape;337;p13"/>
          <p:cNvSpPr txBox="1">
            <a:spLocks noGrp="1"/>
          </p:cNvSpPr>
          <p:nvPr>
            <p:ph type="subTitle" idx="1"/>
          </p:nvPr>
        </p:nvSpPr>
        <p:spPr>
          <a:xfrm>
            <a:off x="7302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13"/>
          <p:cNvSpPr txBox="1">
            <a:spLocks noGrp="1"/>
          </p:cNvSpPr>
          <p:nvPr>
            <p:ph type="subTitle" idx="2"/>
          </p:nvPr>
        </p:nvSpPr>
        <p:spPr>
          <a:xfrm>
            <a:off x="59076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9" name="Google Shape;339;p13"/>
          <p:cNvSpPr txBox="1">
            <a:spLocks noGrp="1"/>
          </p:cNvSpPr>
          <p:nvPr>
            <p:ph type="subTitle" idx="3"/>
          </p:nvPr>
        </p:nvSpPr>
        <p:spPr>
          <a:xfrm>
            <a:off x="59076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0" name="Google Shape;340;p13"/>
          <p:cNvSpPr txBox="1">
            <a:spLocks noGrp="1"/>
          </p:cNvSpPr>
          <p:nvPr>
            <p:ph type="title" idx="4" hasCustomPrompt="1"/>
          </p:nvPr>
        </p:nvSpPr>
        <p:spPr>
          <a:xfrm>
            <a:off x="7302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1" name="Google Shape;341;p13"/>
          <p:cNvSpPr txBox="1">
            <a:spLocks noGrp="1"/>
          </p:cNvSpPr>
          <p:nvPr>
            <p:ph type="title" idx="5" hasCustomPrompt="1"/>
          </p:nvPr>
        </p:nvSpPr>
        <p:spPr>
          <a:xfrm>
            <a:off x="59076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2" name="Google Shape;342;p13"/>
          <p:cNvSpPr txBox="1">
            <a:spLocks noGrp="1"/>
          </p:cNvSpPr>
          <p:nvPr>
            <p:ph type="subTitle" idx="6"/>
          </p:nvPr>
        </p:nvSpPr>
        <p:spPr>
          <a:xfrm>
            <a:off x="7302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3" name="Google Shape;343;p13"/>
          <p:cNvSpPr txBox="1">
            <a:spLocks noGrp="1"/>
          </p:cNvSpPr>
          <p:nvPr>
            <p:ph type="subTitle" idx="7"/>
          </p:nvPr>
        </p:nvSpPr>
        <p:spPr>
          <a:xfrm>
            <a:off x="59076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4" name="Google Shape;344;p13"/>
          <p:cNvSpPr txBox="1">
            <a:spLocks noGrp="1"/>
          </p:cNvSpPr>
          <p:nvPr>
            <p:ph type="subTitle" idx="8"/>
          </p:nvPr>
        </p:nvSpPr>
        <p:spPr>
          <a:xfrm>
            <a:off x="7302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5" name="Google Shape;345;p13"/>
          <p:cNvSpPr txBox="1">
            <a:spLocks noGrp="1"/>
          </p:cNvSpPr>
          <p:nvPr>
            <p:ph type="subTitle" idx="9"/>
          </p:nvPr>
        </p:nvSpPr>
        <p:spPr>
          <a:xfrm>
            <a:off x="59076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6" name="Google Shape;346;p13"/>
          <p:cNvSpPr txBox="1">
            <a:spLocks noGrp="1"/>
          </p:cNvSpPr>
          <p:nvPr>
            <p:ph type="title" idx="13" hasCustomPrompt="1"/>
          </p:nvPr>
        </p:nvSpPr>
        <p:spPr>
          <a:xfrm>
            <a:off x="7302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7" name="Google Shape;347;p13"/>
          <p:cNvSpPr txBox="1">
            <a:spLocks noGrp="1"/>
          </p:cNvSpPr>
          <p:nvPr>
            <p:ph type="title" idx="14" hasCustomPrompt="1"/>
          </p:nvPr>
        </p:nvSpPr>
        <p:spPr>
          <a:xfrm>
            <a:off x="59076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48" name="Google Shape;348;p13"/>
          <p:cNvSpPr txBox="1">
            <a:spLocks noGrp="1"/>
          </p:cNvSpPr>
          <p:nvPr>
            <p:ph type="subTitle" idx="15"/>
          </p:nvPr>
        </p:nvSpPr>
        <p:spPr>
          <a:xfrm>
            <a:off x="7302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49" name="Google Shape;349;p13"/>
          <p:cNvSpPr txBox="1">
            <a:spLocks noGrp="1"/>
          </p:cNvSpPr>
          <p:nvPr>
            <p:ph type="subTitle" idx="16"/>
          </p:nvPr>
        </p:nvSpPr>
        <p:spPr>
          <a:xfrm>
            <a:off x="3318900" y="2056077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0" name="Google Shape;350;p13"/>
          <p:cNvSpPr txBox="1">
            <a:spLocks noGrp="1"/>
          </p:cNvSpPr>
          <p:nvPr>
            <p:ph type="subTitle" idx="17"/>
          </p:nvPr>
        </p:nvSpPr>
        <p:spPr>
          <a:xfrm>
            <a:off x="3318900" y="1632475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51" name="Google Shape;351;p13"/>
          <p:cNvSpPr txBox="1">
            <a:spLocks noGrp="1"/>
          </p:cNvSpPr>
          <p:nvPr>
            <p:ph type="title" idx="18" hasCustomPrompt="1"/>
          </p:nvPr>
        </p:nvSpPr>
        <p:spPr>
          <a:xfrm>
            <a:off x="3318900" y="1170896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2" name="Google Shape;352;p13"/>
          <p:cNvSpPr txBox="1">
            <a:spLocks noGrp="1"/>
          </p:cNvSpPr>
          <p:nvPr>
            <p:ph type="subTitle" idx="19"/>
          </p:nvPr>
        </p:nvSpPr>
        <p:spPr>
          <a:xfrm>
            <a:off x="3318900" y="3684044"/>
            <a:ext cx="2506200" cy="572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3" name="Google Shape;353;p13"/>
          <p:cNvSpPr txBox="1">
            <a:spLocks noGrp="1"/>
          </p:cNvSpPr>
          <p:nvPr>
            <p:ph type="subTitle" idx="20"/>
          </p:nvPr>
        </p:nvSpPr>
        <p:spPr>
          <a:xfrm>
            <a:off x="3318900" y="3262829"/>
            <a:ext cx="2506200" cy="423600"/>
          </a:xfrm>
          <a:prstGeom prst="rect">
            <a:avLst/>
          </a:prstGeom>
        </p:spPr>
        <p:txBody>
          <a:bodyPr spcFirstLastPara="1" wrap="square" lIns="91425" tIns="0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Nixie One"/>
              <a:buNone/>
              <a:defRPr sz="2200" b="1">
                <a:latin typeface="Nixie One"/>
                <a:ea typeface="Nixie One"/>
                <a:cs typeface="Nixie One"/>
                <a:sym typeface="Nixie One"/>
              </a:defRPr>
            </a:lvl9pPr>
          </a:lstStyle>
          <a:p>
            <a:endParaRPr/>
          </a:p>
        </p:txBody>
      </p:sp>
      <p:sp>
        <p:nvSpPr>
          <p:cNvPr id="354" name="Google Shape;354;p13"/>
          <p:cNvSpPr txBox="1">
            <a:spLocks noGrp="1"/>
          </p:cNvSpPr>
          <p:nvPr>
            <p:ph type="title" idx="21" hasCustomPrompt="1"/>
          </p:nvPr>
        </p:nvSpPr>
        <p:spPr>
          <a:xfrm>
            <a:off x="3318900" y="2806902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355" name="Google Shape;355;p13"/>
          <p:cNvSpPr/>
          <p:nvPr/>
        </p:nvSpPr>
        <p:spPr>
          <a:xfrm>
            <a:off x="882828" y="262223"/>
            <a:ext cx="1250836" cy="370894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rgbClr val="EFEFEF">
              <a:alpha val="821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 4">
  <p:cSld name="CUSTOM_17"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17"/>
          <p:cNvSpPr txBox="1">
            <a:spLocks noGrp="1"/>
          </p:cNvSpPr>
          <p:nvPr>
            <p:ph type="title"/>
          </p:nvPr>
        </p:nvSpPr>
        <p:spPr>
          <a:xfrm flipH="1">
            <a:off x="3686025" y="2510850"/>
            <a:ext cx="3529800" cy="80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Font typeface="Magra"/>
              <a:buNone/>
              <a:defRPr sz="3600"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482" name="Google Shape;482;p17"/>
          <p:cNvSpPr txBox="1">
            <a:spLocks noGrp="1"/>
          </p:cNvSpPr>
          <p:nvPr>
            <p:ph type="title" idx="2" hasCustomPrompt="1"/>
          </p:nvPr>
        </p:nvSpPr>
        <p:spPr>
          <a:xfrm flipH="1">
            <a:off x="7270975" y="2510850"/>
            <a:ext cx="1159800" cy="80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500"/>
              <a:buNone/>
              <a:defRPr sz="6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483" name="Google Shape;483;p17"/>
          <p:cNvSpPr txBox="1">
            <a:spLocks noGrp="1"/>
          </p:cNvSpPr>
          <p:nvPr>
            <p:ph type="subTitle" idx="1"/>
          </p:nvPr>
        </p:nvSpPr>
        <p:spPr>
          <a:xfrm flipH="1">
            <a:off x="4336375" y="3457050"/>
            <a:ext cx="2859300" cy="53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1" name="Google Shape;531;p19"/>
          <p:cNvGrpSpPr/>
          <p:nvPr/>
        </p:nvGrpSpPr>
        <p:grpSpPr>
          <a:xfrm>
            <a:off x="-3525" y="539500"/>
            <a:ext cx="9158100" cy="4645636"/>
            <a:chOff x="-3525" y="539500"/>
            <a:chExt cx="9158100" cy="4645636"/>
          </a:xfrm>
        </p:grpSpPr>
        <p:sp>
          <p:nvSpPr>
            <p:cNvPr id="532" name="Google Shape;532;p19"/>
            <p:cNvSpPr/>
            <p:nvPr/>
          </p:nvSpPr>
          <p:spPr>
            <a:xfrm>
              <a:off x="0" y="539500"/>
              <a:ext cx="9144000" cy="4604309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33" name="Google Shape;533;p19"/>
            <p:cNvCxnSpPr/>
            <p:nvPr/>
          </p:nvCxnSpPr>
          <p:spPr>
            <a:xfrm>
              <a:off x="-3525" y="539666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534" name="Google Shape;534;p19"/>
            <p:cNvGrpSpPr/>
            <p:nvPr/>
          </p:nvGrpSpPr>
          <p:grpSpPr>
            <a:xfrm flipH="1">
              <a:off x="183125" y="757138"/>
              <a:ext cx="483950" cy="295550"/>
              <a:chOff x="-1677100" y="665488"/>
              <a:chExt cx="483950" cy="295550"/>
            </a:xfrm>
          </p:grpSpPr>
          <p:sp>
            <p:nvSpPr>
              <p:cNvPr id="535" name="Google Shape;535;p1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6" name="Google Shape;536;p1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7" name="Google Shape;537;p1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8" name="Google Shape;538;p1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9" name="Google Shape;539;p1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0" name="Google Shape;540;p1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1" name="Google Shape;541;p1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2" name="Google Shape;542;p19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543" name="Google Shape;543;p19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44" name="Google Shape;544;p19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545" name="Google Shape;545;p1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6" name="Google Shape;546;p1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7" name="Google Shape;547;p1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8" name="Google Shape;548;p1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49" name="Google Shape;549;p1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0" name="Google Shape;550;p1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1" name="Google Shape;551;p1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2" name="Google Shape;552;p1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553" name="Google Shape;553;p19"/>
            <p:cNvGrpSpPr/>
            <p:nvPr/>
          </p:nvGrpSpPr>
          <p:grpSpPr>
            <a:xfrm>
              <a:off x="-3525" y="3780600"/>
              <a:ext cx="1160775" cy="1372325"/>
              <a:chOff x="-3525" y="3780600"/>
              <a:chExt cx="1160775" cy="1372325"/>
            </a:xfrm>
          </p:grpSpPr>
          <p:sp>
            <p:nvSpPr>
              <p:cNvPr id="554" name="Google Shape;554;p19"/>
              <p:cNvSpPr/>
              <p:nvPr/>
            </p:nvSpPr>
            <p:spPr>
              <a:xfrm flipH="1">
                <a:off x="-352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55" name="Google Shape;555;p19"/>
              <p:cNvGrpSpPr/>
              <p:nvPr/>
            </p:nvGrpSpPr>
            <p:grpSpPr>
              <a:xfrm flipH="1">
                <a:off x="465050" y="3780600"/>
                <a:ext cx="692200" cy="1356000"/>
                <a:chOff x="3978000" y="1359750"/>
                <a:chExt cx="692200" cy="1356000"/>
              </a:xfrm>
            </p:grpSpPr>
            <p:sp>
              <p:nvSpPr>
                <p:cNvPr id="556" name="Google Shape;556;p1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7" name="Google Shape;557;p1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8" name="Google Shape;558;p1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59" name="Google Shape;559;p1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0" name="Google Shape;560;p1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1" name="Google Shape;561;p1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2" name="Google Shape;562;p1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3" name="Google Shape;563;p1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4" name="Google Shape;564;p1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5" name="Google Shape;565;p1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566" name="Google Shape;566;p19"/>
          <p:cNvSpPr txBox="1">
            <a:spLocks noGrp="1"/>
          </p:cNvSpPr>
          <p:nvPr>
            <p:ph type="title"/>
          </p:nvPr>
        </p:nvSpPr>
        <p:spPr>
          <a:xfrm>
            <a:off x="1481525" y="3576845"/>
            <a:ext cx="6180900" cy="412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2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567" name="Google Shape;567;p19"/>
          <p:cNvSpPr txBox="1">
            <a:spLocks noGrp="1"/>
          </p:cNvSpPr>
          <p:nvPr>
            <p:ph type="subTitle" idx="1"/>
          </p:nvPr>
        </p:nvSpPr>
        <p:spPr>
          <a:xfrm>
            <a:off x="1481500" y="1315055"/>
            <a:ext cx="6180900" cy="20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32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CUSTOM_5">
    <p:spTree>
      <p:nvGrpSpPr>
        <p:cNvPr id="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30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Magra"/>
              <a:buNone/>
              <a:defRPr sz="3200" b="1">
                <a:latin typeface="Magra"/>
                <a:ea typeface="Magra"/>
                <a:cs typeface="Magra"/>
                <a:sym typeface="Magr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03" name="Google Shape;1103;p30"/>
          <p:cNvSpPr txBox="1">
            <a:spLocks noGrp="1"/>
          </p:cNvSpPr>
          <p:nvPr>
            <p:ph type="subTitle" idx="1"/>
          </p:nvPr>
        </p:nvSpPr>
        <p:spPr>
          <a:xfrm>
            <a:off x="1891526" y="3341850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4" name="Google Shape;1104;p30"/>
          <p:cNvSpPr txBox="1">
            <a:spLocks noGrp="1"/>
          </p:cNvSpPr>
          <p:nvPr>
            <p:ph type="subTitle" idx="2"/>
          </p:nvPr>
        </p:nvSpPr>
        <p:spPr>
          <a:xfrm>
            <a:off x="5795375" y="2017169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5" name="Google Shape;1105;p30"/>
          <p:cNvSpPr txBox="1">
            <a:spLocks noGrp="1"/>
          </p:cNvSpPr>
          <p:nvPr>
            <p:ph type="subTitle" idx="3"/>
          </p:nvPr>
        </p:nvSpPr>
        <p:spPr>
          <a:xfrm>
            <a:off x="5795378" y="1573125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6" name="Google Shape;1106;p30"/>
          <p:cNvSpPr txBox="1">
            <a:spLocks noGrp="1"/>
          </p:cNvSpPr>
          <p:nvPr>
            <p:ph type="subTitle" idx="4"/>
          </p:nvPr>
        </p:nvSpPr>
        <p:spPr>
          <a:xfrm>
            <a:off x="1891523" y="2898052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7" name="Google Shape;1107;p30"/>
          <p:cNvSpPr txBox="1">
            <a:spLocks noGrp="1"/>
          </p:cNvSpPr>
          <p:nvPr>
            <p:ph type="subTitle" idx="5"/>
          </p:nvPr>
        </p:nvSpPr>
        <p:spPr>
          <a:xfrm>
            <a:off x="1891623" y="2017278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8" name="Google Shape;1108;p30"/>
          <p:cNvSpPr txBox="1">
            <a:spLocks noGrp="1"/>
          </p:cNvSpPr>
          <p:nvPr>
            <p:ph type="subTitle" idx="6"/>
          </p:nvPr>
        </p:nvSpPr>
        <p:spPr>
          <a:xfrm flipH="1">
            <a:off x="1891177" y="1573125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sp>
        <p:nvSpPr>
          <p:cNvPr id="1109" name="Google Shape;1109;p30"/>
          <p:cNvSpPr txBox="1">
            <a:spLocks noGrp="1"/>
          </p:cNvSpPr>
          <p:nvPr>
            <p:ph type="subTitle" idx="7"/>
          </p:nvPr>
        </p:nvSpPr>
        <p:spPr>
          <a:xfrm>
            <a:off x="5795425" y="3342475"/>
            <a:ext cx="2540400" cy="529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0" name="Google Shape;1110;p30"/>
          <p:cNvSpPr txBox="1">
            <a:spLocks noGrp="1"/>
          </p:cNvSpPr>
          <p:nvPr>
            <p:ph type="subTitle" idx="8"/>
          </p:nvPr>
        </p:nvSpPr>
        <p:spPr>
          <a:xfrm>
            <a:off x="5795424" y="2898684"/>
            <a:ext cx="2540400" cy="37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Magra"/>
              <a:buNone/>
              <a:defRPr sz="2200">
                <a:solidFill>
                  <a:schemeClr val="dk1"/>
                </a:solidFill>
                <a:latin typeface="Magra"/>
                <a:ea typeface="Magra"/>
                <a:cs typeface="Magra"/>
                <a:sym typeface="Magra"/>
              </a:defRPr>
            </a:lvl9pPr>
          </a:lstStyle>
          <a:p>
            <a:endParaRPr/>
          </a:p>
        </p:txBody>
      </p:sp>
      <p:grpSp>
        <p:nvGrpSpPr>
          <p:cNvPr id="1111" name="Google Shape;1111;p30"/>
          <p:cNvGrpSpPr/>
          <p:nvPr/>
        </p:nvGrpSpPr>
        <p:grpSpPr>
          <a:xfrm flipH="1">
            <a:off x="-3525" y="3780600"/>
            <a:ext cx="9158146" cy="1404536"/>
            <a:chOff x="-3571" y="3780600"/>
            <a:chExt cx="9158146" cy="1404536"/>
          </a:xfrm>
        </p:grpSpPr>
        <p:grpSp>
          <p:nvGrpSpPr>
            <p:cNvPr id="1112" name="Google Shape;1112;p30"/>
            <p:cNvGrpSpPr/>
            <p:nvPr/>
          </p:nvGrpSpPr>
          <p:grpSpPr>
            <a:xfrm>
              <a:off x="-3525" y="4608662"/>
              <a:ext cx="9158100" cy="535483"/>
              <a:chOff x="-3525" y="3151625"/>
              <a:chExt cx="9158100" cy="1992125"/>
            </a:xfrm>
          </p:grpSpPr>
          <p:cxnSp>
            <p:nvCxnSpPr>
              <p:cNvPr id="1113" name="Google Shape;1113;p30"/>
              <p:cNvCxnSpPr/>
              <p:nvPr/>
            </p:nvCxnSpPr>
            <p:spPr>
              <a:xfrm>
                <a:off x="-3525" y="3151625"/>
                <a:ext cx="91581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114" name="Google Shape;1114;p30"/>
              <p:cNvSpPr/>
              <p:nvPr/>
            </p:nvSpPr>
            <p:spPr>
              <a:xfrm>
                <a:off x="0" y="3163450"/>
                <a:ext cx="9144000" cy="1980300"/>
              </a:xfrm>
              <a:prstGeom prst="rect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15" name="Google Shape;1115;p30"/>
            <p:cNvGrpSpPr/>
            <p:nvPr/>
          </p:nvGrpSpPr>
          <p:grpSpPr>
            <a:xfrm>
              <a:off x="7403112" y="4156132"/>
              <a:ext cx="1741210" cy="1029004"/>
              <a:chOff x="7403112" y="4156132"/>
              <a:chExt cx="1741210" cy="1029004"/>
            </a:xfrm>
          </p:grpSpPr>
          <p:sp>
            <p:nvSpPr>
              <p:cNvPr id="1116" name="Google Shape;1116;p30"/>
              <p:cNvSpPr/>
              <p:nvPr/>
            </p:nvSpPr>
            <p:spPr>
              <a:xfrm>
                <a:off x="7830600" y="4156132"/>
                <a:ext cx="1313722" cy="996829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117" name="Google Shape;1117;p30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118" name="Google Shape;1118;p30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9" name="Google Shape;1119;p30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0" name="Google Shape;1120;p30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1" name="Google Shape;1121;p30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2" name="Google Shape;1122;p30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3" name="Google Shape;1123;p30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4" name="Google Shape;1124;p30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5" name="Google Shape;1125;p30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26" name="Google Shape;1126;p30"/>
            <p:cNvSpPr/>
            <p:nvPr/>
          </p:nvSpPr>
          <p:spPr>
            <a:xfrm flipH="1">
              <a:off x="-3571" y="4285732"/>
              <a:ext cx="1142921" cy="867228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27" name="Google Shape;1127;p30"/>
            <p:cNvGrpSpPr/>
            <p:nvPr/>
          </p:nvGrpSpPr>
          <p:grpSpPr>
            <a:xfrm>
              <a:off x="228600" y="3780600"/>
              <a:ext cx="692200" cy="1356000"/>
              <a:chOff x="3978000" y="1359750"/>
              <a:chExt cx="692200" cy="1356000"/>
            </a:xfrm>
          </p:grpSpPr>
          <p:sp>
            <p:nvSpPr>
              <p:cNvPr id="1128" name="Google Shape;1128;p30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9" name="Google Shape;1129;p30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0" name="Google Shape;1130;p30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1" name="Google Shape;1131;p30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2" name="Google Shape;1132;p30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3" name="Google Shape;1133;p30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4" name="Google Shape;1134;p30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5" name="Google Shape;1135;p30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6" name="Google Shape;1136;p30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7" name="Google Shape;1137;p30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38" name="Google Shape;1138;p30"/>
            <p:cNvGrpSpPr/>
            <p:nvPr/>
          </p:nvGrpSpPr>
          <p:grpSpPr>
            <a:xfrm flipH="1">
              <a:off x="3853275" y="4102696"/>
              <a:ext cx="1437451" cy="1070462"/>
              <a:chOff x="3348635" y="3991675"/>
              <a:chExt cx="1586765" cy="1181655"/>
            </a:xfrm>
          </p:grpSpPr>
          <p:grpSp>
            <p:nvGrpSpPr>
              <p:cNvPr id="1139" name="Google Shape;1139;p30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140" name="Google Shape;1140;p30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1" name="Google Shape;1141;p30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2" name="Google Shape;1142;p30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143" name="Google Shape;1143;p30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4" name="Google Shape;1144;p30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5" name="Google Shape;1145;p30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6" name="Google Shape;1146;p30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7" name="Google Shape;1147;p30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48" name="Google Shape;1148;p30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149" name="Google Shape;1149;p30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150" name="Google Shape;1150;p30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1" name="Google Shape;1151;p30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2" name="Google Shape;1152;p30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3" name="Google Shape;1153;p30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4" name="Google Shape;1154;p30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5" name="Google Shape;1155;p30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6" name="Google Shape;1156;p30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57" name="Google Shape;1157;p30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158" name="Google Shape;1158;p30"/>
            <p:cNvSpPr/>
            <p:nvPr/>
          </p:nvSpPr>
          <p:spPr>
            <a:xfrm rot="-6095">
              <a:off x="1750774" y="48626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0"/>
            <p:cNvSpPr/>
            <p:nvPr/>
          </p:nvSpPr>
          <p:spPr>
            <a:xfrm rot="950585">
              <a:off x="6974512" y="486434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60" name="Google Shape;1160;p30"/>
            <p:cNvGrpSpPr/>
            <p:nvPr/>
          </p:nvGrpSpPr>
          <p:grpSpPr>
            <a:xfrm rot="260469" flipH="1">
              <a:off x="2736344" y="4733837"/>
              <a:ext cx="442031" cy="203389"/>
              <a:chOff x="3029000" y="3167975"/>
              <a:chExt cx="442000" cy="203375"/>
            </a:xfrm>
          </p:grpSpPr>
          <p:sp>
            <p:nvSpPr>
              <p:cNvPr id="1161" name="Google Shape;1161;p30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2" name="Google Shape;1162;p30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3" name="Google Shape;1163;p30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4" name="Google Shape;1164;p30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5" name="Google Shape;1165;p30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6" name="Google Shape;1166;p30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7" name="Google Shape;1167;p30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200"/>
              <a:buFont typeface="Magra"/>
              <a:buNone/>
              <a:defRPr sz="3200" b="1">
                <a:solidFill>
                  <a:schemeClr val="accent6"/>
                </a:solidFill>
                <a:latin typeface="Magra"/>
                <a:ea typeface="Magra"/>
                <a:cs typeface="Magra"/>
                <a:sym typeface="Magr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620925"/>
            <a:ext cx="7717500" cy="25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●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○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400"/>
              <a:buFont typeface="Capriola"/>
              <a:buChar char="■"/>
              <a:defRPr>
                <a:solidFill>
                  <a:schemeClr val="accent4"/>
                </a:solidFill>
                <a:latin typeface="Capriola"/>
                <a:ea typeface="Capriola"/>
                <a:cs typeface="Capriola"/>
                <a:sym typeface="Capriol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4" r:id="rId2"/>
    <p:sldLayoutId id="2147483655" r:id="rId3"/>
    <p:sldLayoutId id="2147483656" r:id="rId4"/>
    <p:sldLayoutId id="2147483658" r:id="rId5"/>
    <p:sldLayoutId id="2147483659" r:id="rId6"/>
    <p:sldLayoutId id="2147483663" r:id="rId7"/>
    <p:sldLayoutId id="2147483665" r:id="rId8"/>
    <p:sldLayoutId id="2147483676" r:id="rId9"/>
    <p:sldLayoutId id="2147483680" r:id="rId10"/>
    <p:sldLayoutId id="2147483681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lt2"/>
            </a:gs>
            <a:gs pos="100000">
              <a:schemeClr val="dk2"/>
            </a:gs>
          </a:gsLst>
          <a:lin ang="5400012" scaled="0"/>
        </a:gradFill>
        <a:effectLst/>
      </p:bgPr>
    </p:bg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65" name="Google Shape;1465;p39"/>
          <p:cNvGrpSpPr/>
          <p:nvPr/>
        </p:nvGrpSpPr>
        <p:grpSpPr>
          <a:xfrm>
            <a:off x="-3525" y="348069"/>
            <a:ext cx="9158175" cy="4837067"/>
            <a:chOff x="-3525" y="348069"/>
            <a:chExt cx="9158175" cy="4837067"/>
          </a:xfrm>
        </p:grpSpPr>
        <p:sp>
          <p:nvSpPr>
            <p:cNvPr id="1466" name="Google Shape;1466;p39"/>
            <p:cNvSpPr/>
            <p:nvPr/>
          </p:nvSpPr>
          <p:spPr>
            <a:xfrm>
              <a:off x="0" y="3262707"/>
              <a:ext cx="9144000" cy="1881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67" name="Google Shape;1467;p39"/>
            <p:cNvCxnSpPr/>
            <p:nvPr/>
          </p:nvCxnSpPr>
          <p:spPr>
            <a:xfrm>
              <a:off x="-3525" y="3261215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468" name="Google Shape;1468;p39"/>
            <p:cNvSpPr/>
            <p:nvPr/>
          </p:nvSpPr>
          <p:spPr>
            <a:xfrm rot="-3067">
              <a:off x="260960" y="3410229"/>
              <a:ext cx="336300" cy="1428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39"/>
            <p:cNvSpPr/>
            <p:nvPr/>
          </p:nvSpPr>
          <p:spPr>
            <a:xfrm rot="694837">
              <a:off x="7404927" y="3564258"/>
              <a:ext cx="336245" cy="142675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39"/>
            <p:cNvSpPr/>
            <p:nvPr/>
          </p:nvSpPr>
          <p:spPr>
            <a:xfrm rot="-677580">
              <a:off x="5147045" y="3593219"/>
              <a:ext cx="199156" cy="8472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39"/>
            <p:cNvSpPr/>
            <p:nvPr/>
          </p:nvSpPr>
          <p:spPr>
            <a:xfrm rot="-715680" flipH="1">
              <a:off x="339095" y="4115452"/>
              <a:ext cx="179986" cy="7631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39"/>
            <p:cNvSpPr/>
            <p:nvPr/>
          </p:nvSpPr>
          <p:spPr>
            <a:xfrm rot="-399723" flipH="1">
              <a:off x="7145076" y="3838852"/>
              <a:ext cx="336170" cy="142856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39"/>
            <p:cNvSpPr/>
            <p:nvPr/>
          </p:nvSpPr>
          <p:spPr>
            <a:xfrm rot="-1035681" flipH="1">
              <a:off x="5147040" y="4776135"/>
              <a:ext cx="199170" cy="84543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39"/>
            <p:cNvSpPr/>
            <p:nvPr/>
          </p:nvSpPr>
          <p:spPr>
            <a:xfrm rot="-171898">
              <a:off x="5364210" y="3771920"/>
              <a:ext cx="336120" cy="142682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39"/>
            <p:cNvSpPr/>
            <p:nvPr/>
          </p:nvSpPr>
          <p:spPr>
            <a:xfrm rot="949285">
              <a:off x="424792" y="3790737"/>
              <a:ext cx="247579" cy="10504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39"/>
            <p:cNvSpPr/>
            <p:nvPr/>
          </p:nvSpPr>
          <p:spPr>
            <a:xfrm rot="1510072" flipH="1">
              <a:off x="8306970" y="4556177"/>
              <a:ext cx="247606" cy="10481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39"/>
            <p:cNvSpPr/>
            <p:nvPr/>
          </p:nvSpPr>
          <p:spPr>
            <a:xfrm rot="-3067">
              <a:off x="2079435" y="3466229"/>
              <a:ext cx="336300" cy="1428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39"/>
            <p:cNvSpPr/>
            <p:nvPr/>
          </p:nvSpPr>
          <p:spPr>
            <a:xfrm rot="-715680" flipH="1">
              <a:off x="1893570" y="4343165"/>
              <a:ext cx="179986" cy="76312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39"/>
            <p:cNvSpPr/>
            <p:nvPr/>
          </p:nvSpPr>
          <p:spPr>
            <a:xfrm rot="949285">
              <a:off x="3893192" y="3857674"/>
              <a:ext cx="247579" cy="105040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80" name="Google Shape;1480;p39"/>
            <p:cNvGrpSpPr/>
            <p:nvPr/>
          </p:nvGrpSpPr>
          <p:grpSpPr>
            <a:xfrm>
              <a:off x="7920247" y="3991682"/>
              <a:ext cx="548713" cy="851679"/>
              <a:chOff x="4191425" y="5591575"/>
              <a:chExt cx="761150" cy="1181575"/>
            </a:xfrm>
          </p:grpSpPr>
          <p:sp>
            <p:nvSpPr>
              <p:cNvPr id="1481" name="Google Shape;1481;p39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2" name="Google Shape;1482;p39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3" name="Google Shape;1483;p39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4" name="Google Shape;1484;p39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5" name="Google Shape;1485;p39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6" name="Google Shape;1486;p39"/>
            <p:cNvGrpSpPr/>
            <p:nvPr/>
          </p:nvGrpSpPr>
          <p:grpSpPr>
            <a:xfrm>
              <a:off x="2022575" y="3835300"/>
              <a:ext cx="520400" cy="1164400"/>
              <a:chOff x="2721325" y="3835313"/>
              <a:chExt cx="520400" cy="1164400"/>
            </a:xfrm>
          </p:grpSpPr>
          <p:sp>
            <p:nvSpPr>
              <p:cNvPr id="1487" name="Google Shape;1487;p39"/>
              <p:cNvSpPr/>
              <p:nvPr/>
            </p:nvSpPr>
            <p:spPr>
              <a:xfrm>
                <a:off x="2873925" y="4089863"/>
                <a:ext cx="132625" cy="766400"/>
              </a:xfrm>
              <a:custGeom>
                <a:avLst/>
                <a:gdLst/>
                <a:ahLst/>
                <a:cxnLst/>
                <a:rect l="l" t="t" r="r" b="b"/>
                <a:pathLst>
                  <a:path w="5305" h="30656" fill="none" extrusionOk="0">
                    <a:moveTo>
                      <a:pt x="1" y="30656"/>
                    </a:moveTo>
                    <a:cubicBezTo>
                      <a:pt x="1101" y="26653"/>
                      <a:pt x="4170" y="24818"/>
                      <a:pt x="4537" y="21149"/>
                    </a:cubicBezTo>
                    <a:cubicBezTo>
                      <a:pt x="4938" y="17513"/>
                      <a:pt x="3803" y="14778"/>
                      <a:pt x="4537" y="11275"/>
                    </a:cubicBezTo>
                    <a:cubicBezTo>
                      <a:pt x="5304" y="7773"/>
                      <a:pt x="5171" y="3336"/>
                      <a:pt x="3870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8" name="Google Shape;1488;p39"/>
              <p:cNvSpPr/>
              <p:nvPr/>
            </p:nvSpPr>
            <p:spPr>
              <a:xfrm>
                <a:off x="2867250" y="4025213"/>
                <a:ext cx="325275" cy="759000"/>
              </a:xfrm>
              <a:custGeom>
                <a:avLst/>
                <a:gdLst/>
                <a:ahLst/>
                <a:cxnLst/>
                <a:rect l="l" t="t" r="r" b="b"/>
                <a:pathLst>
                  <a:path w="13011" h="30360" extrusionOk="0">
                    <a:moveTo>
                      <a:pt x="5200" y="0"/>
                    </a:moveTo>
                    <a:cubicBezTo>
                      <a:pt x="4945" y="0"/>
                      <a:pt x="4669" y="58"/>
                      <a:pt x="4371" y="185"/>
                    </a:cubicBezTo>
                    <a:cubicBezTo>
                      <a:pt x="1235" y="1519"/>
                      <a:pt x="1669" y="2653"/>
                      <a:pt x="1669" y="2653"/>
                    </a:cubicBezTo>
                    <a:cubicBezTo>
                      <a:pt x="1" y="6589"/>
                      <a:pt x="5138" y="8124"/>
                      <a:pt x="5138" y="8124"/>
                    </a:cubicBezTo>
                    <a:cubicBezTo>
                      <a:pt x="4401" y="10751"/>
                      <a:pt x="4864" y="12301"/>
                      <a:pt x="6883" y="12301"/>
                    </a:cubicBezTo>
                    <a:cubicBezTo>
                      <a:pt x="6966" y="12301"/>
                      <a:pt x="7051" y="12299"/>
                      <a:pt x="7139" y="12293"/>
                    </a:cubicBezTo>
                    <a:lnTo>
                      <a:pt x="7139" y="12293"/>
                    </a:lnTo>
                    <a:cubicBezTo>
                      <a:pt x="5772" y="13928"/>
                      <a:pt x="5838" y="15362"/>
                      <a:pt x="7706" y="16563"/>
                    </a:cubicBezTo>
                    <a:cubicBezTo>
                      <a:pt x="6405" y="18498"/>
                      <a:pt x="6305" y="20199"/>
                      <a:pt x="8273" y="21567"/>
                    </a:cubicBezTo>
                    <a:cubicBezTo>
                      <a:pt x="7006" y="22801"/>
                      <a:pt x="7006" y="24035"/>
                      <a:pt x="7840" y="25236"/>
                    </a:cubicBezTo>
                    <a:cubicBezTo>
                      <a:pt x="6505" y="25870"/>
                      <a:pt x="5938" y="26737"/>
                      <a:pt x="6606" y="27971"/>
                    </a:cubicBezTo>
                    <a:cubicBezTo>
                      <a:pt x="6606" y="27971"/>
                      <a:pt x="4838" y="30039"/>
                      <a:pt x="6038" y="30306"/>
                    </a:cubicBezTo>
                    <a:cubicBezTo>
                      <a:pt x="6222" y="30343"/>
                      <a:pt x="6393" y="30359"/>
                      <a:pt x="6551" y="30359"/>
                    </a:cubicBezTo>
                    <a:cubicBezTo>
                      <a:pt x="8574" y="30359"/>
                      <a:pt x="8574" y="27604"/>
                      <a:pt x="8574" y="27604"/>
                    </a:cubicBezTo>
                    <a:cubicBezTo>
                      <a:pt x="10475" y="27604"/>
                      <a:pt x="10975" y="25736"/>
                      <a:pt x="9674" y="24269"/>
                    </a:cubicBezTo>
                    <a:cubicBezTo>
                      <a:pt x="11276" y="23735"/>
                      <a:pt x="12276" y="21000"/>
                      <a:pt x="10275" y="19765"/>
                    </a:cubicBezTo>
                    <a:cubicBezTo>
                      <a:pt x="12476" y="19365"/>
                      <a:pt x="13010" y="16463"/>
                      <a:pt x="11075" y="15329"/>
                    </a:cubicBezTo>
                    <a:cubicBezTo>
                      <a:pt x="12677" y="12894"/>
                      <a:pt x="12843" y="10792"/>
                      <a:pt x="9975" y="9358"/>
                    </a:cubicBezTo>
                    <a:cubicBezTo>
                      <a:pt x="10508" y="7056"/>
                      <a:pt x="10108" y="5489"/>
                      <a:pt x="8140" y="5188"/>
                    </a:cubicBezTo>
                    <a:cubicBezTo>
                      <a:pt x="8140" y="5188"/>
                      <a:pt x="7621" y="0"/>
                      <a:pt x="5200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9" name="Google Shape;1489;p39"/>
              <p:cNvSpPr/>
              <p:nvPr/>
            </p:nvSpPr>
            <p:spPr>
              <a:xfrm>
                <a:off x="2817225" y="4097363"/>
                <a:ext cx="215175" cy="902350"/>
              </a:xfrm>
              <a:custGeom>
                <a:avLst/>
                <a:gdLst/>
                <a:ahLst/>
                <a:cxnLst/>
                <a:rect l="l" t="t" r="r" b="b"/>
                <a:pathLst>
                  <a:path w="8607" h="36094" fill="none" extrusionOk="0">
                    <a:moveTo>
                      <a:pt x="768" y="1"/>
                    </a:moveTo>
                    <a:cubicBezTo>
                      <a:pt x="1201" y="3770"/>
                      <a:pt x="4337" y="4704"/>
                      <a:pt x="6138" y="9441"/>
                    </a:cubicBezTo>
                    <a:cubicBezTo>
                      <a:pt x="7939" y="14178"/>
                      <a:pt x="8607" y="18714"/>
                      <a:pt x="6772" y="24318"/>
                    </a:cubicBezTo>
                    <a:cubicBezTo>
                      <a:pt x="4904" y="29922"/>
                      <a:pt x="5404" y="30156"/>
                      <a:pt x="4670" y="32090"/>
                    </a:cubicBezTo>
                    <a:cubicBezTo>
                      <a:pt x="3937" y="33992"/>
                      <a:pt x="2035" y="33758"/>
                      <a:pt x="0" y="36093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0" name="Google Shape;1490;p39"/>
              <p:cNvSpPr/>
              <p:nvPr/>
            </p:nvSpPr>
            <p:spPr>
              <a:xfrm>
                <a:off x="2952325" y="3954763"/>
                <a:ext cx="289400" cy="1044950"/>
              </a:xfrm>
              <a:custGeom>
                <a:avLst/>
                <a:gdLst/>
                <a:ahLst/>
                <a:cxnLst/>
                <a:rect l="l" t="t" r="r" b="b"/>
                <a:pathLst>
                  <a:path w="11576" h="41798" fill="none" extrusionOk="0">
                    <a:moveTo>
                      <a:pt x="3870" y="1"/>
                    </a:moveTo>
                    <a:cubicBezTo>
                      <a:pt x="4737" y="3670"/>
                      <a:pt x="5971" y="7239"/>
                      <a:pt x="7939" y="9407"/>
                    </a:cubicBezTo>
                    <a:cubicBezTo>
                      <a:pt x="9907" y="11576"/>
                      <a:pt x="11575" y="17046"/>
                      <a:pt x="9774" y="22283"/>
                    </a:cubicBezTo>
                    <a:cubicBezTo>
                      <a:pt x="8006" y="27520"/>
                      <a:pt x="8073" y="28254"/>
                      <a:pt x="8006" y="30789"/>
                    </a:cubicBezTo>
                    <a:cubicBezTo>
                      <a:pt x="7939" y="33291"/>
                      <a:pt x="5471" y="34892"/>
                      <a:pt x="2902" y="37794"/>
                    </a:cubicBezTo>
                    <a:cubicBezTo>
                      <a:pt x="300" y="40696"/>
                      <a:pt x="0" y="41797"/>
                      <a:pt x="0" y="41797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1" name="Google Shape;1491;p39"/>
              <p:cNvSpPr/>
              <p:nvPr/>
            </p:nvSpPr>
            <p:spPr>
              <a:xfrm>
                <a:off x="2963150" y="4042338"/>
                <a:ext cx="168500" cy="873975"/>
              </a:xfrm>
              <a:custGeom>
                <a:avLst/>
                <a:gdLst/>
                <a:ahLst/>
                <a:cxnLst/>
                <a:rect l="l" t="t" r="r" b="b"/>
                <a:pathLst>
                  <a:path w="6740" h="34959" fill="none" extrusionOk="0">
                    <a:moveTo>
                      <a:pt x="1402" y="0"/>
                    </a:moveTo>
                    <a:cubicBezTo>
                      <a:pt x="1402" y="4070"/>
                      <a:pt x="3270" y="5838"/>
                      <a:pt x="4838" y="9474"/>
                    </a:cubicBezTo>
                    <a:cubicBezTo>
                      <a:pt x="6405" y="13110"/>
                      <a:pt x="4804" y="15044"/>
                      <a:pt x="5105" y="18146"/>
                    </a:cubicBezTo>
                    <a:cubicBezTo>
                      <a:pt x="5405" y="21282"/>
                      <a:pt x="6739" y="25218"/>
                      <a:pt x="4838" y="29121"/>
                    </a:cubicBezTo>
                    <a:cubicBezTo>
                      <a:pt x="3737" y="31456"/>
                      <a:pt x="2069" y="33457"/>
                      <a:pt x="1" y="34958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2" name="Google Shape;1492;p39"/>
              <p:cNvSpPr/>
              <p:nvPr/>
            </p:nvSpPr>
            <p:spPr>
              <a:xfrm>
                <a:off x="2721325" y="3835313"/>
                <a:ext cx="418650" cy="333825"/>
              </a:xfrm>
              <a:custGeom>
                <a:avLst/>
                <a:gdLst/>
                <a:ahLst/>
                <a:cxnLst/>
                <a:rect l="l" t="t" r="r" b="b"/>
                <a:pathLst>
                  <a:path w="16746" h="13353" extrusionOk="0">
                    <a:moveTo>
                      <a:pt x="8904" y="1"/>
                    </a:moveTo>
                    <a:cubicBezTo>
                      <a:pt x="6650" y="1"/>
                      <a:pt x="4335" y="907"/>
                      <a:pt x="2702" y="3044"/>
                    </a:cubicBezTo>
                    <a:cubicBezTo>
                      <a:pt x="0" y="6547"/>
                      <a:pt x="1301" y="12451"/>
                      <a:pt x="3036" y="13251"/>
                    </a:cubicBezTo>
                    <a:cubicBezTo>
                      <a:pt x="3174" y="13319"/>
                      <a:pt x="3411" y="13352"/>
                      <a:pt x="3723" y="13352"/>
                    </a:cubicBezTo>
                    <a:cubicBezTo>
                      <a:pt x="5894" y="13352"/>
                      <a:pt x="11744" y="11718"/>
                      <a:pt x="14077" y="8248"/>
                    </a:cubicBezTo>
                    <a:cubicBezTo>
                      <a:pt x="16746" y="4312"/>
                      <a:pt x="16145" y="2777"/>
                      <a:pt x="13043" y="1076"/>
                    </a:cubicBezTo>
                    <a:cubicBezTo>
                      <a:pt x="11829" y="390"/>
                      <a:pt x="10379" y="1"/>
                      <a:pt x="8904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93" name="Google Shape;1493;p39"/>
            <p:cNvGrpSpPr/>
            <p:nvPr/>
          </p:nvGrpSpPr>
          <p:grpSpPr>
            <a:xfrm>
              <a:off x="4654975" y="4141713"/>
              <a:ext cx="483950" cy="295550"/>
              <a:chOff x="-1677100" y="665488"/>
              <a:chExt cx="483950" cy="295550"/>
            </a:xfrm>
          </p:grpSpPr>
          <p:sp>
            <p:nvSpPr>
              <p:cNvPr id="1494" name="Google Shape;1494;p3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5" name="Google Shape;1495;p3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6" name="Google Shape;1496;p3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7" name="Google Shape;1497;p3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8" name="Google Shape;1498;p3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9" name="Google Shape;1499;p3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0" name="Google Shape;1500;p3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01" name="Google Shape;1501;p39"/>
            <p:cNvGrpSpPr/>
            <p:nvPr/>
          </p:nvGrpSpPr>
          <p:grpSpPr>
            <a:xfrm>
              <a:off x="7403112" y="4379650"/>
              <a:ext cx="1741163" cy="805486"/>
              <a:chOff x="7403112" y="4379650"/>
              <a:chExt cx="1741163" cy="805486"/>
            </a:xfrm>
          </p:grpSpPr>
          <p:sp>
            <p:nvSpPr>
              <p:cNvPr id="1502" name="Google Shape;1502;p39"/>
              <p:cNvSpPr/>
              <p:nvPr/>
            </p:nvSpPr>
            <p:spPr>
              <a:xfrm>
                <a:off x="812517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03" name="Google Shape;1503;p39"/>
              <p:cNvGrpSpPr/>
              <p:nvPr/>
            </p:nvGrpSpPr>
            <p:grpSpPr>
              <a:xfrm rot="739684">
                <a:off x="7445348" y="4564015"/>
                <a:ext cx="1077430" cy="512003"/>
                <a:chOff x="4925350" y="704275"/>
                <a:chExt cx="1077475" cy="512025"/>
              </a:xfrm>
            </p:grpSpPr>
            <p:sp>
              <p:nvSpPr>
                <p:cNvPr id="1504" name="Google Shape;1504;p3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5" name="Google Shape;1505;p3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6" name="Google Shape;1506;p3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7" name="Google Shape;1507;p3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8" name="Google Shape;1508;p3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09" name="Google Shape;1509;p3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0" name="Google Shape;1510;p3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1" name="Google Shape;1511;p3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12" name="Google Shape;1512;p39"/>
            <p:cNvGrpSpPr/>
            <p:nvPr/>
          </p:nvGrpSpPr>
          <p:grpSpPr>
            <a:xfrm>
              <a:off x="-3525" y="3780600"/>
              <a:ext cx="1160775" cy="1372325"/>
              <a:chOff x="-3525" y="3780600"/>
              <a:chExt cx="1160775" cy="1372325"/>
            </a:xfrm>
          </p:grpSpPr>
          <p:sp>
            <p:nvSpPr>
              <p:cNvPr id="1513" name="Google Shape;1513;p39"/>
              <p:cNvSpPr/>
              <p:nvPr/>
            </p:nvSpPr>
            <p:spPr>
              <a:xfrm flipH="1">
                <a:off x="-3525" y="4379650"/>
                <a:ext cx="1019100" cy="773275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14" name="Google Shape;1514;p39"/>
              <p:cNvGrpSpPr/>
              <p:nvPr/>
            </p:nvGrpSpPr>
            <p:grpSpPr>
              <a:xfrm flipH="1">
                <a:off x="465050" y="3780600"/>
                <a:ext cx="692200" cy="1356000"/>
                <a:chOff x="3978000" y="1359750"/>
                <a:chExt cx="692200" cy="1356000"/>
              </a:xfrm>
            </p:grpSpPr>
            <p:sp>
              <p:nvSpPr>
                <p:cNvPr id="1515" name="Google Shape;1515;p39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6" name="Google Shape;1516;p39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7" name="Google Shape;1517;p39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8" name="Google Shape;1518;p39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19" name="Google Shape;1519;p39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0" name="Google Shape;1520;p39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1" name="Google Shape;1521;p39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2" name="Google Shape;1522;p39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3" name="Google Shape;1523;p39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4" name="Google Shape;1524;p39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25" name="Google Shape;1525;p39"/>
            <p:cNvGrpSpPr/>
            <p:nvPr/>
          </p:nvGrpSpPr>
          <p:grpSpPr>
            <a:xfrm>
              <a:off x="3348635" y="3991675"/>
              <a:ext cx="1586765" cy="1181655"/>
              <a:chOff x="3348635" y="3991675"/>
              <a:chExt cx="1586765" cy="1181655"/>
            </a:xfrm>
          </p:grpSpPr>
          <p:grpSp>
            <p:nvGrpSpPr>
              <p:cNvPr id="1526" name="Google Shape;1526;p39"/>
              <p:cNvGrpSpPr/>
              <p:nvPr/>
            </p:nvGrpSpPr>
            <p:grpSpPr>
              <a:xfrm>
                <a:off x="3825400" y="4246925"/>
                <a:ext cx="1066625" cy="897225"/>
                <a:chOff x="3825400" y="4246925"/>
                <a:chExt cx="1066625" cy="897225"/>
              </a:xfrm>
            </p:grpSpPr>
            <p:sp>
              <p:nvSpPr>
                <p:cNvPr id="1527" name="Google Shape;1527;p39"/>
                <p:cNvSpPr/>
                <p:nvPr/>
              </p:nvSpPr>
              <p:spPr>
                <a:xfrm>
                  <a:off x="3825400" y="4246925"/>
                  <a:ext cx="1066625" cy="8972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665" h="35889" extrusionOk="0">
                      <a:moveTo>
                        <a:pt x="14839" y="1"/>
                      </a:moveTo>
                      <a:cubicBezTo>
                        <a:pt x="12955" y="1"/>
                        <a:pt x="11176" y="3827"/>
                        <a:pt x="12076" y="9169"/>
                      </a:cubicBezTo>
                      <a:cubicBezTo>
                        <a:pt x="13110" y="15340"/>
                        <a:pt x="15845" y="15407"/>
                        <a:pt x="16979" y="17108"/>
                      </a:cubicBezTo>
                      <a:cubicBezTo>
                        <a:pt x="18080" y="18776"/>
                        <a:pt x="16212" y="19110"/>
                        <a:pt x="15412" y="21311"/>
                      </a:cubicBezTo>
                      <a:cubicBezTo>
                        <a:pt x="14644" y="23546"/>
                        <a:pt x="14644" y="26215"/>
                        <a:pt x="12910" y="26215"/>
                      </a:cubicBezTo>
                      <a:cubicBezTo>
                        <a:pt x="11209" y="26215"/>
                        <a:pt x="10008" y="23480"/>
                        <a:pt x="10942" y="20978"/>
                      </a:cubicBezTo>
                      <a:cubicBezTo>
                        <a:pt x="11876" y="18443"/>
                        <a:pt x="13510" y="16441"/>
                        <a:pt x="10875" y="14907"/>
                      </a:cubicBezTo>
                      <a:cubicBezTo>
                        <a:pt x="10533" y="14710"/>
                        <a:pt x="10227" y="14622"/>
                        <a:pt x="9955" y="14622"/>
                      </a:cubicBezTo>
                      <a:cubicBezTo>
                        <a:pt x="8102" y="14622"/>
                        <a:pt x="7826" y="18738"/>
                        <a:pt x="8640" y="20978"/>
                      </a:cubicBezTo>
                      <a:cubicBezTo>
                        <a:pt x="9574" y="23546"/>
                        <a:pt x="9507" y="26715"/>
                        <a:pt x="7773" y="28083"/>
                      </a:cubicBezTo>
                      <a:cubicBezTo>
                        <a:pt x="7472" y="28324"/>
                        <a:pt x="7203" y="28433"/>
                        <a:pt x="6970" y="28433"/>
                      </a:cubicBezTo>
                      <a:cubicBezTo>
                        <a:pt x="5883" y="28433"/>
                        <a:pt x="5583" y="26077"/>
                        <a:pt x="6572" y="23880"/>
                      </a:cubicBezTo>
                      <a:cubicBezTo>
                        <a:pt x="7385" y="22044"/>
                        <a:pt x="6612" y="20613"/>
                        <a:pt x="5109" y="20613"/>
                      </a:cubicBezTo>
                      <a:cubicBezTo>
                        <a:pt x="4455" y="20613"/>
                        <a:pt x="3663" y="20884"/>
                        <a:pt x="2803" y="21512"/>
                      </a:cubicBezTo>
                      <a:cubicBezTo>
                        <a:pt x="1" y="23546"/>
                        <a:pt x="3336" y="26548"/>
                        <a:pt x="5738" y="29717"/>
                      </a:cubicBezTo>
                      <a:cubicBezTo>
                        <a:pt x="7479" y="32015"/>
                        <a:pt x="6696" y="34224"/>
                        <a:pt x="4571" y="34224"/>
                      </a:cubicBezTo>
                      <a:cubicBezTo>
                        <a:pt x="3764" y="34224"/>
                        <a:pt x="2764" y="33906"/>
                        <a:pt x="1635" y="33153"/>
                      </a:cubicBezTo>
                      <a:lnTo>
                        <a:pt x="1635" y="33153"/>
                      </a:lnTo>
                      <a:cubicBezTo>
                        <a:pt x="1635" y="33153"/>
                        <a:pt x="2302" y="35388"/>
                        <a:pt x="2402" y="35488"/>
                      </a:cubicBezTo>
                      <a:cubicBezTo>
                        <a:pt x="2446" y="35532"/>
                        <a:pt x="13405" y="35889"/>
                        <a:pt x="20927" y="35889"/>
                      </a:cubicBezTo>
                      <a:cubicBezTo>
                        <a:pt x="24914" y="35889"/>
                        <a:pt x="27935" y="35789"/>
                        <a:pt x="27854" y="35488"/>
                      </a:cubicBezTo>
                      <a:cubicBezTo>
                        <a:pt x="27620" y="34588"/>
                        <a:pt x="30222" y="33053"/>
                        <a:pt x="34258" y="32986"/>
                      </a:cubicBezTo>
                      <a:cubicBezTo>
                        <a:pt x="38295" y="32886"/>
                        <a:pt x="38728" y="31685"/>
                        <a:pt x="38528" y="29717"/>
                      </a:cubicBezTo>
                      <a:cubicBezTo>
                        <a:pt x="38429" y="28553"/>
                        <a:pt x="37373" y="27925"/>
                        <a:pt x="36008" y="27925"/>
                      </a:cubicBezTo>
                      <a:cubicBezTo>
                        <a:pt x="35067" y="27925"/>
                        <a:pt x="33979" y="28224"/>
                        <a:pt x="32957" y="28850"/>
                      </a:cubicBezTo>
                      <a:cubicBezTo>
                        <a:pt x="32056" y="29411"/>
                        <a:pt x="31186" y="29664"/>
                        <a:pt x="30502" y="29664"/>
                      </a:cubicBezTo>
                      <a:cubicBezTo>
                        <a:pt x="29315" y="29664"/>
                        <a:pt x="28693" y="28899"/>
                        <a:pt x="29455" y="27649"/>
                      </a:cubicBezTo>
                      <a:cubicBezTo>
                        <a:pt x="30656" y="25681"/>
                        <a:pt x="34425" y="25848"/>
                        <a:pt x="37160" y="25081"/>
                      </a:cubicBezTo>
                      <a:cubicBezTo>
                        <a:pt x="39929" y="24280"/>
                        <a:pt x="42664" y="19777"/>
                        <a:pt x="40429" y="17108"/>
                      </a:cubicBezTo>
                      <a:cubicBezTo>
                        <a:pt x="39937" y="16513"/>
                        <a:pt x="39346" y="16260"/>
                        <a:pt x="38719" y="16260"/>
                      </a:cubicBezTo>
                      <a:cubicBezTo>
                        <a:pt x="36495" y="16260"/>
                        <a:pt x="33807" y="19441"/>
                        <a:pt x="33391" y="21912"/>
                      </a:cubicBezTo>
                      <a:cubicBezTo>
                        <a:pt x="33191" y="23179"/>
                        <a:pt x="32618" y="23710"/>
                        <a:pt x="31991" y="23710"/>
                      </a:cubicBezTo>
                      <a:cubicBezTo>
                        <a:pt x="31050" y="23710"/>
                        <a:pt x="29989" y="22513"/>
                        <a:pt x="29889" y="20811"/>
                      </a:cubicBezTo>
                      <a:cubicBezTo>
                        <a:pt x="29722" y="17976"/>
                        <a:pt x="32190" y="16208"/>
                        <a:pt x="31790" y="13606"/>
                      </a:cubicBezTo>
                      <a:cubicBezTo>
                        <a:pt x="31628" y="12647"/>
                        <a:pt x="31145" y="12199"/>
                        <a:pt x="30504" y="12199"/>
                      </a:cubicBezTo>
                      <a:cubicBezTo>
                        <a:pt x="29430" y="12199"/>
                        <a:pt x="27911" y="13459"/>
                        <a:pt x="26720" y="15674"/>
                      </a:cubicBezTo>
                      <a:cubicBezTo>
                        <a:pt x="24852" y="19210"/>
                        <a:pt x="28021" y="21512"/>
                        <a:pt x="27887" y="24447"/>
                      </a:cubicBezTo>
                      <a:cubicBezTo>
                        <a:pt x="27720" y="27349"/>
                        <a:pt x="24585" y="31018"/>
                        <a:pt x="21516" y="31018"/>
                      </a:cubicBezTo>
                      <a:cubicBezTo>
                        <a:pt x="18414" y="31018"/>
                        <a:pt x="16546" y="27783"/>
                        <a:pt x="17146" y="23913"/>
                      </a:cubicBezTo>
                      <a:cubicBezTo>
                        <a:pt x="17747" y="20077"/>
                        <a:pt x="21249" y="21545"/>
                        <a:pt x="23918" y="19310"/>
                      </a:cubicBezTo>
                      <a:cubicBezTo>
                        <a:pt x="25974" y="17540"/>
                        <a:pt x="25024" y="15972"/>
                        <a:pt x="23318" y="15972"/>
                      </a:cubicBezTo>
                      <a:cubicBezTo>
                        <a:pt x="22838" y="15972"/>
                        <a:pt x="22299" y="16096"/>
                        <a:pt x="21749" y="16375"/>
                      </a:cubicBezTo>
                      <a:cubicBezTo>
                        <a:pt x="20979" y="16770"/>
                        <a:pt x="20364" y="16951"/>
                        <a:pt x="19888" y="16951"/>
                      </a:cubicBezTo>
                      <a:cubicBezTo>
                        <a:pt x="18840" y="16951"/>
                        <a:pt x="18466" y="16073"/>
                        <a:pt x="18581" y="14673"/>
                      </a:cubicBezTo>
                      <a:cubicBezTo>
                        <a:pt x="18747" y="12605"/>
                        <a:pt x="22617" y="12105"/>
                        <a:pt x="23984" y="9770"/>
                      </a:cubicBezTo>
                      <a:cubicBezTo>
                        <a:pt x="25333" y="7501"/>
                        <a:pt x="26259" y="1894"/>
                        <a:pt x="22675" y="1894"/>
                      </a:cubicBezTo>
                      <a:cubicBezTo>
                        <a:pt x="22623" y="1894"/>
                        <a:pt x="22571" y="1895"/>
                        <a:pt x="22517" y="1897"/>
                      </a:cubicBezTo>
                      <a:cubicBezTo>
                        <a:pt x="18714" y="2098"/>
                        <a:pt x="20115" y="6100"/>
                        <a:pt x="20382" y="9103"/>
                      </a:cubicBezTo>
                      <a:cubicBezTo>
                        <a:pt x="20649" y="12105"/>
                        <a:pt x="18147" y="12338"/>
                        <a:pt x="16279" y="12605"/>
                      </a:cubicBezTo>
                      <a:cubicBezTo>
                        <a:pt x="16156" y="12622"/>
                        <a:pt x="16040" y="12631"/>
                        <a:pt x="15933" y="12631"/>
                      </a:cubicBezTo>
                      <a:cubicBezTo>
                        <a:pt x="14383" y="12631"/>
                        <a:pt x="14455" y="10841"/>
                        <a:pt x="15578" y="7535"/>
                      </a:cubicBezTo>
                      <a:cubicBezTo>
                        <a:pt x="16779" y="4032"/>
                        <a:pt x="17813" y="1631"/>
                        <a:pt x="15678" y="263"/>
                      </a:cubicBezTo>
                      <a:cubicBezTo>
                        <a:pt x="15402" y="86"/>
                        <a:pt x="15119" y="1"/>
                        <a:pt x="14839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28" name="Google Shape;1528;p39"/>
                <p:cNvSpPr/>
                <p:nvPr/>
              </p:nvSpPr>
              <p:spPr>
                <a:xfrm>
                  <a:off x="3826225" y="4618750"/>
                  <a:ext cx="967400" cy="524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696" h="20968" extrusionOk="0">
                      <a:moveTo>
                        <a:pt x="9208" y="0"/>
                      </a:moveTo>
                      <a:lnTo>
                        <a:pt x="9208" y="0"/>
                      </a:lnTo>
                      <a:cubicBezTo>
                        <a:pt x="8040" y="968"/>
                        <a:pt x="7973" y="4203"/>
                        <a:pt x="8640" y="6105"/>
                      </a:cubicBezTo>
                      <a:cubicBezTo>
                        <a:pt x="9608" y="8673"/>
                        <a:pt x="9508" y="11842"/>
                        <a:pt x="7807" y="13210"/>
                      </a:cubicBezTo>
                      <a:cubicBezTo>
                        <a:pt x="7500" y="13451"/>
                        <a:pt x="7227" y="13560"/>
                        <a:pt x="6992" y="13560"/>
                      </a:cubicBezTo>
                      <a:cubicBezTo>
                        <a:pt x="5894" y="13560"/>
                        <a:pt x="5611" y="11204"/>
                        <a:pt x="6572" y="9007"/>
                      </a:cubicBezTo>
                      <a:cubicBezTo>
                        <a:pt x="7410" y="7146"/>
                        <a:pt x="6625" y="5707"/>
                        <a:pt x="5124" y="5707"/>
                      </a:cubicBezTo>
                      <a:cubicBezTo>
                        <a:pt x="4472" y="5707"/>
                        <a:pt x="3685" y="5979"/>
                        <a:pt x="2836" y="6605"/>
                      </a:cubicBezTo>
                      <a:cubicBezTo>
                        <a:pt x="1" y="8673"/>
                        <a:pt x="3337" y="11675"/>
                        <a:pt x="5738" y="14811"/>
                      </a:cubicBezTo>
                      <a:cubicBezTo>
                        <a:pt x="7478" y="17107"/>
                        <a:pt x="6697" y="19332"/>
                        <a:pt x="4575" y="19332"/>
                      </a:cubicBezTo>
                      <a:cubicBezTo>
                        <a:pt x="3768" y="19332"/>
                        <a:pt x="2766" y="19010"/>
                        <a:pt x="1635" y="18247"/>
                      </a:cubicBezTo>
                      <a:lnTo>
                        <a:pt x="1635" y="18247"/>
                      </a:lnTo>
                      <a:cubicBezTo>
                        <a:pt x="1636" y="18247"/>
                        <a:pt x="2336" y="20482"/>
                        <a:pt x="2403" y="20582"/>
                      </a:cubicBezTo>
                      <a:cubicBezTo>
                        <a:pt x="2468" y="20625"/>
                        <a:pt x="13417" y="20968"/>
                        <a:pt x="20941" y="20968"/>
                      </a:cubicBezTo>
                      <a:cubicBezTo>
                        <a:pt x="24938" y="20968"/>
                        <a:pt x="27969" y="20871"/>
                        <a:pt x="27888" y="20582"/>
                      </a:cubicBezTo>
                      <a:cubicBezTo>
                        <a:pt x="27654" y="19715"/>
                        <a:pt x="30189" y="18180"/>
                        <a:pt x="34259" y="18113"/>
                      </a:cubicBezTo>
                      <a:cubicBezTo>
                        <a:pt x="38262" y="18013"/>
                        <a:pt x="38695" y="16812"/>
                        <a:pt x="38528" y="14844"/>
                      </a:cubicBezTo>
                      <a:cubicBezTo>
                        <a:pt x="38462" y="14010"/>
                        <a:pt x="37828" y="13343"/>
                        <a:pt x="37027" y="13177"/>
                      </a:cubicBezTo>
                      <a:cubicBezTo>
                        <a:pt x="36360" y="14377"/>
                        <a:pt x="34926" y="15845"/>
                        <a:pt x="32024" y="16279"/>
                      </a:cubicBezTo>
                      <a:cubicBezTo>
                        <a:pt x="26887" y="17046"/>
                        <a:pt x="27487" y="15878"/>
                        <a:pt x="23384" y="18013"/>
                      </a:cubicBezTo>
                      <a:cubicBezTo>
                        <a:pt x="22132" y="18665"/>
                        <a:pt x="21227" y="18941"/>
                        <a:pt x="20522" y="18941"/>
                      </a:cubicBezTo>
                      <a:cubicBezTo>
                        <a:pt x="18917" y="18941"/>
                        <a:pt x="18344" y="17514"/>
                        <a:pt x="17046" y="15845"/>
                      </a:cubicBezTo>
                      <a:cubicBezTo>
                        <a:pt x="16670" y="15369"/>
                        <a:pt x="16324" y="15180"/>
                        <a:pt x="15989" y="15180"/>
                      </a:cubicBezTo>
                      <a:cubicBezTo>
                        <a:pt x="14696" y="15180"/>
                        <a:pt x="13557" y="18000"/>
                        <a:pt x="11363" y="18000"/>
                      </a:cubicBezTo>
                      <a:cubicBezTo>
                        <a:pt x="11258" y="18000"/>
                        <a:pt x="11151" y="17993"/>
                        <a:pt x="11042" y="17980"/>
                      </a:cubicBezTo>
                      <a:cubicBezTo>
                        <a:pt x="8040" y="17646"/>
                        <a:pt x="11042" y="15478"/>
                        <a:pt x="11042" y="13110"/>
                      </a:cubicBezTo>
                      <a:cubicBezTo>
                        <a:pt x="11042" y="10741"/>
                        <a:pt x="8640" y="6071"/>
                        <a:pt x="9174" y="5071"/>
                      </a:cubicBezTo>
                      <a:cubicBezTo>
                        <a:pt x="9474" y="4404"/>
                        <a:pt x="9941" y="1969"/>
                        <a:pt x="9208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29" name="Google Shape;1529;p39"/>
              <p:cNvGrpSpPr/>
              <p:nvPr/>
            </p:nvGrpSpPr>
            <p:grpSpPr>
              <a:xfrm>
                <a:off x="4424175" y="4550550"/>
                <a:ext cx="511225" cy="592950"/>
                <a:chOff x="4483725" y="3281075"/>
                <a:chExt cx="511225" cy="592950"/>
              </a:xfrm>
            </p:grpSpPr>
            <p:sp>
              <p:nvSpPr>
                <p:cNvPr id="1530" name="Google Shape;1530;p39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1" name="Google Shape;1531;p39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2" name="Google Shape;1532;p39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3" name="Google Shape;1533;p39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4" name="Google Shape;1534;p39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5" name="Google Shape;1535;p39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36" name="Google Shape;1536;p39"/>
              <p:cNvGrpSpPr/>
              <p:nvPr/>
            </p:nvGrpSpPr>
            <p:grpSpPr>
              <a:xfrm rot="3402052">
                <a:off x="3319649" y="4326495"/>
                <a:ext cx="1077455" cy="512015"/>
                <a:chOff x="4925350" y="704275"/>
                <a:chExt cx="1077475" cy="512025"/>
              </a:xfrm>
            </p:grpSpPr>
            <p:sp>
              <p:nvSpPr>
                <p:cNvPr id="1537" name="Google Shape;1537;p39"/>
                <p:cNvSpPr/>
                <p:nvPr/>
              </p:nvSpPr>
              <p:spPr>
                <a:xfrm>
                  <a:off x="4925350" y="743200"/>
                  <a:ext cx="670500" cy="1729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820" h="6917" extrusionOk="0">
                      <a:moveTo>
                        <a:pt x="13408" y="0"/>
                      </a:moveTo>
                      <a:cubicBezTo>
                        <a:pt x="6185" y="0"/>
                        <a:pt x="1" y="4481"/>
                        <a:pt x="1" y="4481"/>
                      </a:cubicBezTo>
                      <a:cubicBezTo>
                        <a:pt x="904" y="4638"/>
                        <a:pt x="1765" y="4704"/>
                        <a:pt x="2589" y="4704"/>
                      </a:cubicBezTo>
                      <a:cubicBezTo>
                        <a:pt x="6608" y="4704"/>
                        <a:pt x="9749" y="3155"/>
                        <a:pt x="12638" y="3155"/>
                      </a:cubicBezTo>
                      <a:cubicBezTo>
                        <a:pt x="13686" y="3155"/>
                        <a:pt x="14701" y="3359"/>
                        <a:pt x="15712" y="3914"/>
                      </a:cubicBezTo>
                      <a:cubicBezTo>
                        <a:pt x="20082" y="6316"/>
                        <a:pt x="26820" y="6916"/>
                        <a:pt x="26820" y="6916"/>
                      </a:cubicBezTo>
                      <a:cubicBezTo>
                        <a:pt x="26820" y="6916"/>
                        <a:pt x="22383" y="579"/>
                        <a:pt x="14644" y="45"/>
                      </a:cubicBezTo>
                      <a:cubicBezTo>
                        <a:pt x="14229" y="14"/>
                        <a:pt x="13817" y="0"/>
                        <a:pt x="13408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8" name="Google Shape;1538;p39"/>
                <p:cNvSpPr/>
                <p:nvPr/>
              </p:nvSpPr>
              <p:spPr>
                <a:xfrm>
                  <a:off x="5240575" y="942350"/>
                  <a:ext cx="567925" cy="146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5853" extrusionOk="0">
                      <a:moveTo>
                        <a:pt x="17929" y="1"/>
                      </a:moveTo>
                      <a:cubicBezTo>
                        <a:pt x="15911" y="1"/>
                        <a:pt x="13527" y="302"/>
                        <a:pt x="11342" y="1352"/>
                      </a:cubicBezTo>
                      <a:cubicBezTo>
                        <a:pt x="5588" y="4132"/>
                        <a:pt x="1548" y="4364"/>
                        <a:pt x="361" y="4364"/>
                      </a:cubicBezTo>
                      <a:cubicBezTo>
                        <a:pt x="124" y="4364"/>
                        <a:pt x="1" y="4354"/>
                        <a:pt x="1" y="4354"/>
                      </a:cubicBezTo>
                      <a:lnTo>
                        <a:pt x="1" y="4354"/>
                      </a:lnTo>
                      <a:cubicBezTo>
                        <a:pt x="2237" y="5423"/>
                        <a:pt x="4500" y="5852"/>
                        <a:pt x="6647" y="5852"/>
                      </a:cubicBezTo>
                      <a:cubicBezTo>
                        <a:pt x="10265" y="5852"/>
                        <a:pt x="13551" y="4631"/>
                        <a:pt x="15812" y="3187"/>
                      </a:cubicBezTo>
                      <a:cubicBezTo>
                        <a:pt x="17880" y="1786"/>
                        <a:pt x="20248" y="918"/>
                        <a:pt x="22717" y="552"/>
                      </a:cubicBezTo>
                      <a:cubicBezTo>
                        <a:pt x="22717" y="552"/>
                        <a:pt x="20657" y="1"/>
                        <a:pt x="1792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39" name="Google Shape;1539;p39"/>
                <p:cNvSpPr/>
                <p:nvPr/>
              </p:nvSpPr>
              <p:spPr>
                <a:xfrm>
                  <a:off x="5482425" y="1051825"/>
                  <a:ext cx="492875" cy="1644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6579" extrusionOk="0">
                      <a:moveTo>
                        <a:pt x="14944" y="0"/>
                      </a:moveTo>
                      <a:cubicBezTo>
                        <a:pt x="12982" y="0"/>
                        <a:pt x="10528" y="740"/>
                        <a:pt x="8540" y="2344"/>
                      </a:cubicBezTo>
                      <a:cubicBezTo>
                        <a:pt x="5471" y="4845"/>
                        <a:pt x="0" y="4879"/>
                        <a:pt x="0" y="4879"/>
                      </a:cubicBezTo>
                      <a:cubicBezTo>
                        <a:pt x="0" y="4879"/>
                        <a:pt x="2899" y="6579"/>
                        <a:pt x="6353" y="6579"/>
                      </a:cubicBezTo>
                      <a:cubicBezTo>
                        <a:pt x="7172" y="6579"/>
                        <a:pt x="8023" y="6483"/>
                        <a:pt x="8873" y="6246"/>
                      </a:cubicBezTo>
                      <a:cubicBezTo>
                        <a:pt x="12727" y="5166"/>
                        <a:pt x="14306" y="2323"/>
                        <a:pt x="17994" y="2323"/>
                      </a:cubicBezTo>
                      <a:cubicBezTo>
                        <a:pt x="18521" y="2323"/>
                        <a:pt x="19090" y="2381"/>
                        <a:pt x="19714" y="2510"/>
                      </a:cubicBezTo>
                      <a:cubicBezTo>
                        <a:pt x="19714" y="2510"/>
                        <a:pt x="19314" y="1877"/>
                        <a:pt x="17613" y="676"/>
                      </a:cubicBezTo>
                      <a:cubicBezTo>
                        <a:pt x="16990" y="233"/>
                        <a:pt x="16044" y="0"/>
                        <a:pt x="14944" y="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0" name="Google Shape;1540;p39"/>
                <p:cNvSpPr/>
                <p:nvPr/>
              </p:nvSpPr>
              <p:spPr>
                <a:xfrm>
                  <a:off x="5657550" y="704275"/>
                  <a:ext cx="271875" cy="318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75" h="12744" extrusionOk="0">
                      <a:moveTo>
                        <a:pt x="0" y="1"/>
                      </a:moveTo>
                      <a:cubicBezTo>
                        <a:pt x="0" y="1"/>
                        <a:pt x="3503" y="1702"/>
                        <a:pt x="5104" y="4437"/>
                      </a:cubicBezTo>
                      <a:cubicBezTo>
                        <a:pt x="6705" y="7139"/>
                        <a:pt x="9941" y="12743"/>
                        <a:pt x="9941" y="12743"/>
                      </a:cubicBezTo>
                      <a:cubicBezTo>
                        <a:pt x="8273" y="8540"/>
                        <a:pt x="10875" y="7439"/>
                        <a:pt x="8840" y="3937"/>
                      </a:cubicBezTo>
                      <a:cubicBezTo>
                        <a:pt x="6805" y="434"/>
                        <a:pt x="1" y="1"/>
                        <a:pt x="0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1" name="Google Shape;1541;p39"/>
                <p:cNvSpPr/>
                <p:nvPr/>
              </p:nvSpPr>
              <p:spPr>
                <a:xfrm>
                  <a:off x="4925350" y="750975"/>
                  <a:ext cx="1077475" cy="422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099" h="16913" fill="none" extrusionOk="0">
                      <a:moveTo>
                        <a:pt x="43098" y="16913"/>
                      </a:moveTo>
                      <a:cubicBezTo>
                        <a:pt x="40963" y="11642"/>
                        <a:pt x="37027" y="7406"/>
                        <a:pt x="30356" y="7106"/>
                      </a:cubicBezTo>
                      <a:cubicBezTo>
                        <a:pt x="23718" y="6839"/>
                        <a:pt x="20549" y="3170"/>
                        <a:pt x="15145" y="1602"/>
                      </a:cubicBezTo>
                      <a:cubicBezTo>
                        <a:pt x="9741" y="1"/>
                        <a:pt x="1" y="4170"/>
                        <a:pt x="1" y="4170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2" name="Google Shape;1542;p39"/>
                <p:cNvSpPr/>
                <p:nvPr/>
              </p:nvSpPr>
              <p:spPr>
                <a:xfrm>
                  <a:off x="5240575" y="954450"/>
                  <a:ext cx="567925" cy="117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17" h="4705" fill="none" extrusionOk="0">
                      <a:moveTo>
                        <a:pt x="1" y="3870"/>
                      </a:moveTo>
                      <a:cubicBezTo>
                        <a:pt x="8774" y="4704"/>
                        <a:pt x="12343" y="2803"/>
                        <a:pt x="14978" y="1402"/>
                      </a:cubicBezTo>
                      <a:cubicBezTo>
                        <a:pt x="17613" y="1"/>
                        <a:pt x="22717" y="68"/>
                        <a:pt x="22717" y="68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3" name="Google Shape;1543;p39"/>
                <p:cNvSpPr/>
                <p:nvPr/>
              </p:nvSpPr>
              <p:spPr>
                <a:xfrm>
                  <a:off x="5656700" y="704275"/>
                  <a:ext cx="249375" cy="319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9975" h="12777" fill="none" extrusionOk="0">
                      <a:moveTo>
                        <a:pt x="1" y="1"/>
                      </a:moveTo>
                      <a:cubicBezTo>
                        <a:pt x="4037" y="768"/>
                        <a:pt x="7573" y="3470"/>
                        <a:pt x="8107" y="5972"/>
                      </a:cubicBezTo>
                      <a:cubicBezTo>
                        <a:pt x="8607" y="8240"/>
                        <a:pt x="9241" y="10542"/>
                        <a:pt x="9975" y="12776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44" name="Google Shape;1544;p39"/>
                <p:cNvSpPr/>
                <p:nvPr/>
              </p:nvSpPr>
              <p:spPr>
                <a:xfrm>
                  <a:off x="5481575" y="1069550"/>
                  <a:ext cx="492875" cy="134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715" h="5371" fill="none" extrusionOk="0">
                      <a:moveTo>
                        <a:pt x="1" y="4170"/>
                      </a:moveTo>
                      <a:cubicBezTo>
                        <a:pt x="5138" y="5371"/>
                        <a:pt x="8974" y="3636"/>
                        <a:pt x="12143" y="1801"/>
                      </a:cubicBezTo>
                      <a:cubicBezTo>
                        <a:pt x="15312" y="0"/>
                        <a:pt x="19715" y="1801"/>
                        <a:pt x="19715" y="1801"/>
                      </a:cubicBezTo>
                    </a:path>
                  </a:pathLst>
                </a:custGeom>
                <a:noFill/>
                <a:ln w="5000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545" name="Google Shape;1545;p39"/>
            <p:cNvGrpSpPr/>
            <p:nvPr/>
          </p:nvGrpSpPr>
          <p:grpSpPr>
            <a:xfrm>
              <a:off x="1157250" y="3466075"/>
              <a:ext cx="442000" cy="203375"/>
              <a:chOff x="3029000" y="3167975"/>
              <a:chExt cx="442000" cy="203375"/>
            </a:xfrm>
          </p:grpSpPr>
          <p:sp>
            <p:nvSpPr>
              <p:cNvPr id="1546" name="Google Shape;1546;p39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7" name="Google Shape;1547;p39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8" name="Google Shape;1548;p39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9" name="Google Shape;1549;p39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0" name="Google Shape;1550;p39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1" name="Google Shape;1551;p39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2" name="Google Shape;1552;p39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53" name="Google Shape;1553;p39"/>
            <p:cNvGrpSpPr/>
            <p:nvPr/>
          </p:nvGrpSpPr>
          <p:grpSpPr>
            <a:xfrm flipH="1">
              <a:off x="2835275" y="4699238"/>
              <a:ext cx="483950" cy="295550"/>
              <a:chOff x="-1677100" y="665488"/>
              <a:chExt cx="483950" cy="295550"/>
            </a:xfrm>
          </p:grpSpPr>
          <p:sp>
            <p:nvSpPr>
              <p:cNvPr id="1554" name="Google Shape;1554;p39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5" name="Google Shape;1555;p39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6" name="Google Shape;1556;p39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7" name="Google Shape;1557;p39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8" name="Google Shape;1558;p39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9" name="Google Shape;1559;p39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0" name="Google Shape;1560;p39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1" name="Google Shape;1561;p39"/>
            <p:cNvGrpSpPr/>
            <p:nvPr/>
          </p:nvGrpSpPr>
          <p:grpSpPr>
            <a:xfrm rot="1721072" flipH="1">
              <a:off x="6659695" y="4111318"/>
              <a:ext cx="442012" cy="203381"/>
              <a:chOff x="3029000" y="3167975"/>
              <a:chExt cx="442000" cy="203375"/>
            </a:xfrm>
          </p:grpSpPr>
          <p:sp>
            <p:nvSpPr>
              <p:cNvPr id="1562" name="Google Shape;1562;p39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3" name="Google Shape;1563;p39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4" name="Google Shape;1564;p39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5" name="Google Shape;1565;p39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6" name="Google Shape;1566;p39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7" name="Google Shape;1567;p39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8" name="Google Shape;1568;p39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69" name="Google Shape;1569;p39"/>
            <p:cNvGrpSpPr/>
            <p:nvPr/>
          </p:nvGrpSpPr>
          <p:grpSpPr>
            <a:xfrm>
              <a:off x="6011418" y="348069"/>
              <a:ext cx="3143232" cy="3318506"/>
              <a:chOff x="6011418" y="348069"/>
              <a:chExt cx="3143232" cy="3318506"/>
            </a:xfrm>
          </p:grpSpPr>
          <p:sp>
            <p:nvSpPr>
              <p:cNvPr id="1570" name="Google Shape;1570;p39"/>
              <p:cNvSpPr/>
              <p:nvPr/>
            </p:nvSpPr>
            <p:spPr>
              <a:xfrm>
                <a:off x="8729250" y="1177350"/>
                <a:ext cx="425400" cy="54390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1" name="Google Shape;1571;p39"/>
              <p:cNvSpPr/>
              <p:nvPr/>
            </p:nvSpPr>
            <p:spPr>
              <a:xfrm flipH="1">
                <a:off x="6011418" y="846057"/>
                <a:ext cx="1252321" cy="467282"/>
              </a:xfrm>
              <a:custGeom>
                <a:avLst/>
                <a:gdLst/>
                <a:ahLst/>
                <a:cxnLst/>
                <a:rect l="l" t="t" r="r" b="b"/>
                <a:pathLst>
                  <a:path w="29515" h="11013" extrusionOk="0">
                    <a:moveTo>
                      <a:pt x="23136" y="0"/>
                    </a:moveTo>
                    <a:cubicBezTo>
                      <a:pt x="16439" y="0"/>
                      <a:pt x="4337" y="3969"/>
                      <a:pt x="4337" y="3969"/>
                    </a:cubicBezTo>
                    <a:lnTo>
                      <a:pt x="1" y="10901"/>
                    </a:lnTo>
                    <a:cubicBezTo>
                      <a:pt x="1631" y="10977"/>
                      <a:pt x="3180" y="11013"/>
                      <a:pt x="4650" y="11013"/>
                    </a:cubicBezTo>
                    <a:cubicBezTo>
                      <a:pt x="23658" y="11013"/>
                      <a:pt x="29515" y="5033"/>
                      <a:pt x="27233" y="1290"/>
                    </a:cubicBezTo>
                    <a:cubicBezTo>
                      <a:pt x="26672" y="358"/>
                      <a:pt x="25148" y="0"/>
                      <a:pt x="23136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2" name="Google Shape;1572;p39"/>
              <p:cNvSpPr/>
              <p:nvPr/>
            </p:nvSpPr>
            <p:spPr>
              <a:xfrm flipH="1">
                <a:off x="6108202" y="900748"/>
                <a:ext cx="1121552" cy="267267"/>
              </a:xfrm>
              <a:custGeom>
                <a:avLst/>
                <a:gdLst/>
                <a:ahLst/>
                <a:cxnLst/>
                <a:rect l="l" t="t" r="r" b="b"/>
                <a:pathLst>
                  <a:path w="26433" h="6299" fill="none" extrusionOk="0">
                    <a:moveTo>
                      <a:pt x="1" y="6298"/>
                    </a:moveTo>
                    <a:cubicBezTo>
                      <a:pt x="21185" y="4917"/>
                      <a:pt x="24665" y="2017"/>
                      <a:pt x="26432" y="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3" name="Google Shape;1573;p39"/>
              <p:cNvSpPr/>
              <p:nvPr/>
            </p:nvSpPr>
            <p:spPr>
              <a:xfrm flipH="1">
                <a:off x="6108224" y="848051"/>
                <a:ext cx="302399" cy="258993"/>
              </a:xfrm>
              <a:custGeom>
                <a:avLst/>
                <a:gdLst/>
                <a:ahLst/>
                <a:cxnLst/>
                <a:rect l="l" t="t" r="r" b="b"/>
                <a:pathLst>
                  <a:path w="7127" h="6104" fill="none" extrusionOk="0">
                    <a:moveTo>
                      <a:pt x="4226" y="0"/>
                    </a:moveTo>
                    <a:cubicBezTo>
                      <a:pt x="3260" y="3121"/>
                      <a:pt x="1" y="4972"/>
                      <a:pt x="1" y="4972"/>
                    </a:cubicBezTo>
                    <a:cubicBezTo>
                      <a:pt x="1" y="4972"/>
                      <a:pt x="4171" y="6104"/>
                      <a:pt x="7126" y="439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4" name="Google Shape;1574;p39"/>
              <p:cNvSpPr/>
              <p:nvPr/>
            </p:nvSpPr>
            <p:spPr>
              <a:xfrm flipH="1">
                <a:off x="6292196" y="855052"/>
                <a:ext cx="289500" cy="332863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7845" fill="none" extrusionOk="0">
                    <a:moveTo>
                      <a:pt x="4033" y="1"/>
                    </a:moveTo>
                    <a:cubicBezTo>
                      <a:pt x="3176" y="3232"/>
                      <a:pt x="0" y="5690"/>
                      <a:pt x="0" y="5690"/>
                    </a:cubicBezTo>
                    <a:cubicBezTo>
                      <a:pt x="0" y="5690"/>
                      <a:pt x="2486" y="7430"/>
                      <a:pt x="6822" y="784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5" name="Google Shape;1575;p39"/>
              <p:cNvSpPr/>
              <p:nvPr/>
            </p:nvSpPr>
            <p:spPr>
              <a:xfrm flipH="1">
                <a:off x="6490254" y="890225"/>
                <a:ext cx="289500" cy="364474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8590" fill="none" extrusionOk="0">
                    <a:moveTo>
                      <a:pt x="6822" y="8590"/>
                    </a:moveTo>
                    <a:cubicBezTo>
                      <a:pt x="1823" y="7899"/>
                      <a:pt x="0" y="5579"/>
                      <a:pt x="0" y="5579"/>
                    </a:cubicBezTo>
                    <a:cubicBezTo>
                      <a:pt x="0" y="5579"/>
                      <a:pt x="3315" y="1934"/>
                      <a:pt x="3729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6" name="Google Shape;1576;p39"/>
              <p:cNvSpPr/>
              <p:nvPr/>
            </p:nvSpPr>
            <p:spPr>
              <a:xfrm flipH="1">
                <a:off x="6760953" y="937109"/>
                <a:ext cx="181685" cy="362140"/>
              </a:xfrm>
              <a:custGeom>
                <a:avLst/>
                <a:gdLst/>
                <a:ahLst/>
                <a:cxnLst/>
                <a:rect l="l" t="t" r="r" b="b"/>
                <a:pathLst>
                  <a:path w="4282" h="8535" fill="none" extrusionOk="0">
                    <a:moveTo>
                      <a:pt x="2983" y="0"/>
                    </a:moveTo>
                    <a:cubicBezTo>
                      <a:pt x="2348" y="2762"/>
                      <a:pt x="0" y="4889"/>
                      <a:pt x="0" y="4889"/>
                    </a:cubicBezTo>
                    <a:cubicBezTo>
                      <a:pt x="0" y="4889"/>
                      <a:pt x="718" y="7789"/>
                      <a:pt x="4281" y="853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7" name="Google Shape;1577;p39"/>
              <p:cNvSpPr/>
              <p:nvPr/>
            </p:nvSpPr>
            <p:spPr>
              <a:xfrm rot="-1137740" flipH="1">
                <a:off x="7943556" y="1576953"/>
                <a:ext cx="979329" cy="1467190"/>
              </a:xfrm>
              <a:custGeom>
                <a:avLst/>
                <a:gdLst/>
                <a:ahLst/>
                <a:cxnLst/>
                <a:rect l="l" t="t" r="r" b="b"/>
                <a:pathLst>
                  <a:path w="23081" h="34579" extrusionOk="0">
                    <a:moveTo>
                      <a:pt x="4613" y="0"/>
                    </a:moveTo>
                    <a:lnTo>
                      <a:pt x="0" y="1022"/>
                    </a:lnTo>
                    <a:cubicBezTo>
                      <a:pt x="8977" y="8452"/>
                      <a:pt x="3508" y="25603"/>
                      <a:pt x="9474" y="31900"/>
                    </a:cubicBezTo>
                    <a:cubicBezTo>
                      <a:pt x="11188" y="33710"/>
                      <a:pt x="13135" y="34579"/>
                      <a:pt x="14942" y="34579"/>
                    </a:cubicBezTo>
                    <a:cubicBezTo>
                      <a:pt x="19450" y="34579"/>
                      <a:pt x="23081" y="29165"/>
                      <a:pt x="20024" y="19444"/>
                    </a:cubicBezTo>
                    <a:cubicBezTo>
                      <a:pt x="15716" y="5855"/>
                      <a:pt x="4613" y="0"/>
                      <a:pt x="4613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 cap="flat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8" name="Google Shape;1578;p39"/>
              <p:cNvSpPr/>
              <p:nvPr/>
            </p:nvSpPr>
            <p:spPr>
              <a:xfrm rot="-1137740" flipH="1">
                <a:off x="8219124" y="1569828"/>
                <a:ext cx="615279" cy="1432058"/>
              </a:xfrm>
              <a:custGeom>
                <a:avLst/>
                <a:gdLst/>
                <a:ahLst/>
                <a:cxnLst/>
                <a:rect l="l" t="t" r="r" b="b"/>
                <a:pathLst>
                  <a:path w="14501" h="33751" fill="none" extrusionOk="0">
                    <a:moveTo>
                      <a:pt x="1" y="0"/>
                    </a:moveTo>
                    <a:cubicBezTo>
                      <a:pt x="7734" y="7292"/>
                      <a:pt x="13396" y="17235"/>
                      <a:pt x="14501" y="3375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9" name="Google Shape;1579;p39"/>
              <p:cNvSpPr/>
              <p:nvPr/>
            </p:nvSpPr>
            <p:spPr>
              <a:xfrm rot="-1137740" flipH="1">
                <a:off x="8228819" y="2460526"/>
                <a:ext cx="345763" cy="574249"/>
              </a:xfrm>
              <a:custGeom>
                <a:avLst/>
                <a:gdLst/>
                <a:ahLst/>
                <a:cxnLst/>
                <a:rect l="l" t="t" r="r" b="b"/>
                <a:pathLst>
                  <a:path w="8149" h="13534" fill="none" extrusionOk="0">
                    <a:moveTo>
                      <a:pt x="1" y="13534"/>
                    </a:moveTo>
                    <a:cubicBezTo>
                      <a:pt x="3204" y="9004"/>
                      <a:pt x="2514" y="0"/>
                      <a:pt x="2514" y="0"/>
                    </a:cubicBezTo>
                    <a:cubicBezTo>
                      <a:pt x="2514" y="0"/>
                      <a:pt x="6823" y="6767"/>
                      <a:pt x="8148" y="11876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0" name="Google Shape;1580;p39"/>
              <p:cNvSpPr/>
              <p:nvPr/>
            </p:nvSpPr>
            <p:spPr>
              <a:xfrm rot="-1137740" flipH="1">
                <a:off x="8096392" y="2183541"/>
                <a:ext cx="543784" cy="713759"/>
              </a:xfrm>
              <a:custGeom>
                <a:avLst/>
                <a:gdLst/>
                <a:ahLst/>
                <a:cxnLst/>
                <a:rect l="l" t="t" r="r" b="b"/>
                <a:pathLst>
                  <a:path w="12816" h="16822" fill="none" extrusionOk="0">
                    <a:moveTo>
                      <a:pt x="0" y="16821"/>
                    </a:moveTo>
                    <a:cubicBezTo>
                      <a:pt x="4530" y="9861"/>
                      <a:pt x="3177" y="1"/>
                      <a:pt x="3177" y="1"/>
                    </a:cubicBezTo>
                    <a:cubicBezTo>
                      <a:pt x="3177" y="1"/>
                      <a:pt x="10661" y="6160"/>
                      <a:pt x="12816" y="1248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1" name="Google Shape;1581;p39"/>
              <p:cNvSpPr/>
              <p:nvPr/>
            </p:nvSpPr>
            <p:spPr>
              <a:xfrm rot="-1137740" flipH="1">
                <a:off x="8086776" y="1950162"/>
                <a:ext cx="546160" cy="641076"/>
              </a:xfrm>
              <a:custGeom>
                <a:avLst/>
                <a:gdLst/>
                <a:ahLst/>
                <a:cxnLst/>
                <a:rect l="l" t="t" r="r" b="b"/>
                <a:pathLst>
                  <a:path w="12872" h="15109" fill="none" extrusionOk="0">
                    <a:moveTo>
                      <a:pt x="1" y="15109"/>
                    </a:moveTo>
                    <a:cubicBezTo>
                      <a:pt x="4005" y="9032"/>
                      <a:pt x="2127" y="1"/>
                      <a:pt x="2127" y="1"/>
                    </a:cubicBezTo>
                    <a:cubicBezTo>
                      <a:pt x="2127" y="1"/>
                      <a:pt x="8425" y="3868"/>
                      <a:pt x="12871" y="917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2" name="Google Shape;1582;p39"/>
              <p:cNvSpPr/>
              <p:nvPr/>
            </p:nvSpPr>
            <p:spPr>
              <a:xfrm rot="-1137740" flipH="1">
                <a:off x="8208144" y="1768765"/>
                <a:ext cx="366850" cy="441867"/>
              </a:xfrm>
              <a:custGeom>
                <a:avLst/>
                <a:gdLst/>
                <a:ahLst/>
                <a:cxnLst/>
                <a:rect l="l" t="t" r="r" b="b"/>
                <a:pathLst>
                  <a:path w="8646" h="10414" fill="none" extrusionOk="0">
                    <a:moveTo>
                      <a:pt x="1" y="10413"/>
                    </a:moveTo>
                    <a:cubicBezTo>
                      <a:pt x="1851" y="5718"/>
                      <a:pt x="139" y="1"/>
                      <a:pt x="139" y="1"/>
                    </a:cubicBezTo>
                    <a:cubicBezTo>
                      <a:pt x="139" y="1"/>
                      <a:pt x="5884" y="1713"/>
                      <a:pt x="8646" y="4033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3" name="Google Shape;1583;p39"/>
              <p:cNvSpPr/>
              <p:nvPr/>
            </p:nvSpPr>
            <p:spPr>
              <a:xfrm rot="-1137740" flipH="1">
                <a:off x="8289415" y="1612953"/>
                <a:ext cx="304733" cy="191063"/>
              </a:xfrm>
              <a:custGeom>
                <a:avLst/>
                <a:gdLst/>
                <a:ahLst/>
                <a:cxnLst/>
                <a:rect l="l" t="t" r="r" b="b"/>
                <a:pathLst>
                  <a:path w="7182" h="4503" fill="none" extrusionOk="0">
                    <a:moveTo>
                      <a:pt x="581" y="4503"/>
                    </a:moveTo>
                    <a:cubicBezTo>
                      <a:pt x="830" y="2349"/>
                      <a:pt x="1" y="1"/>
                      <a:pt x="1" y="1"/>
                    </a:cubicBezTo>
                    <a:cubicBezTo>
                      <a:pt x="1" y="1"/>
                      <a:pt x="4862" y="968"/>
                      <a:pt x="7182" y="2597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4" name="Google Shape;1584;p39"/>
              <p:cNvSpPr/>
              <p:nvPr/>
            </p:nvSpPr>
            <p:spPr>
              <a:xfrm flipH="1">
                <a:off x="6963679" y="979284"/>
                <a:ext cx="141843" cy="332863"/>
              </a:xfrm>
              <a:custGeom>
                <a:avLst/>
                <a:gdLst/>
                <a:ahLst/>
                <a:cxnLst/>
                <a:rect l="l" t="t" r="r" b="b"/>
                <a:pathLst>
                  <a:path w="3343" h="7845" fill="none" extrusionOk="0">
                    <a:moveTo>
                      <a:pt x="2486" y="7844"/>
                    </a:moveTo>
                    <a:cubicBezTo>
                      <a:pt x="1298" y="6933"/>
                      <a:pt x="442" y="5662"/>
                      <a:pt x="0" y="4254"/>
                    </a:cubicBezTo>
                    <a:lnTo>
                      <a:pt x="3342" y="0"/>
                    </a:ln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5" name="Google Shape;1585;p39"/>
              <p:cNvSpPr/>
              <p:nvPr/>
            </p:nvSpPr>
            <p:spPr>
              <a:xfrm flipH="1">
                <a:off x="6292336" y="348069"/>
                <a:ext cx="1381563" cy="894934"/>
              </a:xfrm>
              <a:custGeom>
                <a:avLst/>
                <a:gdLst/>
                <a:ahLst/>
                <a:cxnLst/>
                <a:rect l="l" t="t" r="r" b="b"/>
                <a:pathLst>
                  <a:path w="32561" h="21092" extrusionOk="0">
                    <a:moveTo>
                      <a:pt x="27262" y="0"/>
                    </a:moveTo>
                    <a:cubicBezTo>
                      <a:pt x="23681" y="0"/>
                      <a:pt x="18779" y="2492"/>
                      <a:pt x="15744" y="6509"/>
                    </a:cubicBezTo>
                    <a:cubicBezTo>
                      <a:pt x="10027" y="14049"/>
                      <a:pt x="940" y="18882"/>
                      <a:pt x="940" y="18882"/>
                    </a:cubicBezTo>
                    <a:lnTo>
                      <a:pt x="1" y="21092"/>
                    </a:lnTo>
                    <a:cubicBezTo>
                      <a:pt x="17705" y="20401"/>
                      <a:pt x="29112" y="16231"/>
                      <a:pt x="31459" y="6509"/>
                    </a:cubicBezTo>
                    <a:cubicBezTo>
                      <a:pt x="32561" y="1947"/>
                      <a:pt x="30428" y="0"/>
                      <a:pt x="2726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6" name="Google Shape;1586;p39"/>
              <p:cNvSpPr/>
              <p:nvPr/>
            </p:nvSpPr>
            <p:spPr>
              <a:xfrm flipH="1">
                <a:off x="6014815" y="1243318"/>
                <a:ext cx="1141112" cy="984461"/>
              </a:xfrm>
              <a:custGeom>
                <a:avLst/>
                <a:gdLst/>
                <a:ahLst/>
                <a:cxnLst/>
                <a:rect l="l" t="t" r="r" b="b"/>
                <a:pathLst>
                  <a:path w="26894" h="23202" extrusionOk="0">
                    <a:moveTo>
                      <a:pt x="5049" y="1"/>
                    </a:moveTo>
                    <a:cubicBezTo>
                      <a:pt x="4518" y="1"/>
                      <a:pt x="4045" y="45"/>
                      <a:pt x="3646" y="130"/>
                    </a:cubicBezTo>
                    <a:cubicBezTo>
                      <a:pt x="1" y="903"/>
                      <a:pt x="2873" y="2864"/>
                      <a:pt x="2873" y="2864"/>
                    </a:cubicBezTo>
                    <a:cubicBezTo>
                      <a:pt x="12899" y="8692"/>
                      <a:pt x="11325" y="16370"/>
                      <a:pt x="16268" y="21452"/>
                    </a:cubicBezTo>
                    <a:cubicBezTo>
                      <a:pt x="17451" y="22661"/>
                      <a:pt x="18752" y="23201"/>
                      <a:pt x="19970" y="23201"/>
                    </a:cubicBezTo>
                    <a:cubicBezTo>
                      <a:pt x="23848" y="23201"/>
                      <a:pt x="26893" y="17731"/>
                      <a:pt x="22648" y="10901"/>
                    </a:cubicBezTo>
                    <a:cubicBezTo>
                      <a:pt x="17655" y="2932"/>
                      <a:pt x="9377" y="1"/>
                      <a:pt x="5049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7" name="Google Shape;1587;p39"/>
              <p:cNvSpPr/>
              <p:nvPr/>
            </p:nvSpPr>
            <p:spPr>
              <a:xfrm flipH="1">
                <a:off x="7368891" y="1589835"/>
                <a:ext cx="1096009" cy="930278"/>
              </a:xfrm>
              <a:custGeom>
                <a:avLst/>
                <a:gdLst/>
                <a:ahLst/>
                <a:cxnLst/>
                <a:rect l="l" t="t" r="r" b="b"/>
                <a:pathLst>
                  <a:path w="25831" h="21925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8894" y="10523"/>
                      <a:pt x="10192" y="18201"/>
                      <a:pt x="16959" y="21322"/>
                    </a:cubicBezTo>
                    <a:cubicBezTo>
                      <a:pt x="17851" y="21735"/>
                      <a:pt x="18685" y="21924"/>
                      <a:pt x="19438" y="21924"/>
                    </a:cubicBezTo>
                    <a:cubicBezTo>
                      <a:pt x="24371" y="21924"/>
                      <a:pt x="25830" y="13827"/>
                      <a:pt x="17539" y="7789"/>
                    </a:cubicBezTo>
                    <a:cubicBezTo>
                      <a:pt x="7955" y="856"/>
                      <a:pt x="6326" y="663"/>
                      <a:pt x="6326" y="663"/>
                    </a:cubicBezTo>
                    <a:lnTo>
                      <a:pt x="1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8" name="Google Shape;1588;p39"/>
              <p:cNvSpPr/>
              <p:nvPr/>
            </p:nvSpPr>
            <p:spPr>
              <a:xfrm flipH="1">
                <a:off x="6378895" y="392195"/>
                <a:ext cx="1215322" cy="800442"/>
              </a:xfrm>
              <a:custGeom>
                <a:avLst/>
                <a:gdLst/>
                <a:ahLst/>
                <a:cxnLst/>
                <a:rect l="l" t="t" r="r" b="b"/>
                <a:pathLst>
                  <a:path w="28643" h="18865" fill="none" extrusionOk="0">
                    <a:moveTo>
                      <a:pt x="1" y="18864"/>
                    </a:moveTo>
                    <a:cubicBezTo>
                      <a:pt x="13534" y="15495"/>
                      <a:pt x="25328" y="6491"/>
                      <a:pt x="28642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9" name="Google Shape;1589;p39"/>
              <p:cNvSpPr/>
              <p:nvPr/>
            </p:nvSpPr>
            <p:spPr>
              <a:xfrm flipH="1">
                <a:off x="6327368" y="348833"/>
                <a:ext cx="342240" cy="376227"/>
              </a:xfrm>
              <a:custGeom>
                <a:avLst/>
                <a:gdLst/>
                <a:ahLst/>
                <a:cxnLst/>
                <a:rect l="l" t="t" r="r" b="b"/>
                <a:pathLst>
                  <a:path w="8066" h="8867" fill="none" extrusionOk="0">
                    <a:moveTo>
                      <a:pt x="2984" y="0"/>
                    </a:moveTo>
                    <a:cubicBezTo>
                      <a:pt x="2597" y="4834"/>
                      <a:pt x="1" y="8866"/>
                      <a:pt x="1" y="8866"/>
                    </a:cubicBezTo>
                    <a:cubicBezTo>
                      <a:pt x="1" y="8866"/>
                      <a:pt x="6685" y="7098"/>
                      <a:pt x="8065" y="488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0" name="Google Shape;1590;p39"/>
              <p:cNvSpPr/>
              <p:nvPr/>
            </p:nvSpPr>
            <p:spPr>
              <a:xfrm flipH="1">
                <a:off x="6408235" y="406239"/>
                <a:ext cx="405504" cy="450055"/>
              </a:xfrm>
              <a:custGeom>
                <a:avLst/>
                <a:gdLst/>
                <a:ahLst/>
                <a:cxnLst/>
                <a:rect l="l" t="t" r="r" b="b"/>
                <a:pathLst>
                  <a:path w="9557" h="10607" fill="none" extrusionOk="0">
                    <a:moveTo>
                      <a:pt x="9557" y="9115"/>
                    </a:moveTo>
                    <a:cubicBezTo>
                      <a:pt x="7071" y="10606"/>
                      <a:pt x="0" y="10109"/>
                      <a:pt x="0" y="10109"/>
                    </a:cubicBezTo>
                    <a:cubicBezTo>
                      <a:pt x="1464" y="6961"/>
                      <a:pt x="2072" y="3453"/>
                      <a:pt x="1740" y="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1" name="Google Shape;1591;p39"/>
              <p:cNvSpPr/>
              <p:nvPr/>
            </p:nvSpPr>
            <p:spPr>
              <a:xfrm flipH="1">
                <a:off x="6561743" y="537472"/>
                <a:ext cx="425446" cy="426634"/>
              </a:xfrm>
              <a:custGeom>
                <a:avLst/>
                <a:gdLst/>
                <a:ahLst/>
                <a:cxnLst/>
                <a:rect l="l" t="t" r="r" b="b"/>
                <a:pathLst>
                  <a:path w="10027" h="10055" fill="none" extrusionOk="0">
                    <a:moveTo>
                      <a:pt x="1382" y="1"/>
                    </a:moveTo>
                    <a:cubicBezTo>
                      <a:pt x="1437" y="5773"/>
                      <a:pt x="1" y="9419"/>
                      <a:pt x="1" y="9419"/>
                    </a:cubicBezTo>
                    <a:cubicBezTo>
                      <a:pt x="1" y="9419"/>
                      <a:pt x="5967" y="10054"/>
                      <a:pt x="10027" y="999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2" name="Google Shape;1592;p39"/>
              <p:cNvSpPr/>
              <p:nvPr/>
            </p:nvSpPr>
            <p:spPr>
              <a:xfrm flipH="1">
                <a:off x="6775034" y="692167"/>
                <a:ext cx="369183" cy="400836"/>
              </a:xfrm>
              <a:custGeom>
                <a:avLst/>
                <a:gdLst/>
                <a:ahLst/>
                <a:cxnLst/>
                <a:rect l="l" t="t" r="r" b="b"/>
                <a:pathLst>
                  <a:path w="8701" h="9447" fill="none" extrusionOk="0">
                    <a:moveTo>
                      <a:pt x="1934" y="1"/>
                    </a:moveTo>
                    <a:cubicBezTo>
                      <a:pt x="1851" y="2735"/>
                      <a:pt x="1188" y="5442"/>
                      <a:pt x="1" y="7900"/>
                    </a:cubicBezTo>
                    <a:cubicBezTo>
                      <a:pt x="1" y="7900"/>
                      <a:pt x="5193" y="9447"/>
                      <a:pt x="8701" y="9115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3" name="Google Shape;1593;p39"/>
              <p:cNvSpPr/>
              <p:nvPr/>
            </p:nvSpPr>
            <p:spPr>
              <a:xfrm flipH="1">
                <a:off x="7035168" y="835153"/>
                <a:ext cx="269600" cy="330487"/>
              </a:xfrm>
              <a:custGeom>
                <a:avLst/>
                <a:gdLst/>
                <a:ahLst/>
                <a:cxnLst/>
                <a:rect l="l" t="t" r="r" b="b"/>
                <a:pathLst>
                  <a:path w="6354" h="7789" fill="none" extrusionOk="0">
                    <a:moveTo>
                      <a:pt x="6353" y="7789"/>
                    </a:moveTo>
                    <a:cubicBezTo>
                      <a:pt x="3426" y="7706"/>
                      <a:pt x="1" y="6215"/>
                      <a:pt x="1" y="6215"/>
                    </a:cubicBezTo>
                    <a:cubicBezTo>
                      <a:pt x="1" y="6215"/>
                      <a:pt x="2349" y="2900"/>
                      <a:pt x="2459" y="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4" name="Google Shape;1594;p39"/>
              <p:cNvSpPr/>
              <p:nvPr/>
            </p:nvSpPr>
            <p:spPr>
              <a:xfrm flipH="1">
                <a:off x="7264880" y="992182"/>
                <a:ext cx="202773" cy="215672"/>
              </a:xfrm>
              <a:custGeom>
                <a:avLst/>
                <a:gdLst/>
                <a:ahLst/>
                <a:cxnLst/>
                <a:rect l="l" t="t" r="r" b="b"/>
                <a:pathLst>
                  <a:path w="4779" h="5083" fill="none" extrusionOk="0">
                    <a:moveTo>
                      <a:pt x="1796" y="0"/>
                    </a:moveTo>
                    <a:cubicBezTo>
                      <a:pt x="1575" y="2072"/>
                      <a:pt x="1" y="3895"/>
                      <a:pt x="1" y="3895"/>
                    </a:cubicBezTo>
                    <a:cubicBezTo>
                      <a:pt x="1548" y="4447"/>
                      <a:pt x="3149" y="4834"/>
                      <a:pt x="4779" y="508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5" name="Google Shape;1595;p39"/>
              <p:cNvSpPr/>
              <p:nvPr/>
            </p:nvSpPr>
            <p:spPr>
              <a:xfrm flipH="1">
                <a:off x="7544937" y="1603879"/>
                <a:ext cx="782834" cy="887169"/>
              </a:xfrm>
              <a:custGeom>
                <a:avLst/>
                <a:gdLst/>
                <a:ahLst/>
                <a:cxnLst/>
                <a:rect l="l" t="t" r="r" b="b"/>
                <a:pathLst>
                  <a:path w="18450" h="20909" fill="none" extrusionOk="0">
                    <a:moveTo>
                      <a:pt x="0" y="1"/>
                    </a:moveTo>
                    <a:cubicBezTo>
                      <a:pt x="6574" y="4116"/>
                      <a:pt x="16876" y="16517"/>
                      <a:pt x="18450" y="2090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6" name="Google Shape;1596;p39"/>
              <p:cNvSpPr/>
              <p:nvPr/>
            </p:nvSpPr>
            <p:spPr>
              <a:xfrm flipH="1">
                <a:off x="7469935" y="2107764"/>
                <a:ext cx="331675" cy="405546"/>
              </a:xfrm>
              <a:custGeom>
                <a:avLst/>
                <a:gdLst/>
                <a:ahLst/>
                <a:cxnLst/>
                <a:rect l="l" t="t" r="r" b="b"/>
                <a:pathLst>
                  <a:path w="7817" h="9558" fill="none" extrusionOk="0">
                    <a:moveTo>
                      <a:pt x="7817" y="5663"/>
                    </a:moveTo>
                    <a:cubicBezTo>
                      <a:pt x="3287" y="664"/>
                      <a:pt x="0" y="1"/>
                      <a:pt x="0" y="1"/>
                    </a:cubicBezTo>
                    <a:cubicBezTo>
                      <a:pt x="0" y="1"/>
                      <a:pt x="2017" y="5193"/>
                      <a:pt x="2541" y="9557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7" name="Google Shape;1597;p39"/>
              <p:cNvSpPr/>
              <p:nvPr/>
            </p:nvSpPr>
            <p:spPr>
              <a:xfrm flipH="1">
                <a:off x="7544948" y="1974198"/>
                <a:ext cx="372663" cy="445345"/>
              </a:xfrm>
              <a:custGeom>
                <a:avLst/>
                <a:gdLst/>
                <a:ahLst/>
                <a:cxnLst/>
                <a:rect l="l" t="t" r="r" b="b"/>
                <a:pathLst>
                  <a:path w="8783" h="10496" fill="none" extrusionOk="0">
                    <a:moveTo>
                      <a:pt x="1270" y="10496"/>
                    </a:moveTo>
                    <a:cubicBezTo>
                      <a:pt x="1795" y="4337"/>
                      <a:pt x="0" y="0"/>
                      <a:pt x="0" y="0"/>
                    </a:cubicBezTo>
                    <a:cubicBezTo>
                      <a:pt x="0" y="0"/>
                      <a:pt x="5800" y="111"/>
                      <a:pt x="8783" y="292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8" name="Google Shape;1598;p39"/>
              <p:cNvSpPr/>
              <p:nvPr/>
            </p:nvSpPr>
            <p:spPr>
              <a:xfrm flipH="1">
                <a:off x="7745299" y="1839444"/>
                <a:ext cx="289500" cy="376184"/>
              </a:xfrm>
              <a:custGeom>
                <a:avLst/>
                <a:gdLst/>
                <a:ahLst/>
                <a:cxnLst/>
                <a:rect l="l" t="t" r="r" b="b"/>
                <a:pathLst>
                  <a:path w="6823" h="8866" fill="none" extrusionOk="0">
                    <a:moveTo>
                      <a:pt x="0" y="8866"/>
                    </a:moveTo>
                    <a:cubicBezTo>
                      <a:pt x="994" y="4723"/>
                      <a:pt x="0" y="276"/>
                      <a:pt x="0" y="276"/>
                    </a:cubicBezTo>
                    <a:cubicBezTo>
                      <a:pt x="0" y="276"/>
                      <a:pt x="4060" y="0"/>
                      <a:pt x="6822" y="1491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99" name="Google Shape;1599;p39"/>
              <p:cNvSpPr/>
              <p:nvPr/>
            </p:nvSpPr>
            <p:spPr>
              <a:xfrm flipH="1">
                <a:off x="7953923" y="1711690"/>
                <a:ext cx="241427" cy="248470"/>
              </a:xfrm>
              <a:custGeom>
                <a:avLst/>
                <a:gdLst/>
                <a:ahLst/>
                <a:cxnLst/>
                <a:rect l="l" t="t" r="r" b="b"/>
                <a:pathLst>
                  <a:path w="5690" h="5856" fill="none" extrusionOk="0">
                    <a:moveTo>
                      <a:pt x="0" y="5856"/>
                    </a:moveTo>
                    <a:cubicBezTo>
                      <a:pt x="967" y="4199"/>
                      <a:pt x="553" y="249"/>
                      <a:pt x="553" y="249"/>
                    </a:cubicBezTo>
                    <a:cubicBezTo>
                      <a:pt x="553" y="249"/>
                      <a:pt x="3480" y="1"/>
                      <a:pt x="5690" y="1050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0" name="Google Shape;1600;p39"/>
              <p:cNvSpPr/>
              <p:nvPr/>
            </p:nvSpPr>
            <p:spPr>
              <a:xfrm flipH="1">
                <a:off x="6211354" y="1265212"/>
                <a:ext cx="840284" cy="931678"/>
              </a:xfrm>
              <a:custGeom>
                <a:avLst/>
                <a:gdLst/>
                <a:ahLst/>
                <a:cxnLst/>
                <a:rect l="l" t="t" r="r" b="b"/>
                <a:pathLst>
                  <a:path w="19804" h="21958" fill="none" extrusionOk="0">
                    <a:moveTo>
                      <a:pt x="1" y="1"/>
                    </a:moveTo>
                    <a:cubicBezTo>
                      <a:pt x="14832" y="5911"/>
                      <a:pt x="18727" y="17428"/>
                      <a:pt x="19804" y="2195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1" name="Google Shape;1601;p39"/>
              <p:cNvSpPr/>
              <p:nvPr/>
            </p:nvSpPr>
            <p:spPr>
              <a:xfrm flipH="1">
                <a:off x="6136356" y="1801937"/>
                <a:ext cx="242615" cy="413692"/>
              </a:xfrm>
              <a:custGeom>
                <a:avLst/>
                <a:gdLst/>
                <a:ahLst/>
                <a:cxnLst/>
                <a:rect l="l" t="t" r="r" b="b"/>
                <a:pathLst>
                  <a:path w="5718" h="9750" fill="none" extrusionOk="0">
                    <a:moveTo>
                      <a:pt x="138" y="9750"/>
                    </a:moveTo>
                    <a:cubicBezTo>
                      <a:pt x="1464" y="5414"/>
                      <a:pt x="0" y="0"/>
                      <a:pt x="0" y="0"/>
                    </a:cubicBezTo>
                    <a:cubicBezTo>
                      <a:pt x="0" y="0"/>
                      <a:pt x="4392" y="2845"/>
                      <a:pt x="5717" y="7209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2" name="Google Shape;1602;p39"/>
              <p:cNvSpPr/>
              <p:nvPr/>
            </p:nvSpPr>
            <p:spPr>
              <a:xfrm rot="10800000">
                <a:off x="6510750" y="2056750"/>
                <a:ext cx="1005300" cy="1250400"/>
              </a:xfrm>
              <a:prstGeom prst="flowChartManualOperation">
                <a:avLst/>
              </a:pr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3" name="Google Shape;1603;p39"/>
              <p:cNvSpPr/>
              <p:nvPr/>
            </p:nvSpPr>
            <p:spPr>
              <a:xfrm flipH="1">
                <a:off x="6117598" y="1624966"/>
                <a:ext cx="397315" cy="482853"/>
              </a:xfrm>
              <a:custGeom>
                <a:avLst/>
                <a:gdLst/>
                <a:ahLst/>
                <a:cxnLst/>
                <a:rect l="l" t="t" r="r" b="b"/>
                <a:pathLst>
                  <a:path w="9364" h="11380" fill="none" extrusionOk="0">
                    <a:moveTo>
                      <a:pt x="249" y="11380"/>
                    </a:moveTo>
                    <a:cubicBezTo>
                      <a:pt x="1740" y="6132"/>
                      <a:pt x="0" y="1"/>
                      <a:pt x="0" y="1"/>
                    </a:cubicBezTo>
                    <a:cubicBezTo>
                      <a:pt x="0" y="1"/>
                      <a:pt x="6850" y="1326"/>
                      <a:pt x="9363" y="629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4" name="Google Shape;1604;p39"/>
              <p:cNvSpPr/>
              <p:nvPr/>
            </p:nvSpPr>
            <p:spPr>
              <a:xfrm flipH="1">
                <a:off x="6250019" y="1490212"/>
                <a:ext cx="380894" cy="405504"/>
              </a:xfrm>
              <a:custGeom>
                <a:avLst/>
                <a:gdLst/>
                <a:ahLst/>
                <a:cxnLst/>
                <a:rect l="l" t="t" r="r" b="b"/>
                <a:pathLst>
                  <a:path w="8977" h="9557" fill="none" extrusionOk="0">
                    <a:moveTo>
                      <a:pt x="332" y="9557"/>
                    </a:moveTo>
                    <a:cubicBezTo>
                      <a:pt x="1685" y="4226"/>
                      <a:pt x="0" y="553"/>
                      <a:pt x="0" y="553"/>
                    </a:cubicBezTo>
                    <a:cubicBezTo>
                      <a:pt x="0" y="553"/>
                      <a:pt x="5524" y="0"/>
                      <a:pt x="8976" y="3204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5" name="Google Shape;1605;p39"/>
              <p:cNvSpPr/>
              <p:nvPr/>
            </p:nvSpPr>
            <p:spPr>
              <a:xfrm flipH="1">
                <a:off x="6470355" y="1388255"/>
                <a:ext cx="269558" cy="276601"/>
              </a:xfrm>
              <a:custGeom>
                <a:avLst/>
                <a:gdLst/>
                <a:ahLst/>
                <a:cxnLst/>
                <a:rect l="l" t="t" r="r" b="b"/>
                <a:pathLst>
                  <a:path w="6353" h="6519" fill="none" extrusionOk="0">
                    <a:moveTo>
                      <a:pt x="387" y="6519"/>
                    </a:moveTo>
                    <a:cubicBezTo>
                      <a:pt x="801" y="4503"/>
                      <a:pt x="0" y="995"/>
                      <a:pt x="0" y="995"/>
                    </a:cubicBezTo>
                    <a:cubicBezTo>
                      <a:pt x="2017" y="139"/>
                      <a:pt x="4254" y="1"/>
                      <a:pt x="6353" y="608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6" name="Google Shape;1606;p39"/>
              <p:cNvSpPr/>
              <p:nvPr/>
            </p:nvSpPr>
            <p:spPr>
              <a:xfrm flipH="1">
                <a:off x="6647284" y="1303864"/>
                <a:ext cx="227382" cy="208671"/>
              </a:xfrm>
              <a:custGeom>
                <a:avLst/>
                <a:gdLst/>
                <a:ahLst/>
                <a:cxnLst/>
                <a:rect l="l" t="t" r="r" b="b"/>
                <a:pathLst>
                  <a:path w="5359" h="4918" fill="none" extrusionOk="0">
                    <a:moveTo>
                      <a:pt x="829" y="4917"/>
                    </a:moveTo>
                    <a:cubicBezTo>
                      <a:pt x="1381" y="3812"/>
                      <a:pt x="0" y="1023"/>
                      <a:pt x="0" y="1023"/>
                    </a:cubicBezTo>
                    <a:cubicBezTo>
                      <a:pt x="0" y="1023"/>
                      <a:pt x="2762" y="1"/>
                      <a:pt x="5358" y="222"/>
                    </a:cubicBezTo>
                  </a:path>
                </a:pathLst>
              </a:custGeom>
              <a:noFill/>
              <a:ln w="9525" cap="rnd" cmpd="sng">
                <a:solidFill>
                  <a:schemeClr val="lt2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07" name="Google Shape;1607;p39"/>
              <p:cNvSpPr/>
              <p:nvPr/>
            </p:nvSpPr>
            <p:spPr>
              <a:xfrm flipH="1">
                <a:off x="6752716" y="1177341"/>
                <a:ext cx="1935996" cy="881271"/>
              </a:xfrm>
              <a:custGeom>
                <a:avLst/>
                <a:gdLst/>
                <a:ahLst/>
                <a:cxnLst/>
                <a:rect l="l" t="t" r="r" b="b"/>
                <a:pathLst>
                  <a:path w="45628" h="20770" extrusionOk="0">
                    <a:moveTo>
                      <a:pt x="0" y="0"/>
                    </a:moveTo>
                    <a:lnTo>
                      <a:pt x="0" y="12733"/>
                    </a:lnTo>
                    <a:lnTo>
                      <a:pt x="30161" y="12733"/>
                    </a:lnTo>
                    <a:cubicBezTo>
                      <a:pt x="31652" y="12733"/>
                      <a:pt x="32895" y="13948"/>
                      <a:pt x="32895" y="15467"/>
                    </a:cubicBezTo>
                    <a:lnTo>
                      <a:pt x="32895" y="20770"/>
                    </a:lnTo>
                    <a:lnTo>
                      <a:pt x="45628" y="20770"/>
                    </a:lnTo>
                    <a:lnTo>
                      <a:pt x="45628" y="7457"/>
                    </a:lnTo>
                    <a:cubicBezTo>
                      <a:pt x="45628" y="3342"/>
                      <a:pt x="42286" y="0"/>
                      <a:pt x="3817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cxnSp>
            <p:nvCxnSpPr>
              <p:cNvPr id="1608" name="Google Shape;1608;p39"/>
              <p:cNvCxnSpPr/>
              <p:nvPr/>
            </p:nvCxnSpPr>
            <p:spPr>
              <a:xfrm flipH="1">
                <a:off x="6628263" y="2075675"/>
                <a:ext cx="195000" cy="12054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09" name="Google Shape;1609;p39"/>
              <p:cNvCxnSpPr/>
              <p:nvPr/>
            </p:nvCxnSpPr>
            <p:spPr>
              <a:xfrm flipH="1">
                <a:off x="6881800" y="2075675"/>
                <a:ext cx="67500" cy="15909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0" name="Google Shape;1610;p39"/>
              <p:cNvCxnSpPr/>
              <p:nvPr/>
            </p:nvCxnSpPr>
            <p:spPr>
              <a:xfrm>
                <a:off x="7069225" y="2067950"/>
                <a:ext cx="53700" cy="7272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cxnSp>
            <p:nvCxnSpPr>
              <p:cNvPr id="1611" name="Google Shape;1611;p39"/>
              <p:cNvCxnSpPr/>
              <p:nvPr/>
            </p:nvCxnSpPr>
            <p:spPr>
              <a:xfrm>
                <a:off x="7235550" y="2067950"/>
                <a:ext cx="124500" cy="9642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4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1612" name="Google Shape;1612;p39"/>
              <p:cNvSpPr/>
              <p:nvPr/>
            </p:nvSpPr>
            <p:spPr>
              <a:xfrm>
                <a:off x="6650995" y="1937290"/>
                <a:ext cx="724800" cy="134100"/>
              </a:xfrm>
              <a:prstGeom prst="roundRect">
                <a:avLst>
                  <a:gd name="adj" fmla="val 50000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613" name="Google Shape;1613;p39"/>
              <p:cNvGrpSpPr/>
              <p:nvPr/>
            </p:nvGrpSpPr>
            <p:grpSpPr>
              <a:xfrm>
                <a:off x="7758856" y="639672"/>
                <a:ext cx="957000" cy="450054"/>
                <a:chOff x="7338668" y="639672"/>
                <a:chExt cx="957000" cy="450054"/>
              </a:xfrm>
            </p:grpSpPr>
            <p:sp>
              <p:nvSpPr>
                <p:cNvPr id="1614" name="Google Shape;1614;p39"/>
                <p:cNvSpPr/>
                <p:nvPr/>
              </p:nvSpPr>
              <p:spPr>
                <a:xfrm flipH="1">
                  <a:off x="7738015" y="781097"/>
                  <a:ext cx="158275" cy="308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78" h="8425" extrusionOk="0">
                      <a:moveTo>
                        <a:pt x="0" y="0"/>
                      </a:moveTo>
                      <a:lnTo>
                        <a:pt x="0" y="8424"/>
                      </a:lnTo>
                      <a:lnTo>
                        <a:pt x="3977" y="8424"/>
                      </a:lnTo>
                      <a:lnTo>
                        <a:pt x="397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5" name="Google Shape;1615;p39"/>
                <p:cNvSpPr/>
                <p:nvPr/>
              </p:nvSpPr>
              <p:spPr>
                <a:xfrm>
                  <a:off x="7338668" y="639672"/>
                  <a:ext cx="957000" cy="141300"/>
                </a:xfrm>
                <a:prstGeom prst="roundRect">
                  <a:avLst>
                    <a:gd name="adj" fmla="val 50000"/>
                  </a:avLst>
                </a:pr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616" name="Google Shape;1616;p39"/>
              <p:cNvSpPr/>
              <p:nvPr/>
            </p:nvSpPr>
            <p:spPr>
              <a:xfrm>
                <a:off x="7733188" y="1089150"/>
                <a:ext cx="1008300" cy="712800"/>
              </a:xfrm>
              <a:prstGeom prst="roundRect">
                <a:avLst>
                  <a:gd name="adj" fmla="val 8761"/>
                </a:avLst>
              </a:pr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17" name="Google Shape;1617;p39"/>
            <p:cNvSpPr/>
            <p:nvPr/>
          </p:nvSpPr>
          <p:spPr>
            <a:xfrm flipH="1">
              <a:off x="5352527" y="2564039"/>
              <a:ext cx="699111" cy="207298"/>
            </a:xfrm>
            <a:custGeom>
              <a:avLst/>
              <a:gdLst/>
              <a:ahLst/>
              <a:cxnLst/>
              <a:rect l="l" t="t" r="r" b="b"/>
              <a:pathLst>
                <a:path w="23975" h="7109" extrusionOk="0">
                  <a:moveTo>
                    <a:pt x="16774" y="0"/>
                  </a:moveTo>
                  <a:cubicBezTo>
                    <a:pt x="15688" y="0"/>
                    <a:pt x="14543" y="629"/>
                    <a:pt x="13713" y="1930"/>
                  </a:cubicBezTo>
                  <a:cubicBezTo>
                    <a:pt x="12684" y="752"/>
                    <a:pt x="11258" y="96"/>
                    <a:pt x="9863" y="96"/>
                  </a:cubicBezTo>
                  <a:cubicBezTo>
                    <a:pt x="7944" y="96"/>
                    <a:pt x="6082" y="1336"/>
                    <a:pt x="5386" y="4167"/>
                  </a:cubicBezTo>
                  <a:cubicBezTo>
                    <a:pt x="4619" y="3792"/>
                    <a:pt x="3915" y="3600"/>
                    <a:pt x="3279" y="3600"/>
                  </a:cubicBezTo>
                  <a:cubicBezTo>
                    <a:pt x="1805" y="3600"/>
                    <a:pt x="695" y="4633"/>
                    <a:pt x="1" y="6818"/>
                  </a:cubicBezTo>
                  <a:lnTo>
                    <a:pt x="23615" y="7108"/>
                  </a:lnTo>
                  <a:cubicBezTo>
                    <a:pt x="23974" y="5290"/>
                    <a:pt x="22569" y="3646"/>
                    <a:pt x="20568" y="3646"/>
                  </a:cubicBezTo>
                  <a:cubicBezTo>
                    <a:pt x="20380" y="3646"/>
                    <a:pt x="20187" y="3660"/>
                    <a:pt x="19990" y="3690"/>
                  </a:cubicBezTo>
                  <a:cubicBezTo>
                    <a:pt x="19746" y="1271"/>
                    <a:pt x="18319" y="0"/>
                    <a:pt x="16774" y="0"/>
                  </a:cubicBezTo>
                  <a:close/>
                </a:path>
              </a:pathLst>
            </a:custGeom>
            <a:solidFill>
              <a:srgbClr val="EFEFEF">
                <a:alpha val="821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18" name="Google Shape;1618;p39"/>
          <p:cNvSpPr/>
          <p:nvPr/>
        </p:nvSpPr>
        <p:spPr>
          <a:xfrm flipH="1">
            <a:off x="7488352" y="212839"/>
            <a:ext cx="699111" cy="207298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rgbClr val="EFEFEF">
              <a:alpha val="8212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9" name="Google Shape;1619;p39"/>
          <p:cNvSpPr txBox="1">
            <a:spLocks noGrp="1"/>
          </p:cNvSpPr>
          <p:nvPr>
            <p:ph type="ctrTitle"/>
          </p:nvPr>
        </p:nvSpPr>
        <p:spPr>
          <a:xfrm>
            <a:off x="820458" y="891765"/>
            <a:ext cx="4659000" cy="174820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/>
            <a:r>
              <a:rPr lang="en-US" dirty="0">
                <a:latin typeface="Kristen ITC" panose="03050502040202030202" pitchFamily="66" charset="0"/>
              </a:rPr>
              <a:t>Wastewater </a:t>
            </a:r>
            <a:r>
              <a:rPr lang="en-US" dirty="0" smtClean="0">
                <a:latin typeface="Kristen ITC" panose="03050502040202030202" pitchFamily="66" charset="0"/>
              </a:rPr>
              <a:t>treatment</a:t>
            </a:r>
            <a:r>
              <a:rPr lang="ar-JO" dirty="0" smtClean="0">
                <a:latin typeface="Kristen ITC" panose="03050502040202030202" pitchFamily="66" charset="0"/>
              </a:rPr>
              <a:t/>
            </a:r>
            <a:br>
              <a:rPr lang="ar-JO" dirty="0" smtClean="0">
                <a:latin typeface="Kristen ITC" panose="03050502040202030202" pitchFamily="66" charset="0"/>
              </a:rPr>
            </a:br>
            <a:r>
              <a:rPr lang="ar-JO" dirty="0" smtClean="0">
                <a:latin typeface="+mn-lt"/>
                <a:cs typeface="+mn-cs"/>
              </a:rPr>
              <a:t>معالجة المياه العادمة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1620" name="Google Shape;1620;p39"/>
          <p:cNvSpPr txBox="1">
            <a:spLocks noGrp="1"/>
          </p:cNvSpPr>
          <p:nvPr>
            <p:ph type="subTitle" idx="1"/>
          </p:nvPr>
        </p:nvSpPr>
        <p:spPr>
          <a:xfrm>
            <a:off x="707296" y="2863054"/>
            <a:ext cx="4659000" cy="41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Kristen ITC" panose="03050502040202030202" pitchFamily="66" charset="0"/>
              </a:rPr>
              <a:t>Hala</a:t>
            </a:r>
            <a:r>
              <a:rPr lang="en-US" dirty="0" smtClean="0">
                <a:latin typeface="Kristen ITC" panose="03050502040202030202" pitchFamily="66" charset="0"/>
              </a:rPr>
              <a:t> and Rana </a:t>
            </a:r>
            <a:endParaRPr dirty="0">
              <a:latin typeface="Kristen ITC" panose="03050502040202030202" pitchFamily="66" charset="0"/>
            </a:endParaRPr>
          </a:p>
        </p:txBody>
      </p:sp>
      <p:sp>
        <p:nvSpPr>
          <p:cNvPr id="1622" name="Google Shape;1622;p39"/>
          <p:cNvSpPr/>
          <p:nvPr/>
        </p:nvSpPr>
        <p:spPr>
          <a:xfrm flipH="1">
            <a:off x="366519" y="321872"/>
            <a:ext cx="699111" cy="207298"/>
          </a:xfrm>
          <a:custGeom>
            <a:avLst/>
            <a:gdLst/>
            <a:ahLst/>
            <a:cxnLst/>
            <a:rect l="l" t="t" r="r" b="b"/>
            <a:pathLst>
              <a:path w="23975" h="7109" extrusionOk="0">
                <a:moveTo>
                  <a:pt x="16774" y="0"/>
                </a:moveTo>
                <a:cubicBezTo>
                  <a:pt x="15688" y="0"/>
                  <a:pt x="14543" y="629"/>
                  <a:pt x="13713" y="1930"/>
                </a:cubicBezTo>
                <a:cubicBezTo>
                  <a:pt x="12684" y="752"/>
                  <a:pt x="11258" y="96"/>
                  <a:pt x="9863" y="96"/>
                </a:cubicBezTo>
                <a:cubicBezTo>
                  <a:pt x="7944" y="96"/>
                  <a:pt x="6082" y="1336"/>
                  <a:pt x="5386" y="4167"/>
                </a:cubicBezTo>
                <a:cubicBezTo>
                  <a:pt x="4619" y="3792"/>
                  <a:pt x="3915" y="3600"/>
                  <a:pt x="3279" y="3600"/>
                </a:cubicBezTo>
                <a:cubicBezTo>
                  <a:pt x="1805" y="3600"/>
                  <a:pt x="695" y="4633"/>
                  <a:pt x="1" y="6818"/>
                </a:cubicBezTo>
                <a:lnTo>
                  <a:pt x="23615" y="7108"/>
                </a:lnTo>
                <a:cubicBezTo>
                  <a:pt x="23974" y="5290"/>
                  <a:pt x="22569" y="3646"/>
                  <a:pt x="20568" y="3646"/>
                </a:cubicBezTo>
                <a:cubicBezTo>
                  <a:pt x="20380" y="3646"/>
                  <a:pt x="20187" y="3660"/>
                  <a:pt x="19990" y="3690"/>
                </a:cubicBezTo>
                <a:cubicBezTo>
                  <a:pt x="19746" y="1271"/>
                  <a:pt x="18319" y="0"/>
                  <a:pt x="16774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3" name="Google Shape;1663;p42"/>
          <p:cNvGrpSpPr/>
          <p:nvPr/>
        </p:nvGrpSpPr>
        <p:grpSpPr>
          <a:xfrm>
            <a:off x="861300" y="833463"/>
            <a:ext cx="2849398" cy="3476564"/>
            <a:chOff x="861300" y="833463"/>
            <a:chExt cx="2849398" cy="3476564"/>
          </a:xfrm>
        </p:grpSpPr>
        <p:sp>
          <p:nvSpPr>
            <p:cNvPr id="1664" name="Google Shape;1664;p42"/>
            <p:cNvSpPr/>
            <p:nvPr/>
          </p:nvSpPr>
          <p:spPr>
            <a:xfrm>
              <a:off x="3605673" y="1317246"/>
              <a:ext cx="105025" cy="139027"/>
            </a:xfrm>
            <a:custGeom>
              <a:avLst/>
              <a:gdLst/>
              <a:ahLst/>
              <a:cxnLst/>
              <a:rect l="l" t="t" r="r" b="b"/>
              <a:pathLst>
                <a:path w="2159" h="2858" fill="none" extrusionOk="0">
                  <a:moveTo>
                    <a:pt x="1338" y="92"/>
                  </a:moveTo>
                  <a:cubicBezTo>
                    <a:pt x="1855" y="213"/>
                    <a:pt x="2159" y="882"/>
                    <a:pt x="2037" y="1612"/>
                  </a:cubicBezTo>
                  <a:cubicBezTo>
                    <a:pt x="1885" y="2341"/>
                    <a:pt x="1368" y="2858"/>
                    <a:pt x="852" y="2767"/>
                  </a:cubicBezTo>
                  <a:cubicBezTo>
                    <a:pt x="304" y="2675"/>
                    <a:pt x="0" y="2007"/>
                    <a:pt x="122" y="1277"/>
                  </a:cubicBezTo>
                  <a:cubicBezTo>
                    <a:pt x="274" y="517"/>
                    <a:pt x="791" y="1"/>
                    <a:pt x="1338" y="92"/>
                  </a:cubicBezTo>
                  <a:close/>
                </a:path>
              </a:pathLst>
            </a:custGeom>
            <a:noFill/>
            <a:ln w="6850" cap="flat" cmpd="sng">
              <a:solidFill>
                <a:schemeClr val="accent2"/>
              </a:solidFill>
              <a:prstDash val="solid"/>
              <a:miter lim="3039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5" name="Google Shape;1665;p42"/>
            <p:cNvGrpSpPr/>
            <p:nvPr/>
          </p:nvGrpSpPr>
          <p:grpSpPr>
            <a:xfrm>
              <a:off x="861300" y="833463"/>
              <a:ext cx="2785793" cy="3476564"/>
              <a:chOff x="861300" y="833463"/>
              <a:chExt cx="2785793" cy="3476564"/>
            </a:xfrm>
          </p:grpSpPr>
          <p:grpSp>
            <p:nvGrpSpPr>
              <p:cNvPr id="1666" name="Google Shape;1666;p42"/>
              <p:cNvGrpSpPr/>
              <p:nvPr/>
            </p:nvGrpSpPr>
            <p:grpSpPr>
              <a:xfrm>
                <a:off x="861300" y="833463"/>
                <a:ext cx="2785793" cy="3476564"/>
                <a:chOff x="861300" y="833463"/>
                <a:chExt cx="2785793" cy="3476564"/>
              </a:xfrm>
            </p:grpSpPr>
            <p:sp>
              <p:nvSpPr>
                <p:cNvPr id="1667" name="Google Shape;1667;p42"/>
                <p:cNvSpPr/>
                <p:nvPr/>
              </p:nvSpPr>
              <p:spPr>
                <a:xfrm>
                  <a:off x="886450" y="3714077"/>
                  <a:ext cx="2671875" cy="595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4926" h="12251" extrusionOk="0">
                      <a:moveTo>
                        <a:pt x="27448" y="1"/>
                      </a:moveTo>
                      <a:cubicBezTo>
                        <a:pt x="12281" y="1"/>
                        <a:pt x="1" y="2736"/>
                        <a:pt x="1" y="6110"/>
                      </a:cubicBezTo>
                      <a:cubicBezTo>
                        <a:pt x="1" y="9484"/>
                        <a:pt x="12281" y="12250"/>
                        <a:pt x="27448" y="12250"/>
                      </a:cubicBezTo>
                      <a:cubicBezTo>
                        <a:pt x="42616" y="12250"/>
                        <a:pt x="54926" y="9484"/>
                        <a:pt x="54926" y="6110"/>
                      </a:cubicBezTo>
                      <a:cubicBezTo>
                        <a:pt x="54926" y="2736"/>
                        <a:pt x="42616" y="1"/>
                        <a:pt x="27448" y="1"/>
                      </a:cubicBezTo>
                      <a:close/>
                    </a:path>
                  </a:pathLst>
                </a:custGeom>
                <a:solidFill>
                  <a:schemeClr val="dk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8" name="Google Shape;1668;p42"/>
                <p:cNvSpPr/>
                <p:nvPr/>
              </p:nvSpPr>
              <p:spPr>
                <a:xfrm>
                  <a:off x="1162955" y="2407011"/>
                  <a:ext cx="2117420" cy="16693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8" h="34317" extrusionOk="0">
                      <a:moveTo>
                        <a:pt x="21430" y="0"/>
                      </a:moveTo>
                      <a:cubicBezTo>
                        <a:pt x="16597" y="0"/>
                        <a:pt x="10426" y="608"/>
                        <a:pt x="8785" y="1854"/>
                      </a:cubicBezTo>
                      <a:cubicBezTo>
                        <a:pt x="3375" y="6049"/>
                        <a:pt x="1" y="12553"/>
                        <a:pt x="1" y="18693"/>
                      </a:cubicBezTo>
                      <a:cubicBezTo>
                        <a:pt x="1" y="28967"/>
                        <a:pt x="9758" y="34317"/>
                        <a:pt x="21764" y="34317"/>
                      </a:cubicBezTo>
                      <a:cubicBezTo>
                        <a:pt x="33801" y="34317"/>
                        <a:pt x="43527" y="28967"/>
                        <a:pt x="43527" y="18693"/>
                      </a:cubicBezTo>
                      <a:cubicBezTo>
                        <a:pt x="43527" y="12584"/>
                        <a:pt x="40336" y="5714"/>
                        <a:pt x="34713" y="1854"/>
                      </a:cubicBezTo>
                      <a:cubicBezTo>
                        <a:pt x="32706" y="456"/>
                        <a:pt x="26232" y="0"/>
                        <a:pt x="21430" y="0"/>
                      </a:cubicBezTo>
                      <a:close/>
                    </a:path>
                  </a:pathLst>
                </a:custGeom>
                <a:solidFill>
                  <a:srgbClr val="7D9DCD">
                    <a:alpha val="58099"/>
                  </a:srgbClr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9" name="Google Shape;1669;p42"/>
                <p:cNvSpPr/>
                <p:nvPr/>
              </p:nvSpPr>
              <p:spPr>
                <a:xfrm>
                  <a:off x="1162955" y="2843170"/>
                  <a:ext cx="2117420" cy="12331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3528" h="25351" extrusionOk="0">
                      <a:moveTo>
                        <a:pt x="21764" y="1"/>
                      </a:moveTo>
                      <a:cubicBezTo>
                        <a:pt x="11369" y="1"/>
                        <a:pt x="2767" y="1460"/>
                        <a:pt x="1156" y="3344"/>
                      </a:cubicBezTo>
                      <a:cubicBezTo>
                        <a:pt x="1065" y="3618"/>
                        <a:pt x="973" y="3861"/>
                        <a:pt x="913" y="4104"/>
                      </a:cubicBezTo>
                      <a:cubicBezTo>
                        <a:pt x="305" y="5928"/>
                        <a:pt x="31" y="7812"/>
                        <a:pt x="1" y="9727"/>
                      </a:cubicBezTo>
                      <a:cubicBezTo>
                        <a:pt x="1" y="20001"/>
                        <a:pt x="9758" y="25351"/>
                        <a:pt x="21764" y="25351"/>
                      </a:cubicBezTo>
                      <a:cubicBezTo>
                        <a:pt x="33801" y="25351"/>
                        <a:pt x="43527" y="20001"/>
                        <a:pt x="43527" y="9727"/>
                      </a:cubicBezTo>
                      <a:cubicBezTo>
                        <a:pt x="43497" y="7812"/>
                        <a:pt x="43223" y="5928"/>
                        <a:pt x="42676" y="4135"/>
                      </a:cubicBezTo>
                      <a:cubicBezTo>
                        <a:pt x="42585" y="3891"/>
                        <a:pt x="42524" y="3648"/>
                        <a:pt x="42433" y="3405"/>
                      </a:cubicBezTo>
                      <a:cubicBezTo>
                        <a:pt x="40944" y="1460"/>
                        <a:pt x="32251" y="1"/>
                        <a:pt x="21764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0" name="Google Shape;1670;p42"/>
                <p:cNvSpPr/>
                <p:nvPr/>
              </p:nvSpPr>
              <p:spPr>
                <a:xfrm>
                  <a:off x="1210288" y="2843170"/>
                  <a:ext cx="2022756" cy="38891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82" h="7995" extrusionOk="0">
                      <a:moveTo>
                        <a:pt x="20791" y="1"/>
                      </a:moveTo>
                      <a:cubicBezTo>
                        <a:pt x="9332" y="1"/>
                        <a:pt x="0" y="1794"/>
                        <a:pt x="0" y="3983"/>
                      </a:cubicBezTo>
                      <a:cubicBezTo>
                        <a:pt x="0" y="6202"/>
                        <a:pt x="9332" y="7995"/>
                        <a:pt x="20791" y="7995"/>
                      </a:cubicBezTo>
                      <a:cubicBezTo>
                        <a:pt x="32281" y="7995"/>
                        <a:pt x="41582" y="6202"/>
                        <a:pt x="41582" y="3983"/>
                      </a:cubicBezTo>
                      <a:cubicBezTo>
                        <a:pt x="41582" y="1794"/>
                        <a:pt x="32281" y="1"/>
                        <a:pt x="20791" y="1"/>
                      </a:cubicBezTo>
                      <a:close/>
                    </a:path>
                  </a:pathLst>
                </a:custGeom>
                <a:solidFill>
                  <a:schemeClr val="l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1" name="Google Shape;1671;p42"/>
                <p:cNvSpPr/>
                <p:nvPr/>
              </p:nvSpPr>
              <p:spPr>
                <a:xfrm>
                  <a:off x="1878637" y="899864"/>
                  <a:ext cx="557277" cy="27521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456" h="56576" extrusionOk="0">
                      <a:moveTo>
                        <a:pt x="6532" y="0"/>
                      </a:moveTo>
                      <a:cubicBezTo>
                        <a:pt x="6422" y="0"/>
                        <a:pt x="6312" y="13"/>
                        <a:pt x="6201" y="39"/>
                      </a:cubicBezTo>
                      <a:cubicBezTo>
                        <a:pt x="3526" y="678"/>
                        <a:pt x="2675" y="8307"/>
                        <a:pt x="3192" y="23201"/>
                      </a:cubicBezTo>
                      <a:cubicBezTo>
                        <a:pt x="3739" y="38125"/>
                        <a:pt x="0" y="56575"/>
                        <a:pt x="0" y="56575"/>
                      </a:cubicBezTo>
                      <a:cubicBezTo>
                        <a:pt x="7082" y="39949"/>
                        <a:pt x="11247" y="24721"/>
                        <a:pt x="11368" y="15693"/>
                      </a:cubicBezTo>
                      <a:cubicBezTo>
                        <a:pt x="11456" y="7064"/>
                        <a:pt x="9111" y="0"/>
                        <a:pt x="653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2" name="Google Shape;1672;p42"/>
                <p:cNvSpPr/>
                <p:nvPr/>
              </p:nvSpPr>
              <p:spPr>
                <a:xfrm>
                  <a:off x="1877129" y="901761"/>
                  <a:ext cx="408180" cy="27502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91" h="56537" fill="none" extrusionOk="0">
                      <a:moveTo>
                        <a:pt x="6232" y="0"/>
                      </a:moveTo>
                      <a:cubicBezTo>
                        <a:pt x="8390" y="15411"/>
                        <a:pt x="5654" y="40730"/>
                        <a:pt x="1" y="56536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3" name="Google Shape;1673;p42"/>
                <p:cNvSpPr/>
                <p:nvPr/>
              </p:nvSpPr>
              <p:spPr>
                <a:xfrm>
                  <a:off x="861300" y="1653729"/>
                  <a:ext cx="1118300" cy="19982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9" h="41079" extrusionOk="0">
                      <a:moveTo>
                        <a:pt x="3979" y="1"/>
                      </a:moveTo>
                      <a:cubicBezTo>
                        <a:pt x="2058" y="1"/>
                        <a:pt x="697" y="768"/>
                        <a:pt x="518" y="2354"/>
                      </a:cubicBezTo>
                      <a:cubicBezTo>
                        <a:pt x="1" y="7187"/>
                        <a:pt x="10488" y="9649"/>
                        <a:pt x="15381" y="19011"/>
                      </a:cubicBezTo>
                      <a:cubicBezTo>
                        <a:pt x="21205" y="30202"/>
                        <a:pt x="21165" y="38061"/>
                        <a:pt x="20989" y="40374"/>
                      </a:cubicBezTo>
                      <a:lnTo>
                        <a:pt x="20989" y="40374"/>
                      </a:lnTo>
                      <a:cubicBezTo>
                        <a:pt x="22989" y="21505"/>
                        <a:pt x="20871" y="15409"/>
                        <a:pt x="17479" y="9224"/>
                      </a:cubicBezTo>
                      <a:cubicBezTo>
                        <a:pt x="14191" y="3220"/>
                        <a:pt x="7911" y="1"/>
                        <a:pt x="3979" y="1"/>
                      </a:cubicBezTo>
                      <a:close/>
                      <a:moveTo>
                        <a:pt x="20989" y="40374"/>
                      </a:moveTo>
                      <a:cubicBezTo>
                        <a:pt x="20964" y="40607"/>
                        <a:pt x="20939" y="40841"/>
                        <a:pt x="20913" y="41078"/>
                      </a:cubicBezTo>
                      <a:cubicBezTo>
                        <a:pt x="20913" y="41078"/>
                        <a:pt x="20954" y="40837"/>
                        <a:pt x="20989" y="40374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4" name="Google Shape;1674;p42"/>
                <p:cNvSpPr/>
                <p:nvPr/>
              </p:nvSpPr>
              <p:spPr>
                <a:xfrm>
                  <a:off x="924929" y="1691333"/>
                  <a:ext cx="1108960" cy="183498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97" h="37722" fill="none" extrusionOk="0">
                      <a:moveTo>
                        <a:pt x="0" y="1"/>
                      </a:moveTo>
                      <a:cubicBezTo>
                        <a:pt x="9301" y="3071"/>
                        <a:pt x="22797" y="19059"/>
                        <a:pt x="19605" y="37722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5" name="Google Shape;1675;p42"/>
                <p:cNvSpPr/>
                <p:nvPr/>
              </p:nvSpPr>
              <p:spPr>
                <a:xfrm>
                  <a:off x="1065371" y="1025079"/>
                  <a:ext cx="938946" cy="9491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302" h="19512" extrusionOk="0">
                      <a:moveTo>
                        <a:pt x="12226" y="1"/>
                      </a:moveTo>
                      <a:cubicBezTo>
                        <a:pt x="12099" y="1"/>
                        <a:pt x="11976" y="27"/>
                        <a:pt x="11855" y="79"/>
                      </a:cubicBezTo>
                      <a:cubicBezTo>
                        <a:pt x="10214" y="779"/>
                        <a:pt x="12645" y="11387"/>
                        <a:pt x="12645" y="11387"/>
                      </a:cubicBezTo>
                      <a:lnTo>
                        <a:pt x="12311" y="13970"/>
                      </a:lnTo>
                      <a:cubicBezTo>
                        <a:pt x="12311" y="13970"/>
                        <a:pt x="6316" y="4964"/>
                        <a:pt x="3306" y="4964"/>
                      </a:cubicBezTo>
                      <a:cubicBezTo>
                        <a:pt x="3101" y="4964"/>
                        <a:pt x="2911" y="5006"/>
                        <a:pt x="2736" y="5095"/>
                      </a:cubicBezTo>
                      <a:cubicBezTo>
                        <a:pt x="1" y="6523"/>
                        <a:pt x="7296" y="17162"/>
                        <a:pt x="7296" y="17162"/>
                      </a:cubicBezTo>
                      <a:cubicBezTo>
                        <a:pt x="7296" y="17162"/>
                        <a:pt x="10874" y="19512"/>
                        <a:pt x="13718" y="19512"/>
                      </a:cubicBezTo>
                      <a:cubicBezTo>
                        <a:pt x="14282" y="19512"/>
                        <a:pt x="14817" y="19419"/>
                        <a:pt x="15290" y="19198"/>
                      </a:cubicBezTo>
                      <a:cubicBezTo>
                        <a:pt x="19302" y="17375"/>
                        <a:pt x="18724" y="12359"/>
                        <a:pt x="18724" y="12359"/>
                      </a:cubicBezTo>
                      <a:cubicBezTo>
                        <a:pt x="15856" y="4008"/>
                        <a:pt x="13794" y="1"/>
                        <a:pt x="12226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6" name="Google Shape;1676;p42"/>
                <p:cNvSpPr/>
                <p:nvPr/>
              </p:nvSpPr>
              <p:spPr>
                <a:xfrm>
                  <a:off x="948571" y="1070125"/>
                  <a:ext cx="1214471" cy="104698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966" h="21523" extrusionOk="0">
                      <a:moveTo>
                        <a:pt x="20707" y="0"/>
                      </a:moveTo>
                      <a:cubicBezTo>
                        <a:pt x="20495" y="0"/>
                        <a:pt x="20279" y="70"/>
                        <a:pt x="20062" y="217"/>
                      </a:cubicBezTo>
                      <a:cubicBezTo>
                        <a:pt x="17417" y="1980"/>
                        <a:pt x="20274" y="14260"/>
                        <a:pt x="20274" y="14260"/>
                      </a:cubicBezTo>
                      <a:cubicBezTo>
                        <a:pt x="20274" y="14260"/>
                        <a:pt x="12600" y="513"/>
                        <a:pt x="9521" y="513"/>
                      </a:cubicBezTo>
                      <a:cubicBezTo>
                        <a:pt x="9260" y="513"/>
                        <a:pt x="9033" y="612"/>
                        <a:pt x="8845" y="825"/>
                      </a:cubicBezTo>
                      <a:cubicBezTo>
                        <a:pt x="6444" y="3591"/>
                        <a:pt x="14712" y="16996"/>
                        <a:pt x="14712" y="16996"/>
                      </a:cubicBezTo>
                      <a:cubicBezTo>
                        <a:pt x="14712" y="16996"/>
                        <a:pt x="5468" y="10233"/>
                        <a:pt x="2469" y="10233"/>
                      </a:cubicBezTo>
                      <a:cubicBezTo>
                        <a:pt x="2182" y="10233"/>
                        <a:pt x="1953" y="10295"/>
                        <a:pt x="1794" y="10430"/>
                      </a:cubicBezTo>
                      <a:cubicBezTo>
                        <a:pt x="0" y="11980"/>
                        <a:pt x="8207" y="18911"/>
                        <a:pt x="13861" y="20643"/>
                      </a:cubicBezTo>
                      <a:cubicBezTo>
                        <a:pt x="15651" y="21179"/>
                        <a:pt x="17014" y="21522"/>
                        <a:pt x="18106" y="21522"/>
                      </a:cubicBezTo>
                      <a:cubicBezTo>
                        <a:pt x="20482" y="21522"/>
                        <a:pt x="21583" y="19900"/>
                        <a:pt x="23040" y="15111"/>
                      </a:cubicBezTo>
                      <a:cubicBezTo>
                        <a:pt x="24965" y="8695"/>
                        <a:pt x="23075" y="0"/>
                        <a:pt x="2070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7" name="Google Shape;1677;p42"/>
                <p:cNvSpPr/>
                <p:nvPr/>
              </p:nvSpPr>
              <p:spPr>
                <a:xfrm>
                  <a:off x="1420244" y="1080681"/>
                  <a:ext cx="641773" cy="10158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193" h="20883" fill="none" extrusionOk="0">
                      <a:moveTo>
                        <a:pt x="1" y="304"/>
                      </a:moveTo>
                      <a:cubicBezTo>
                        <a:pt x="5776" y="6292"/>
                        <a:pt x="10122" y="20882"/>
                        <a:pt x="10122" y="20882"/>
                      </a:cubicBezTo>
                      <a:cubicBezTo>
                        <a:pt x="12250" y="19271"/>
                        <a:pt x="13192" y="5867"/>
                        <a:pt x="10366" y="0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8" name="Google Shape;1678;p42"/>
                <p:cNvSpPr/>
                <p:nvPr/>
              </p:nvSpPr>
              <p:spPr>
                <a:xfrm>
                  <a:off x="1035794" y="1138326"/>
                  <a:ext cx="876875" cy="9582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026" h="19698" fill="none" extrusionOk="0">
                      <a:moveTo>
                        <a:pt x="6749" y="1"/>
                      </a:moveTo>
                      <a:cubicBezTo>
                        <a:pt x="10031" y="9849"/>
                        <a:pt x="18025" y="19697"/>
                        <a:pt x="18025" y="19697"/>
                      </a:cubicBezTo>
                      <a:cubicBezTo>
                        <a:pt x="18025" y="19697"/>
                        <a:pt x="7721" y="16232"/>
                        <a:pt x="1" y="902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9" name="Google Shape;1679;p42"/>
                <p:cNvSpPr/>
                <p:nvPr/>
              </p:nvSpPr>
              <p:spPr>
                <a:xfrm>
                  <a:off x="898271" y="1316711"/>
                  <a:ext cx="164177" cy="1241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75" h="2552" extrusionOk="0">
                      <a:moveTo>
                        <a:pt x="907" y="1"/>
                      </a:moveTo>
                      <a:cubicBezTo>
                        <a:pt x="643" y="1"/>
                        <a:pt x="427" y="84"/>
                        <a:pt x="305" y="255"/>
                      </a:cubicBezTo>
                      <a:cubicBezTo>
                        <a:pt x="1" y="650"/>
                        <a:pt x="366" y="1440"/>
                        <a:pt x="1126" y="2018"/>
                      </a:cubicBezTo>
                      <a:cubicBezTo>
                        <a:pt x="1588" y="2369"/>
                        <a:pt x="2084" y="2552"/>
                        <a:pt x="2477" y="2552"/>
                      </a:cubicBezTo>
                      <a:cubicBezTo>
                        <a:pt x="2730" y="2552"/>
                        <a:pt x="2940" y="2476"/>
                        <a:pt x="3071" y="2322"/>
                      </a:cubicBezTo>
                      <a:cubicBezTo>
                        <a:pt x="3375" y="1896"/>
                        <a:pt x="3010" y="1106"/>
                        <a:pt x="2250" y="528"/>
                      </a:cubicBezTo>
                      <a:cubicBezTo>
                        <a:pt x="1796" y="183"/>
                        <a:pt x="1298" y="1"/>
                        <a:pt x="907" y="1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0" name="Google Shape;1680;p42"/>
                <p:cNvSpPr/>
                <p:nvPr/>
              </p:nvSpPr>
              <p:spPr>
                <a:xfrm>
                  <a:off x="1761789" y="894367"/>
                  <a:ext cx="112467" cy="17453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12" h="3588" fill="none" extrusionOk="0">
                      <a:moveTo>
                        <a:pt x="2068" y="1551"/>
                      </a:moveTo>
                      <a:cubicBezTo>
                        <a:pt x="2311" y="2462"/>
                        <a:pt x="2098" y="3314"/>
                        <a:pt x="1612" y="3435"/>
                      </a:cubicBezTo>
                      <a:cubicBezTo>
                        <a:pt x="1095" y="3587"/>
                        <a:pt x="487" y="2949"/>
                        <a:pt x="244" y="2037"/>
                      </a:cubicBezTo>
                      <a:cubicBezTo>
                        <a:pt x="1" y="1125"/>
                        <a:pt x="183" y="274"/>
                        <a:pt x="700" y="122"/>
                      </a:cubicBezTo>
                      <a:cubicBezTo>
                        <a:pt x="1186" y="0"/>
                        <a:pt x="1794" y="608"/>
                        <a:pt x="2068" y="1551"/>
                      </a:cubicBezTo>
                      <a:close/>
                    </a:path>
                  </a:pathLst>
                </a:custGeom>
                <a:noFill/>
                <a:ln w="6850" cap="flat" cmpd="sng">
                  <a:solidFill>
                    <a:schemeClr val="accent6"/>
                  </a:solidFill>
                  <a:prstDash val="solid"/>
                  <a:miter lim="30395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1" name="Google Shape;1681;p42"/>
                <p:cNvSpPr/>
                <p:nvPr/>
              </p:nvSpPr>
              <p:spPr>
                <a:xfrm>
                  <a:off x="1912641" y="2096504"/>
                  <a:ext cx="193753" cy="148304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83" h="30487" fill="none" extrusionOk="0">
                      <a:moveTo>
                        <a:pt x="0" y="0"/>
                      </a:moveTo>
                      <a:cubicBezTo>
                        <a:pt x="3891" y="8176"/>
                        <a:pt x="3982" y="19332"/>
                        <a:pt x="2766" y="30487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2" name="Google Shape;1682;p42"/>
                <p:cNvSpPr/>
                <p:nvPr/>
              </p:nvSpPr>
              <p:spPr>
                <a:xfrm>
                  <a:off x="2285270" y="1529001"/>
                  <a:ext cx="1294346" cy="20135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608" h="41393" extrusionOk="0">
                      <a:moveTo>
                        <a:pt x="22086" y="0"/>
                      </a:moveTo>
                      <a:cubicBezTo>
                        <a:pt x="20808" y="0"/>
                        <a:pt x="19036" y="493"/>
                        <a:pt x="16718" y="1666"/>
                      </a:cubicBezTo>
                      <a:cubicBezTo>
                        <a:pt x="9423" y="5344"/>
                        <a:pt x="4286" y="12730"/>
                        <a:pt x="2401" y="22396"/>
                      </a:cubicBezTo>
                      <a:cubicBezTo>
                        <a:pt x="0" y="34615"/>
                        <a:pt x="1824" y="41393"/>
                        <a:pt x="1824" y="41393"/>
                      </a:cubicBezTo>
                      <a:cubicBezTo>
                        <a:pt x="2341" y="27654"/>
                        <a:pt x="12493" y="15557"/>
                        <a:pt x="19484" y="10268"/>
                      </a:cubicBezTo>
                      <a:cubicBezTo>
                        <a:pt x="24957" y="6169"/>
                        <a:pt x="26607" y="0"/>
                        <a:pt x="22086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3" name="Google Shape;1683;p42"/>
                <p:cNvSpPr/>
                <p:nvPr/>
              </p:nvSpPr>
              <p:spPr>
                <a:xfrm>
                  <a:off x="2373952" y="1589322"/>
                  <a:ext cx="1101615" cy="195324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646" h="40153" fill="none" extrusionOk="0">
                      <a:moveTo>
                        <a:pt x="22646" y="0"/>
                      </a:moveTo>
                      <a:cubicBezTo>
                        <a:pt x="11490" y="4864"/>
                        <a:pt x="1247" y="18663"/>
                        <a:pt x="1" y="40153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4" name="Google Shape;1684;p42"/>
                <p:cNvSpPr/>
                <p:nvPr/>
              </p:nvSpPr>
              <p:spPr>
                <a:xfrm>
                  <a:off x="2573596" y="911296"/>
                  <a:ext cx="1051316" cy="8707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612" h="17901" extrusionOk="0">
                      <a:moveTo>
                        <a:pt x="11202" y="0"/>
                      </a:moveTo>
                      <a:cubicBezTo>
                        <a:pt x="9601" y="0"/>
                        <a:pt x="6721" y="2744"/>
                        <a:pt x="2006" y="9288"/>
                      </a:cubicBezTo>
                      <a:cubicBezTo>
                        <a:pt x="2006" y="9288"/>
                        <a:pt x="0" y="13938"/>
                        <a:pt x="3283" y="16887"/>
                      </a:cubicBezTo>
                      <a:cubicBezTo>
                        <a:pt x="4157" y="17659"/>
                        <a:pt x="5524" y="17901"/>
                        <a:pt x="6893" y="17901"/>
                      </a:cubicBezTo>
                      <a:cubicBezTo>
                        <a:pt x="9188" y="17901"/>
                        <a:pt x="11490" y="17221"/>
                        <a:pt x="11490" y="17221"/>
                      </a:cubicBezTo>
                      <a:cubicBezTo>
                        <a:pt x="11490" y="17221"/>
                        <a:pt x="21612" y="9166"/>
                        <a:pt x="19362" y="7008"/>
                      </a:cubicBezTo>
                      <a:cubicBezTo>
                        <a:pt x="19094" y="6747"/>
                        <a:pt x="18719" y="6632"/>
                        <a:pt x="18267" y="6632"/>
                      </a:cubicBezTo>
                      <a:cubicBezTo>
                        <a:pt x="14981" y="6632"/>
                        <a:pt x="7630" y="12692"/>
                        <a:pt x="7630" y="12692"/>
                      </a:cubicBezTo>
                      <a:lnTo>
                        <a:pt x="8085" y="10139"/>
                      </a:lnTo>
                      <a:cubicBezTo>
                        <a:pt x="8085" y="10139"/>
                        <a:pt x="13283" y="1415"/>
                        <a:pt x="11946" y="260"/>
                      </a:cubicBezTo>
                      <a:cubicBezTo>
                        <a:pt x="11737" y="89"/>
                        <a:pt x="11491" y="0"/>
                        <a:pt x="11202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5" name="Google Shape;1685;p42"/>
                <p:cNvSpPr/>
                <p:nvPr/>
              </p:nvSpPr>
              <p:spPr>
                <a:xfrm>
                  <a:off x="2529231" y="833463"/>
                  <a:ext cx="1117862" cy="10604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80" h="21800" extrusionOk="0">
                      <a:moveTo>
                        <a:pt x="6333" y="1"/>
                      </a:moveTo>
                      <a:cubicBezTo>
                        <a:pt x="4006" y="1"/>
                        <a:pt x="0" y="7413"/>
                        <a:pt x="0" y="13836"/>
                      </a:cubicBezTo>
                      <a:cubicBezTo>
                        <a:pt x="0" y="21131"/>
                        <a:pt x="1277" y="21800"/>
                        <a:pt x="7174" y="21800"/>
                      </a:cubicBezTo>
                      <a:cubicBezTo>
                        <a:pt x="13101" y="21800"/>
                        <a:pt x="22980" y="17514"/>
                        <a:pt x="21703" y="15538"/>
                      </a:cubicBezTo>
                      <a:cubicBezTo>
                        <a:pt x="21467" y="15177"/>
                        <a:pt x="20852" y="15028"/>
                        <a:pt x="20002" y="15028"/>
                      </a:cubicBezTo>
                      <a:cubicBezTo>
                        <a:pt x="16137" y="15028"/>
                        <a:pt x="7417" y="18092"/>
                        <a:pt x="7417" y="18092"/>
                      </a:cubicBezTo>
                      <a:cubicBezTo>
                        <a:pt x="7417" y="18092"/>
                        <a:pt x="19241" y="7636"/>
                        <a:pt x="17721" y="4322"/>
                      </a:cubicBezTo>
                      <a:cubicBezTo>
                        <a:pt x="17546" y="3938"/>
                        <a:pt x="17216" y="3767"/>
                        <a:pt x="16767" y="3767"/>
                      </a:cubicBezTo>
                      <a:cubicBezTo>
                        <a:pt x="13320" y="3767"/>
                        <a:pt x="2918" y="13836"/>
                        <a:pt x="2918" y="13836"/>
                      </a:cubicBezTo>
                      <a:cubicBezTo>
                        <a:pt x="2918" y="13836"/>
                        <a:pt x="9180" y="2894"/>
                        <a:pt x="7174" y="432"/>
                      </a:cubicBezTo>
                      <a:cubicBezTo>
                        <a:pt x="6934" y="137"/>
                        <a:pt x="6649" y="1"/>
                        <a:pt x="6333" y="1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6" name="Google Shape;1686;p42"/>
                <p:cNvSpPr/>
                <p:nvPr/>
              </p:nvSpPr>
              <p:spPr>
                <a:xfrm>
                  <a:off x="2518869" y="835214"/>
                  <a:ext cx="838397" cy="99663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235" h="20488" fill="none" extrusionOk="0">
                      <a:moveTo>
                        <a:pt x="17235" y="3739"/>
                      </a:moveTo>
                      <a:cubicBezTo>
                        <a:pt x="9970" y="7782"/>
                        <a:pt x="1581" y="20487"/>
                        <a:pt x="1581" y="20487"/>
                      </a:cubicBezTo>
                      <a:cubicBezTo>
                        <a:pt x="1" y="18329"/>
                        <a:pt x="2371" y="4803"/>
                        <a:pt x="6779" y="1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7" name="Google Shape;1687;p42"/>
                <p:cNvSpPr/>
                <p:nvPr/>
              </p:nvSpPr>
              <p:spPr>
                <a:xfrm>
                  <a:off x="2595779" y="1073287"/>
                  <a:ext cx="989196" cy="75857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335" h="15594" fill="none" extrusionOk="0">
                      <a:moveTo>
                        <a:pt x="16475" y="0"/>
                      </a:moveTo>
                      <a:cubicBezTo>
                        <a:pt x="10608" y="6809"/>
                        <a:pt x="0" y="15593"/>
                        <a:pt x="0" y="15593"/>
                      </a:cubicBezTo>
                      <a:cubicBezTo>
                        <a:pt x="0" y="15593"/>
                        <a:pt x="10851" y="15228"/>
                        <a:pt x="20335" y="1060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accent5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8" name="Google Shape;1688;p42"/>
                <p:cNvSpPr/>
                <p:nvPr/>
              </p:nvSpPr>
              <p:spPr>
                <a:xfrm>
                  <a:off x="3230076" y="856375"/>
                  <a:ext cx="131682" cy="1135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707" h="2334" extrusionOk="0">
                      <a:moveTo>
                        <a:pt x="1753" y="0"/>
                      </a:moveTo>
                      <a:cubicBezTo>
                        <a:pt x="1406" y="0"/>
                        <a:pt x="1009" y="168"/>
                        <a:pt x="700" y="477"/>
                      </a:cubicBezTo>
                      <a:cubicBezTo>
                        <a:pt x="153" y="964"/>
                        <a:pt x="1" y="1724"/>
                        <a:pt x="366" y="2088"/>
                      </a:cubicBezTo>
                      <a:cubicBezTo>
                        <a:pt x="518" y="2253"/>
                        <a:pt x="733" y="2333"/>
                        <a:pt x="973" y="2333"/>
                      </a:cubicBezTo>
                      <a:cubicBezTo>
                        <a:pt x="1307" y="2333"/>
                        <a:pt x="1688" y="2177"/>
                        <a:pt x="2007" y="1876"/>
                      </a:cubicBezTo>
                      <a:cubicBezTo>
                        <a:pt x="2554" y="1359"/>
                        <a:pt x="2706" y="629"/>
                        <a:pt x="2341" y="234"/>
                      </a:cubicBezTo>
                      <a:cubicBezTo>
                        <a:pt x="2195" y="76"/>
                        <a:pt x="1985" y="0"/>
                        <a:pt x="1753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9" name="Google Shape;1689;p42"/>
                <p:cNvSpPr/>
                <p:nvPr/>
              </p:nvSpPr>
              <p:spPr>
                <a:xfrm>
                  <a:off x="2172849" y="1831822"/>
                  <a:ext cx="422968" cy="174771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695" h="35928" fill="none" extrusionOk="0">
                      <a:moveTo>
                        <a:pt x="8694" y="0"/>
                      </a:moveTo>
                      <a:cubicBezTo>
                        <a:pt x="2949" y="6201"/>
                        <a:pt x="1" y="25958"/>
                        <a:pt x="2737" y="35928"/>
                      </a:cubicBezTo>
                    </a:path>
                  </a:pathLst>
                </a:custGeom>
                <a:noFill/>
                <a:ln w="9525" cap="rnd" cmpd="sng">
                  <a:solidFill>
                    <a:schemeClr val="dk2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0" name="Google Shape;1690;p42"/>
                <p:cNvSpPr/>
                <p:nvPr/>
              </p:nvSpPr>
              <p:spPr>
                <a:xfrm>
                  <a:off x="1565161" y="2532663"/>
                  <a:ext cx="1313026" cy="1272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992" h="2615" fill="none" extrusionOk="0">
                      <a:moveTo>
                        <a:pt x="26992" y="1"/>
                      </a:moveTo>
                      <a:cubicBezTo>
                        <a:pt x="26992" y="1429"/>
                        <a:pt x="20973" y="2615"/>
                        <a:pt x="13496" y="2615"/>
                      </a:cubicBezTo>
                      <a:cubicBezTo>
                        <a:pt x="6049" y="2615"/>
                        <a:pt x="0" y="1429"/>
                        <a:pt x="0" y="1"/>
                      </a:cubicBezTo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1" name="Google Shape;1691;p42"/>
                <p:cNvSpPr/>
                <p:nvPr/>
              </p:nvSpPr>
              <p:spPr>
                <a:xfrm>
                  <a:off x="1210288" y="3036878"/>
                  <a:ext cx="2022756" cy="19521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582" h="4013" fill="none" extrusionOk="0">
                      <a:moveTo>
                        <a:pt x="41582" y="1"/>
                      </a:moveTo>
                      <a:cubicBezTo>
                        <a:pt x="41582" y="2220"/>
                        <a:pt x="32281" y="4013"/>
                        <a:pt x="20791" y="4013"/>
                      </a:cubicBezTo>
                      <a:cubicBezTo>
                        <a:pt x="9332" y="4013"/>
                        <a:pt x="0" y="2220"/>
                        <a:pt x="0" y="1"/>
                      </a:cubicBezTo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2" name="Google Shape;1692;p42"/>
                <p:cNvSpPr/>
                <p:nvPr/>
              </p:nvSpPr>
              <p:spPr>
                <a:xfrm>
                  <a:off x="2583909" y="3266048"/>
                  <a:ext cx="159750" cy="2307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84" h="4743" fill="none" extrusionOk="0">
                      <a:moveTo>
                        <a:pt x="2919" y="1977"/>
                      </a:moveTo>
                      <a:cubicBezTo>
                        <a:pt x="3284" y="3162"/>
                        <a:pt x="3010" y="4287"/>
                        <a:pt x="2311" y="4499"/>
                      </a:cubicBezTo>
                      <a:cubicBezTo>
                        <a:pt x="1612" y="4743"/>
                        <a:pt x="730" y="3952"/>
                        <a:pt x="366" y="2767"/>
                      </a:cubicBezTo>
                      <a:cubicBezTo>
                        <a:pt x="1" y="1582"/>
                        <a:pt x="275" y="457"/>
                        <a:pt x="974" y="214"/>
                      </a:cubicBezTo>
                      <a:cubicBezTo>
                        <a:pt x="1673" y="1"/>
                        <a:pt x="2524" y="791"/>
                        <a:pt x="2919" y="1977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3" name="Google Shape;1693;p42"/>
                <p:cNvSpPr/>
                <p:nvPr/>
              </p:nvSpPr>
              <p:spPr>
                <a:xfrm>
                  <a:off x="2542511" y="3375502"/>
                  <a:ext cx="112419" cy="12866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311" h="2645" fill="none" extrusionOk="0">
                      <a:moveTo>
                        <a:pt x="1764" y="274"/>
                      </a:moveTo>
                      <a:cubicBezTo>
                        <a:pt x="2220" y="547"/>
                        <a:pt x="2311" y="1216"/>
                        <a:pt x="1977" y="1794"/>
                      </a:cubicBezTo>
                      <a:cubicBezTo>
                        <a:pt x="1642" y="2401"/>
                        <a:pt x="1004" y="2645"/>
                        <a:pt x="548" y="2401"/>
                      </a:cubicBezTo>
                      <a:cubicBezTo>
                        <a:pt x="92" y="2128"/>
                        <a:pt x="1" y="1429"/>
                        <a:pt x="335" y="851"/>
                      </a:cubicBezTo>
                      <a:cubicBezTo>
                        <a:pt x="670" y="274"/>
                        <a:pt x="1308" y="0"/>
                        <a:pt x="1764" y="27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4" name="Google Shape;1694;p42"/>
                <p:cNvSpPr/>
                <p:nvPr/>
              </p:nvSpPr>
              <p:spPr>
                <a:xfrm>
                  <a:off x="1477939" y="3659399"/>
                  <a:ext cx="105025" cy="11830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9" h="2432" fill="none" extrusionOk="0">
                      <a:moveTo>
                        <a:pt x="1854" y="760"/>
                      </a:moveTo>
                      <a:cubicBezTo>
                        <a:pt x="2158" y="1307"/>
                        <a:pt x="2067" y="1945"/>
                        <a:pt x="1641" y="2189"/>
                      </a:cubicBezTo>
                      <a:cubicBezTo>
                        <a:pt x="1216" y="2432"/>
                        <a:pt x="608" y="2189"/>
                        <a:pt x="304" y="1672"/>
                      </a:cubicBezTo>
                      <a:cubicBezTo>
                        <a:pt x="0" y="1125"/>
                        <a:pt x="91" y="486"/>
                        <a:pt x="517" y="243"/>
                      </a:cubicBezTo>
                      <a:cubicBezTo>
                        <a:pt x="942" y="0"/>
                        <a:pt x="1550" y="243"/>
                        <a:pt x="1854" y="760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5" name="Google Shape;1695;p42"/>
                <p:cNvSpPr/>
                <p:nvPr/>
              </p:nvSpPr>
              <p:spPr>
                <a:xfrm>
                  <a:off x="2734761" y="3708191"/>
                  <a:ext cx="105025" cy="11684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59" h="2402" fill="none" extrusionOk="0">
                      <a:moveTo>
                        <a:pt x="1854" y="760"/>
                      </a:moveTo>
                      <a:cubicBezTo>
                        <a:pt x="2158" y="1307"/>
                        <a:pt x="2067" y="1915"/>
                        <a:pt x="1642" y="2158"/>
                      </a:cubicBezTo>
                      <a:cubicBezTo>
                        <a:pt x="1216" y="2401"/>
                        <a:pt x="608" y="2189"/>
                        <a:pt x="304" y="1642"/>
                      </a:cubicBezTo>
                      <a:cubicBezTo>
                        <a:pt x="0" y="1125"/>
                        <a:pt x="92" y="487"/>
                        <a:pt x="517" y="243"/>
                      </a:cubicBezTo>
                      <a:cubicBezTo>
                        <a:pt x="943" y="0"/>
                        <a:pt x="1520" y="213"/>
                        <a:pt x="1854" y="760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6" name="Google Shape;1696;p42"/>
                <p:cNvSpPr/>
                <p:nvPr/>
              </p:nvSpPr>
              <p:spPr>
                <a:xfrm>
                  <a:off x="2842707" y="2983659"/>
                  <a:ext cx="76908" cy="828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81" h="1703" fill="none" extrusionOk="0">
                      <a:moveTo>
                        <a:pt x="1277" y="244"/>
                      </a:moveTo>
                      <a:cubicBezTo>
                        <a:pt x="1550" y="456"/>
                        <a:pt x="1581" y="912"/>
                        <a:pt x="1307" y="1247"/>
                      </a:cubicBezTo>
                      <a:cubicBezTo>
                        <a:pt x="1034" y="1611"/>
                        <a:pt x="578" y="1703"/>
                        <a:pt x="304" y="1490"/>
                      </a:cubicBezTo>
                      <a:cubicBezTo>
                        <a:pt x="31" y="1277"/>
                        <a:pt x="0" y="821"/>
                        <a:pt x="274" y="456"/>
                      </a:cubicBezTo>
                      <a:cubicBezTo>
                        <a:pt x="547" y="122"/>
                        <a:pt x="1003" y="0"/>
                        <a:pt x="1277" y="24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7" name="Google Shape;1697;p42"/>
                <p:cNvSpPr/>
                <p:nvPr/>
              </p:nvSpPr>
              <p:spPr>
                <a:xfrm>
                  <a:off x="1692322" y="3313381"/>
                  <a:ext cx="107992" cy="11241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20" h="2311" fill="none" extrusionOk="0">
                      <a:moveTo>
                        <a:pt x="1855" y="335"/>
                      </a:moveTo>
                      <a:cubicBezTo>
                        <a:pt x="2219" y="669"/>
                        <a:pt x="2189" y="1308"/>
                        <a:pt x="1763" y="1764"/>
                      </a:cubicBezTo>
                      <a:cubicBezTo>
                        <a:pt x="1338" y="2219"/>
                        <a:pt x="699" y="2311"/>
                        <a:pt x="335" y="1976"/>
                      </a:cubicBezTo>
                      <a:cubicBezTo>
                        <a:pt x="0" y="1642"/>
                        <a:pt x="31" y="1004"/>
                        <a:pt x="456" y="548"/>
                      </a:cubicBezTo>
                      <a:cubicBezTo>
                        <a:pt x="882" y="92"/>
                        <a:pt x="1520" y="1"/>
                        <a:pt x="1855" y="335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8" name="Google Shape;1698;p42"/>
                <p:cNvSpPr/>
                <p:nvPr/>
              </p:nvSpPr>
              <p:spPr>
                <a:xfrm>
                  <a:off x="1433573" y="3004333"/>
                  <a:ext cx="71022" cy="7253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0" h="1491" fill="none" extrusionOk="0">
                      <a:moveTo>
                        <a:pt x="1216" y="214"/>
                      </a:moveTo>
                      <a:cubicBezTo>
                        <a:pt x="1459" y="426"/>
                        <a:pt x="1429" y="852"/>
                        <a:pt x="1155" y="1126"/>
                      </a:cubicBezTo>
                      <a:cubicBezTo>
                        <a:pt x="882" y="1430"/>
                        <a:pt x="456" y="1490"/>
                        <a:pt x="243" y="1278"/>
                      </a:cubicBezTo>
                      <a:cubicBezTo>
                        <a:pt x="0" y="1065"/>
                        <a:pt x="31" y="639"/>
                        <a:pt x="304" y="335"/>
                      </a:cubicBezTo>
                      <a:cubicBezTo>
                        <a:pt x="578" y="62"/>
                        <a:pt x="1003" y="1"/>
                        <a:pt x="1216" y="214"/>
                      </a:cubicBezTo>
                      <a:close/>
                    </a:path>
                  </a:pathLst>
                </a:custGeom>
                <a:noFill/>
                <a:ln w="4550" cap="rnd" cmpd="sng">
                  <a:solidFill>
                    <a:schemeClr val="accent4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699" name="Google Shape;1699;p42"/>
              <p:cNvGrpSpPr/>
              <p:nvPr/>
            </p:nvGrpSpPr>
            <p:grpSpPr>
              <a:xfrm rot="1800044" flipH="1">
                <a:off x="1256970" y="3322243"/>
                <a:ext cx="441990" cy="203371"/>
                <a:chOff x="3029000" y="3167975"/>
                <a:chExt cx="442000" cy="203375"/>
              </a:xfrm>
            </p:grpSpPr>
            <p:sp>
              <p:nvSpPr>
                <p:cNvPr id="1700" name="Google Shape;1700;p42"/>
                <p:cNvSpPr/>
                <p:nvPr/>
              </p:nvSpPr>
              <p:spPr>
                <a:xfrm>
                  <a:off x="3134900" y="3167975"/>
                  <a:ext cx="189500" cy="2033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580" h="8135" extrusionOk="0">
                      <a:moveTo>
                        <a:pt x="4307" y="1"/>
                      </a:moveTo>
                      <a:cubicBezTo>
                        <a:pt x="3145" y="1"/>
                        <a:pt x="1903" y="214"/>
                        <a:pt x="1235" y="724"/>
                      </a:cubicBezTo>
                      <a:cubicBezTo>
                        <a:pt x="1" y="1691"/>
                        <a:pt x="201" y="6661"/>
                        <a:pt x="1869" y="7262"/>
                      </a:cubicBezTo>
                      <a:cubicBezTo>
                        <a:pt x="3134" y="7717"/>
                        <a:pt x="4841" y="8134"/>
                        <a:pt x="5621" y="8134"/>
                      </a:cubicBezTo>
                      <a:cubicBezTo>
                        <a:pt x="5868" y="8134"/>
                        <a:pt x="6022" y="8092"/>
                        <a:pt x="6039" y="7996"/>
                      </a:cubicBezTo>
                      <a:cubicBezTo>
                        <a:pt x="6139" y="7595"/>
                        <a:pt x="3370" y="6028"/>
                        <a:pt x="3370" y="6028"/>
                      </a:cubicBezTo>
                      <a:lnTo>
                        <a:pt x="3537" y="1558"/>
                      </a:lnTo>
                      <a:cubicBezTo>
                        <a:pt x="3945" y="1618"/>
                        <a:pt x="4333" y="1645"/>
                        <a:pt x="4692" y="1645"/>
                      </a:cubicBezTo>
                      <a:cubicBezTo>
                        <a:pt x="6505" y="1645"/>
                        <a:pt x="7580" y="958"/>
                        <a:pt x="6772" y="457"/>
                      </a:cubicBezTo>
                      <a:cubicBezTo>
                        <a:pt x="6330" y="173"/>
                        <a:pt x="5351" y="1"/>
                        <a:pt x="4307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1" name="Google Shape;1701;p42"/>
                <p:cNvSpPr/>
                <p:nvPr/>
              </p:nvSpPr>
              <p:spPr>
                <a:xfrm>
                  <a:off x="3351725" y="3228375"/>
                  <a:ext cx="106775" cy="644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271" h="2578" extrusionOk="0">
                      <a:moveTo>
                        <a:pt x="3786" y="1"/>
                      </a:moveTo>
                      <a:cubicBezTo>
                        <a:pt x="2892" y="1"/>
                        <a:pt x="228" y="818"/>
                        <a:pt x="1" y="2577"/>
                      </a:cubicBezTo>
                      <a:cubicBezTo>
                        <a:pt x="1" y="2577"/>
                        <a:pt x="4270" y="376"/>
                        <a:pt x="4070" y="76"/>
                      </a:cubicBezTo>
                      <a:cubicBezTo>
                        <a:pt x="4045" y="26"/>
                        <a:pt x="3943" y="1"/>
                        <a:pt x="3786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2" name="Google Shape;1702;p42"/>
                <p:cNvSpPr/>
                <p:nvPr/>
              </p:nvSpPr>
              <p:spPr>
                <a:xfrm>
                  <a:off x="3346125" y="3292800"/>
                  <a:ext cx="124875" cy="555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95" h="2221" extrusionOk="0">
                      <a:moveTo>
                        <a:pt x="225" y="0"/>
                      </a:moveTo>
                      <a:lnTo>
                        <a:pt x="225" y="0"/>
                      </a:lnTo>
                      <a:cubicBezTo>
                        <a:pt x="0" y="366"/>
                        <a:pt x="1880" y="2220"/>
                        <a:pt x="3495" y="2220"/>
                      </a:cubicBezTo>
                      <a:cubicBezTo>
                        <a:pt x="3798" y="2220"/>
                        <a:pt x="4092" y="2155"/>
                        <a:pt x="4361" y="2002"/>
                      </a:cubicBezTo>
                      <a:cubicBezTo>
                        <a:pt x="4995" y="1668"/>
                        <a:pt x="225" y="1"/>
                        <a:pt x="225" y="0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3" name="Google Shape;1703;p42"/>
                <p:cNvSpPr/>
                <p:nvPr/>
              </p:nvSpPr>
              <p:spPr>
                <a:xfrm>
                  <a:off x="3029000" y="3184850"/>
                  <a:ext cx="334850" cy="165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394" h="6601" extrusionOk="0">
                      <a:moveTo>
                        <a:pt x="5827" y="0"/>
                      </a:moveTo>
                      <a:cubicBezTo>
                        <a:pt x="5708" y="0"/>
                        <a:pt x="5589" y="5"/>
                        <a:pt x="5471" y="15"/>
                      </a:cubicBezTo>
                      <a:cubicBezTo>
                        <a:pt x="2002" y="316"/>
                        <a:pt x="1" y="4585"/>
                        <a:pt x="167" y="5286"/>
                      </a:cubicBezTo>
                      <a:cubicBezTo>
                        <a:pt x="262" y="5682"/>
                        <a:pt x="2308" y="6601"/>
                        <a:pt x="5208" y="6601"/>
                      </a:cubicBezTo>
                      <a:cubicBezTo>
                        <a:pt x="7437" y="6601"/>
                        <a:pt x="10170" y="6058"/>
                        <a:pt x="12910" y="4318"/>
                      </a:cubicBezTo>
                      <a:cubicBezTo>
                        <a:pt x="13393" y="3996"/>
                        <a:pt x="9238" y="0"/>
                        <a:pt x="5827" y="0"/>
                      </a:cubicBez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4" name="Google Shape;1704;p42"/>
                <p:cNvSpPr/>
                <p:nvPr/>
              </p:nvSpPr>
              <p:spPr>
                <a:xfrm>
                  <a:off x="3164925" y="3257775"/>
                  <a:ext cx="20875" cy="926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35" h="3704" fill="none" extrusionOk="0">
                      <a:moveTo>
                        <a:pt x="1" y="0"/>
                      </a:moveTo>
                      <a:cubicBezTo>
                        <a:pt x="835" y="1535"/>
                        <a:pt x="468" y="3169"/>
                        <a:pt x="34" y="3703"/>
                      </a:cubicBezTo>
                    </a:path>
                  </a:pathLst>
                </a:custGeom>
                <a:noFill/>
                <a:ln w="5000" cap="rnd" cmpd="sng">
                  <a:solidFill>
                    <a:schemeClr val="dk1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5" name="Google Shape;1705;p42"/>
                <p:cNvSpPr/>
                <p:nvPr/>
              </p:nvSpPr>
              <p:spPr>
                <a:xfrm>
                  <a:off x="3081550" y="3257050"/>
                  <a:ext cx="28375" cy="25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35" h="1027" extrusionOk="0">
                      <a:moveTo>
                        <a:pt x="563" y="0"/>
                      </a:moveTo>
                      <a:cubicBezTo>
                        <a:pt x="508" y="0"/>
                        <a:pt x="454" y="9"/>
                        <a:pt x="400" y="29"/>
                      </a:cubicBezTo>
                      <a:cubicBezTo>
                        <a:pt x="133" y="130"/>
                        <a:pt x="0" y="396"/>
                        <a:pt x="100" y="663"/>
                      </a:cubicBezTo>
                      <a:cubicBezTo>
                        <a:pt x="153" y="877"/>
                        <a:pt x="356" y="1026"/>
                        <a:pt x="572" y="1026"/>
                      </a:cubicBezTo>
                      <a:cubicBezTo>
                        <a:pt x="626" y="1026"/>
                        <a:pt x="681" y="1017"/>
                        <a:pt x="734" y="997"/>
                      </a:cubicBezTo>
                      <a:cubicBezTo>
                        <a:pt x="1001" y="897"/>
                        <a:pt x="1134" y="630"/>
                        <a:pt x="1067" y="363"/>
                      </a:cubicBezTo>
                      <a:cubicBezTo>
                        <a:pt x="987" y="150"/>
                        <a:pt x="779" y="0"/>
                        <a:pt x="563" y="0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6" name="Google Shape;1706;p42"/>
                <p:cNvSpPr/>
                <p:nvPr/>
              </p:nvSpPr>
              <p:spPr>
                <a:xfrm>
                  <a:off x="3088200" y="3264950"/>
                  <a:ext cx="7550" cy="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2" h="281" extrusionOk="0">
                      <a:moveTo>
                        <a:pt x="159" y="1"/>
                      </a:moveTo>
                      <a:cubicBezTo>
                        <a:pt x="139" y="1"/>
                        <a:pt x="119" y="5"/>
                        <a:pt x="101" y="14"/>
                      </a:cubicBezTo>
                      <a:cubicBezTo>
                        <a:pt x="34" y="14"/>
                        <a:pt x="1" y="114"/>
                        <a:pt x="34" y="180"/>
                      </a:cubicBezTo>
                      <a:cubicBezTo>
                        <a:pt x="34" y="247"/>
                        <a:pt x="134" y="281"/>
                        <a:pt x="201" y="281"/>
                      </a:cubicBezTo>
                      <a:cubicBezTo>
                        <a:pt x="268" y="247"/>
                        <a:pt x="301" y="147"/>
                        <a:pt x="268" y="80"/>
                      </a:cubicBezTo>
                      <a:cubicBezTo>
                        <a:pt x="268" y="32"/>
                        <a:pt x="214" y="1"/>
                        <a:pt x="159" y="1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sp>
        <p:nvSpPr>
          <p:cNvPr id="1707" name="Google Shape;1707;p42"/>
          <p:cNvSpPr txBox="1">
            <a:spLocks noGrp="1"/>
          </p:cNvSpPr>
          <p:nvPr>
            <p:ph type="title"/>
          </p:nvPr>
        </p:nvSpPr>
        <p:spPr>
          <a:xfrm>
            <a:off x="4019200" y="1394490"/>
            <a:ext cx="4054800" cy="115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cs typeface="+mn-cs"/>
              </a:rPr>
              <a:t>مفهوم معالجة المياه العادمة  :</a:t>
            </a:r>
            <a:endParaRPr dirty="0">
              <a:cs typeface="+mn-cs"/>
            </a:endParaRPr>
          </a:p>
        </p:txBody>
      </p:sp>
      <p:grpSp>
        <p:nvGrpSpPr>
          <p:cNvPr id="1709" name="Google Shape;1709;p42"/>
          <p:cNvGrpSpPr/>
          <p:nvPr/>
        </p:nvGrpSpPr>
        <p:grpSpPr>
          <a:xfrm>
            <a:off x="-89182" y="2978282"/>
            <a:ext cx="1927922" cy="2193781"/>
            <a:chOff x="-89182" y="2978282"/>
            <a:chExt cx="1927922" cy="2193781"/>
          </a:xfrm>
        </p:grpSpPr>
        <p:sp>
          <p:nvSpPr>
            <p:cNvPr id="1710" name="Google Shape;1710;p42"/>
            <p:cNvSpPr/>
            <p:nvPr/>
          </p:nvSpPr>
          <p:spPr>
            <a:xfrm flipH="1">
              <a:off x="-13068" y="3766944"/>
              <a:ext cx="1851807" cy="1405118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11" name="Google Shape;1711;p42"/>
            <p:cNvGrpSpPr/>
            <p:nvPr/>
          </p:nvGrpSpPr>
          <p:grpSpPr>
            <a:xfrm rot="685221">
              <a:off x="92319" y="3056791"/>
              <a:ext cx="986183" cy="1931904"/>
              <a:chOff x="3978000" y="1359750"/>
              <a:chExt cx="692200" cy="1356000"/>
            </a:xfrm>
          </p:grpSpPr>
          <p:sp>
            <p:nvSpPr>
              <p:cNvPr id="1712" name="Google Shape;1712;p42"/>
              <p:cNvSpPr/>
              <p:nvPr/>
            </p:nvSpPr>
            <p:spPr>
              <a:xfrm>
                <a:off x="3996350" y="1359750"/>
                <a:ext cx="206850" cy="477025"/>
              </a:xfrm>
              <a:custGeom>
                <a:avLst/>
                <a:gdLst/>
                <a:ahLst/>
                <a:cxnLst/>
                <a:rect l="l" t="t" r="r" b="b"/>
                <a:pathLst>
                  <a:path w="8274" h="19081" extrusionOk="0">
                    <a:moveTo>
                      <a:pt x="3837" y="0"/>
                    </a:moveTo>
                    <a:cubicBezTo>
                      <a:pt x="3837" y="1"/>
                      <a:pt x="2036" y="5271"/>
                      <a:pt x="1035" y="9541"/>
                    </a:cubicBezTo>
                    <a:cubicBezTo>
                      <a:pt x="1" y="13777"/>
                      <a:pt x="2603" y="19081"/>
                      <a:pt x="2603" y="19081"/>
                    </a:cubicBezTo>
                    <a:cubicBezTo>
                      <a:pt x="8273" y="7973"/>
                      <a:pt x="3837" y="1"/>
                      <a:pt x="383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3" name="Google Shape;1713;p42"/>
              <p:cNvSpPr/>
              <p:nvPr/>
            </p:nvSpPr>
            <p:spPr>
              <a:xfrm>
                <a:off x="4102275" y="1480675"/>
                <a:ext cx="15930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6372" h="32524" extrusionOk="0">
                    <a:moveTo>
                      <a:pt x="3336" y="0"/>
                    </a:moveTo>
                    <a:cubicBezTo>
                      <a:pt x="3336" y="1"/>
                      <a:pt x="3803" y="935"/>
                      <a:pt x="3736" y="4704"/>
                    </a:cubicBezTo>
                    <a:cubicBezTo>
                      <a:pt x="3669" y="8473"/>
                      <a:pt x="2402" y="11542"/>
                      <a:pt x="1234" y="16645"/>
                    </a:cubicBezTo>
                    <a:cubicBezTo>
                      <a:pt x="67" y="21749"/>
                      <a:pt x="0" y="26586"/>
                      <a:pt x="4403" y="32524"/>
                    </a:cubicBezTo>
                    <a:cubicBezTo>
                      <a:pt x="4403" y="32524"/>
                      <a:pt x="4337" y="31022"/>
                      <a:pt x="4070" y="28621"/>
                    </a:cubicBezTo>
                    <a:cubicBezTo>
                      <a:pt x="3803" y="26186"/>
                      <a:pt x="5271" y="20415"/>
                      <a:pt x="5838" y="12176"/>
                    </a:cubicBezTo>
                    <a:cubicBezTo>
                      <a:pt x="6371" y="3970"/>
                      <a:pt x="3336" y="1"/>
                      <a:pt x="3336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4" name="Google Shape;1714;p42"/>
              <p:cNvSpPr/>
              <p:nvPr/>
            </p:nvSpPr>
            <p:spPr>
              <a:xfrm>
                <a:off x="3978000" y="2038575"/>
                <a:ext cx="466200" cy="391575"/>
              </a:xfrm>
              <a:custGeom>
                <a:avLst/>
                <a:gdLst/>
                <a:ahLst/>
                <a:cxnLst/>
                <a:rect l="l" t="t" r="r" b="b"/>
                <a:pathLst>
                  <a:path w="18648" h="15663" extrusionOk="0">
                    <a:moveTo>
                      <a:pt x="18322" y="15088"/>
                    </a:moveTo>
                    <a:cubicBezTo>
                      <a:pt x="18431" y="15139"/>
                      <a:pt x="18539" y="15191"/>
                      <a:pt x="18648" y="15244"/>
                    </a:cubicBezTo>
                    <a:cubicBezTo>
                      <a:pt x="18538" y="15190"/>
                      <a:pt x="18429" y="15138"/>
                      <a:pt x="18322" y="15088"/>
                    </a:cubicBezTo>
                    <a:close/>
                    <a:moveTo>
                      <a:pt x="1" y="0"/>
                    </a:moveTo>
                    <a:lnTo>
                      <a:pt x="1" y="0"/>
                    </a:lnTo>
                    <a:cubicBezTo>
                      <a:pt x="735" y="2936"/>
                      <a:pt x="1168" y="5938"/>
                      <a:pt x="1302" y="8973"/>
                    </a:cubicBezTo>
                    <a:cubicBezTo>
                      <a:pt x="1553" y="14117"/>
                      <a:pt x="4104" y="15663"/>
                      <a:pt x="7541" y="15663"/>
                    </a:cubicBezTo>
                    <a:cubicBezTo>
                      <a:pt x="7760" y="15663"/>
                      <a:pt x="7982" y="15657"/>
                      <a:pt x="8207" y="15645"/>
                    </a:cubicBezTo>
                    <a:cubicBezTo>
                      <a:pt x="10798" y="15507"/>
                      <a:pt x="12412" y="14203"/>
                      <a:pt x="14782" y="14203"/>
                    </a:cubicBezTo>
                    <a:cubicBezTo>
                      <a:pt x="15783" y="14203"/>
                      <a:pt x="16920" y="14436"/>
                      <a:pt x="18322" y="15088"/>
                    </a:cubicBezTo>
                    <a:lnTo>
                      <a:pt x="18322" y="15088"/>
                    </a:lnTo>
                    <a:cubicBezTo>
                      <a:pt x="16717" y="14331"/>
                      <a:pt x="15029" y="13751"/>
                      <a:pt x="13310" y="13376"/>
                    </a:cubicBezTo>
                    <a:cubicBezTo>
                      <a:pt x="10542" y="12809"/>
                      <a:pt x="5271" y="13910"/>
                      <a:pt x="4571" y="8973"/>
                    </a:cubicBezTo>
                    <a:cubicBezTo>
                      <a:pt x="3837" y="4037"/>
                      <a:pt x="1" y="1"/>
                      <a:pt x="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1715;p42"/>
              <p:cNvSpPr/>
              <p:nvPr/>
            </p:nvSpPr>
            <p:spPr>
              <a:xfrm>
                <a:off x="4273225" y="1963525"/>
                <a:ext cx="321075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43" h="23017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0" y="0"/>
                      <a:pt x="668" y="3603"/>
                      <a:pt x="1401" y="8006"/>
                    </a:cubicBezTo>
                    <a:cubicBezTo>
                      <a:pt x="2135" y="12442"/>
                      <a:pt x="5738" y="13476"/>
                      <a:pt x="7939" y="15378"/>
                    </a:cubicBezTo>
                    <a:cubicBezTo>
                      <a:pt x="10174" y="17246"/>
                      <a:pt x="10541" y="19080"/>
                      <a:pt x="11175" y="20515"/>
                    </a:cubicBezTo>
                    <a:cubicBezTo>
                      <a:pt x="11609" y="21449"/>
                      <a:pt x="12142" y="22283"/>
                      <a:pt x="12843" y="23017"/>
                    </a:cubicBezTo>
                    <a:cubicBezTo>
                      <a:pt x="11275" y="18747"/>
                      <a:pt x="12476" y="13943"/>
                      <a:pt x="10241" y="11942"/>
                    </a:cubicBezTo>
                    <a:cubicBezTo>
                      <a:pt x="8039" y="9974"/>
                      <a:pt x="5037" y="8540"/>
                      <a:pt x="3269" y="4970"/>
                    </a:cubicBezTo>
                    <a:cubicBezTo>
                      <a:pt x="1502" y="1368"/>
                      <a:pt x="1" y="0"/>
                      <a:pt x="0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1716;p42"/>
              <p:cNvSpPr/>
              <p:nvPr/>
            </p:nvSpPr>
            <p:spPr>
              <a:xfrm>
                <a:off x="4038050" y="2497175"/>
                <a:ext cx="628800" cy="180200"/>
              </a:xfrm>
              <a:custGeom>
                <a:avLst/>
                <a:gdLst/>
                <a:ahLst/>
                <a:cxnLst/>
                <a:rect l="l" t="t" r="r" b="b"/>
                <a:pathLst>
                  <a:path w="25152" h="7208" extrusionOk="0">
                    <a:moveTo>
                      <a:pt x="3418" y="0"/>
                    </a:moveTo>
                    <a:cubicBezTo>
                      <a:pt x="2260" y="0"/>
                      <a:pt x="1107" y="208"/>
                      <a:pt x="1" y="603"/>
                    </a:cubicBezTo>
                    <a:cubicBezTo>
                      <a:pt x="92" y="601"/>
                      <a:pt x="183" y="599"/>
                      <a:pt x="274" y="599"/>
                    </a:cubicBezTo>
                    <a:cubicBezTo>
                      <a:pt x="2546" y="599"/>
                      <a:pt x="4740" y="1397"/>
                      <a:pt x="6472" y="2905"/>
                    </a:cubicBezTo>
                    <a:cubicBezTo>
                      <a:pt x="8918" y="5052"/>
                      <a:pt x="10744" y="6468"/>
                      <a:pt x="13321" y="6468"/>
                    </a:cubicBezTo>
                    <a:cubicBezTo>
                      <a:pt x="13907" y="6468"/>
                      <a:pt x="14532" y="6395"/>
                      <a:pt x="15212" y="6240"/>
                    </a:cubicBezTo>
                    <a:cubicBezTo>
                      <a:pt x="17832" y="5645"/>
                      <a:pt x="19585" y="4964"/>
                      <a:pt x="21090" y="4964"/>
                    </a:cubicBezTo>
                    <a:cubicBezTo>
                      <a:pt x="21692" y="4964"/>
                      <a:pt x="22255" y="5073"/>
                      <a:pt x="22817" y="5340"/>
                    </a:cubicBezTo>
                    <a:cubicBezTo>
                      <a:pt x="24478" y="6088"/>
                      <a:pt x="24991" y="6881"/>
                      <a:pt x="25117" y="7129"/>
                    </a:cubicBezTo>
                    <a:lnTo>
                      <a:pt x="25117" y="7129"/>
                    </a:lnTo>
                    <a:cubicBezTo>
                      <a:pt x="23466" y="3508"/>
                      <a:pt x="20008" y="2301"/>
                      <a:pt x="16214" y="2301"/>
                    </a:cubicBezTo>
                    <a:cubicBezTo>
                      <a:pt x="15674" y="2301"/>
                      <a:pt x="15127" y="2326"/>
                      <a:pt x="14578" y="2371"/>
                    </a:cubicBezTo>
                    <a:cubicBezTo>
                      <a:pt x="14141" y="2407"/>
                      <a:pt x="13735" y="2424"/>
                      <a:pt x="13357" y="2424"/>
                    </a:cubicBezTo>
                    <a:cubicBezTo>
                      <a:pt x="9898" y="2424"/>
                      <a:pt x="8692" y="1025"/>
                      <a:pt x="5805" y="303"/>
                    </a:cubicBezTo>
                    <a:cubicBezTo>
                      <a:pt x="5016" y="99"/>
                      <a:pt x="4216" y="0"/>
                      <a:pt x="3418" y="0"/>
                    </a:cubicBezTo>
                    <a:close/>
                    <a:moveTo>
                      <a:pt x="25117" y="7129"/>
                    </a:moveTo>
                    <a:cubicBezTo>
                      <a:pt x="25128" y="7155"/>
                      <a:pt x="25140" y="7182"/>
                      <a:pt x="25152" y="7208"/>
                    </a:cubicBezTo>
                    <a:cubicBezTo>
                      <a:pt x="25152" y="7208"/>
                      <a:pt x="25142" y="7180"/>
                      <a:pt x="25117" y="7129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1717;p42"/>
              <p:cNvSpPr/>
              <p:nvPr/>
            </p:nvSpPr>
            <p:spPr>
              <a:xfrm>
                <a:off x="4033875" y="1359750"/>
                <a:ext cx="636325" cy="1356000"/>
              </a:xfrm>
              <a:custGeom>
                <a:avLst/>
                <a:gdLst/>
                <a:ahLst/>
                <a:cxnLst/>
                <a:rect l="l" t="t" r="r" b="b"/>
                <a:pathLst>
                  <a:path w="25453" h="54240" fill="none" extrusionOk="0">
                    <a:moveTo>
                      <a:pt x="25452" y="54239"/>
                    </a:moveTo>
                    <a:cubicBezTo>
                      <a:pt x="25452" y="49703"/>
                      <a:pt x="21483" y="45300"/>
                      <a:pt x="16413" y="42397"/>
                    </a:cubicBezTo>
                    <a:cubicBezTo>
                      <a:pt x="11342" y="39495"/>
                      <a:pt x="5505" y="38461"/>
                      <a:pt x="2736" y="31456"/>
                    </a:cubicBezTo>
                    <a:cubicBezTo>
                      <a:pt x="1" y="24418"/>
                      <a:pt x="701" y="22450"/>
                      <a:pt x="1168" y="18113"/>
                    </a:cubicBezTo>
                    <a:cubicBezTo>
                      <a:pt x="1635" y="13810"/>
                      <a:pt x="3136" y="4470"/>
                      <a:pt x="2336" y="0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8" name="Google Shape;1718;p42"/>
              <p:cNvSpPr/>
              <p:nvPr/>
            </p:nvSpPr>
            <p:spPr>
              <a:xfrm>
                <a:off x="4139800" y="1480675"/>
                <a:ext cx="91750" cy="813100"/>
              </a:xfrm>
              <a:custGeom>
                <a:avLst/>
                <a:gdLst/>
                <a:ahLst/>
                <a:cxnLst/>
                <a:rect l="l" t="t" r="r" b="b"/>
                <a:pathLst>
                  <a:path w="3670" h="32524" fill="none" extrusionOk="0">
                    <a:moveTo>
                      <a:pt x="1835" y="0"/>
                    </a:moveTo>
                    <a:cubicBezTo>
                      <a:pt x="3403" y="6171"/>
                      <a:pt x="3670" y="10908"/>
                      <a:pt x="1835" y="18013"/>
                    </a:cubicBezTo>
                    <a:cubicBezTo>
                      <a:pt x="0" y="25118"/>
                      <a:pt x="2369" y="30789"/>
                      <a:pt x="2902" y="32524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9" name="Google Shape;1719;p42"/>
              <p:cNvSpPr/>
              <p:nvPr/>
            </p:nvSpPr>
            <p:spPr>
              <a:xfrm>
                <a:off x="3978000" y="2037725"/>
                <a:ext cx="441175" cy="373625"/>
              </a:xfrm>
              <a:custGeom>
                <a:avLst/>
                <a:gdLst/>
                <a:ahLst/>
                <a:cxnLst/>
                <a:rect l="l" t="t" r="r" b="b"/>
                <a:pathLst>
                  <a:path w="17647" h="14945" fill="none" extrusionOk="0">
                    <a:moveTo>
                      <a:pt x="1" y="1"/>
                    </a:moveTo>
                    <a:cubicBezTo>
                      <a:pt x="2503" y="5305"/>
                      <a:pt x="2203" y="10875"/>
                      <a:pt x="4571" y="12910"/>
                    </a:cubicBezTo>
                    <a:cubicBezTo>
                      <a:pt x="6906" y="14945"/>
                      <a:pt x="14311" y="12677"/>
                      <a:pt x="17647" y="14711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0" name="Google Shape;1720;p42"/>
              <p:cNvSpPr/>
              <p:nvPr/>
            </p:nvSpPr>
            <p:spPr>
              <a:xfrm>
                <a:off x="4273225" y="1963525"/>
                <a:ext cx="320250" cy="575425"/>
              </a:xfrm>
              <a:custGeom>
                <a:avLst/>
                <a:gdLst/>
                <a:ahLst/>
                <a:cxnLst/>
                <a:rect l="l" t="t" r="r" b="b"/>
                <a:pathLst>
                  <a:path w="12810" h="23017" fill="none" extrusionOk="0">
                    <a:moveTo>
                      <a:pt x="0" y="0"/>
                    </a:moveTo>
                    <a:cubicBezTo>
                      <a:pt x="2135" y="5170"/>
                      <a:pt x="2335" y="9373"/>
                      <a:pt x="5838" y="11508"/>
                    </a:cubicBezTo>
                    <a:cubicBezTo>
                      <a:pt x="9340" y="13643"/>
                      <a:pt x="9707" y="13210"/>
                      <a:pt x="10541" y="16345"/>
                    </a:cubicBezTo>
                    <a:cubicBezTo>
                      <a:pt x="11175" y="18613"/>
                      <a:pt x="11942" y="20848"/>
                      <a:pt x="12810" y="23017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1" name="Google Shape;1721;p42"/>
              <p:cNvSpPr/>
              <p:nvPr/>
            </p:nvSpPr>
            <p:spPr>
              <a:xfrm>
                <a:off x="4038050" y="2504725"/>
                <a:ext cx="627975" cy="172650"/>
              </a:xfrm>
              <a:custGeom>
                <a:avLst/>
                <a:gdLst/>
                <a:ahLst/>
                <a:cxnLst/>
                <a:rect l="l" t="t" r="r" b="b"/>
                <a:pathLst>
                  <a:path w="25119" h="6906" fill="none" extrusionOk="0">
                    <a:moveTo>
                      <a:pt x="1" y="301"/>
                    </a:moveTo>
                    <a:cubicBezTo>
                      <a:pt x="5805" y="1"/>
                      <a:pt x="8207" y="3270"/>
                      <a:pt x="11776" y="4204"/>
                    </a:cubicBezTo>
                    <a:cubicBezTo>
                      <a:pt x="15312" y="5105"/>
                      <a:pt x="16646" y="3337"/>
                      <a:pt x="19281" y="3337"/>
                    </a:cubicBezTo>
                    <a:cubicBezTo>
                      <a:pt x="21916" y="3303"/>
                      <a:pt x="25119" y="6906"/>
                      <a:pt x="25119" y="6906"/>
                    </a:cubicBezTo>
                  </a:path>
                </a:pathLst>
              </a:custGeom>
              <a:noFill/>
              <a:ln w="9525" cap="flat" cmpd="sng">
                <a:solidFill>
                  <a:schemeClr val="lt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22" name="Google Shape;1722;p42"/>
            <p:cNvGrpSpPr/>
            <p:nvPr/>
          </p:nvGrpSpPr>
          <p:grpSpPr>
            <a:xfrm rot="2736561" flipH="1">
              <a:off x="588257" y="3834408"/>
              <a:ext cx="989131" cy="1147296"/>
              <a:chOff x="4483725" y="3281075"/>
              <a:chExt cx="511225" cy="592950"/>
            </a:xfrm>
          </p:grpSpPr>
          <p:sp>
            <p:nvSpPr>
              <p:cNvPr id="1723" name="Google Shape;1723;p42"/>
              <p:cNvSpPr/>
              <p:nvPr/>
            </p:nvSpPr>
            <p:spPr>
              <a:xfrm>
                <a:off x="4483725" y="3362800"/>
                <a:ext cx="152650" cy="334425"/>
              </a:xfrm>
              <a:custGeom>
                <a:avLst/>
                <a:gdLst/>
                <a:ahLst/>
                <a:cxnLst/>
                <a:rect l="l" t="t" r="r" b="b"/>
                <a:pathLst>
                  <a:path w="6106" h="13377" extrusionOk="0">
                    <a:moveTo>
                      <a:pt x="1435" y="0"/>
                    </a:moveTo>
                    <a:cubicBezTo>
                      <a:pt x="1435" y="1"/>
                      <a:pt x="1" y="6005"/>
                      <a:pt x="2336" y="8373"/>
                    </a:cubicBezTo>
                    <a:cubicBezTo>
                      <a:pt x="3703" y="9774"/>
                      <a:pt x="4738" y="11509"/>
                      <a:pt x="5271" y="13377"/>
                    </a:cubicBezTo>
                    <a:cubicBezTo>
                      <a:pt x="5271" y="13377"/>
                      <a:pt x="6105" y="8540"/>
                      <a:pt x="5471" y="6338"/>
                    </a:cubicBezTo>
                    <a:cubicBezTo>
                      <a:pt x="4871" y="4170"/>
                      <a:pt x="2536" y="3836"/>
                      <a:pt x="1435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4" name="Google Shape;1724;p42"/>
              <p:cNvSpPr/>
              <p:nvPr/>
            </p:nvSpPr>
            <p:spPr>
              <a:xfrm>
                <a:off x="4597150" y="3490375"/>
                <a:ext cx="371950" cy="345275"/>
              </a:xfrm>
              <a:custGeom>
                <a:avLst/>
                <a:gdLst/>
                <a:ahLst/>
                <a:cxnLst/>
                <a:rect l="l" t="t" r="r" b="b"/>
                <a:pathLst>
                  <a:path w="14878" h="13811" extrusionOk="0">
                    <a:moveTo>
                      <a:pt x="14878" y="1"/>
                    </a:moveTo>
                    <a:lnTo>
                      <a:pt x="14878" y="1"/>
                    </a:lnTo>
                    <a:cubicBezTo>
                      <a:pt x="13176" y="1836"/>
                      <a:pt x="11042" y="3170"/>
                      <a:pt x="8640" y="3870"/>
                    </a:cubicBezTo>
                    <a:cubicBezTo>
                      <a:pt x="4837" y="4938"/>
                      <a:pt x="4037" y="5538"/>
                      <a:pt x="3036" y="7706"/>
                    </a:cubicBezTo>
                    <a:cubicBezTo>
                      <a:pt x="2069" y="9841"/>
                      <a:pt x="0" y="13811"/>
                      <a:pt x="0" y="13811"/>
                    </a:cubicBezTo>
                    <a:cubicBezTo>
                      <a:pt x="2969" y="10642"/>
                      <a:pt x="3036" y="8974"/>
                      <a:pt x="5738" y="8274"/>
                    </a:cubicBezTo>
                    <a:cubicBezTo>
                      <a:pt x="8473" y="7573"/>
                      <a:pt x="11775" y="6472"/>
                      <a:pt x="13210" y="4571"/>
                    </a:cubicBezTo>
                    <a:cubicBezTo>
                      <a:pt x="14611" y="2636"/>
                      <a:pt x="14878" y="1"/>
                      <a:pt x="14878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5" name="Google Shape;1725;p42"/>
              <p:cNvSpPr/>
              <p:nvPr/>
            </p:nvSpPr>
            <p:spPr>
              <a:xfrm>
                <a:off x="4663850" y="3281075"/>
                <a:ext cx="331100" cy="278550"/>
              </a:xfrm>
              <a:custGeom>
                <a:avLst/>
                <a:gdLst/>
                <a:ahLst/>
                <a:cxnLst/>
                <a:rect l="l" t="t" r="r" b="b"/>
                <a:pathLst>
                  <a:path w="13244" h="11142" extrusionOk="0">
                    <a:moveTo>
                      <a:pt x="13244" y="0"/>
                    </a:moveTo>
                    <a:cubicBezTo>
                      <a:pt x="13243" y="1"/>
                      <a:pt x="10642" y="2669"/>
                      <a:pt x="7173" y="3570"/>
                    </a:cubicBezTo>
                    <a:cubicBezTo>
                      <a:pt x="3704" y="4504"/>
                      <a:pt x="1469" y="6538"/>
                      <a:pt x="735" y="8373"/>
                    </a:cubicBezTo>
                    <a:cubicBezTo>
                      <a:pt x="1" y="10241"/>
                      <a:pt x="268" y="11142"/>
                      <a:pt x="268" y="11142"/>
                    </a:cubicBezTo>
                    <a:cubicBezTo>
                      <a:pt x="2603" y="9007"/>
                      <a:pt x="4671" y="9507"/>
                      <a:pt x="8507" y="6672"/>
                    </a:cubicBezTo>
                    <a:cubicBezTo>
                      <a:pt x="10742" y="5004"/>
                      <a:pt x="12410" y="2669"/>
                      <a:pt x="13244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42"/>
              <p:cNvSpPr/>
              <p:nvPr/>
            </p:nvSpPr>
            <p:spPr>
              <a:xfrm>
                <a:off x="4576300" y="3281075"/>
                <a:ext cx="417825" cy="592950"/>
              </a:xfrm>
              <a:custGeom>
                <a:avLst/>
                <a:gdLst/>
                <a:ahLst/>
                <a:cxnLst/>
                <a:rect l="l" t="t" r="r" b="b"/>
                <a:pathLst>
                  <a:path w="16713" h="23718" fill="none" extrusionOk="0">
                    <a:moveTo>
                      <a:pt x="0" y="23717"/>
                    </a:moveTo>
                    <a:cubicBezTo>
                      <a:pt x="2369" y="20482"/>
                      <a:pt x="601" y="17713"/>
                      <a:pt x="2269" y="14144"/>
                    </a:cubicBezTo>
                    <a:cubicBezTo>
                      <a:pt x="3937" y="10608"/>
                      <a:pt x="5671" y="6905"/>
                      <a:pt x="9474" y="5604"/>
                    </a:cubicBezTo>
                    <a:cubicBezTo>
                      <a:pt x="13243" y="4337"/>
                      <a:pt x="16712" y="0"/>
                      <a:pt x="16712" y="0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42"/>
              <p:cNvSpPr/>
              <p:nvPr/>
            </p:nvSpPr>
            <p:spPr>
              <a:xfrm>
                <a:off x="4519600" y="3362800"/>
                <a:ext cx="95925" cy="334425"/>
              </a:xfrm>
              <a:custGeom>
                <a:avLst/>
                <a:gdLst/>
                <a:ahLst/>
                <a:cxnLst/>
                <a:rect l="l" t="t" r="r" b="b"/>
                <a:pathLst>
                  <a:path w="3837" h="13377" fill="none" extrusionOk="0">
                    <a:moveTo>
                      <a:pt x="0" y="0"/>
                    </a:moveTo>
                    <a:cubicBezTo>
                      <a:pt x="400" y="5404"/>
                      <a:pt x="2535" y="5905"/>
                      <a:pt x="3102" y="8606"/>
                    </a:cubicBezTo>
                    <a:cubicBezTo>
                      <a:pt x="3469" y="10174"/>
                      <a:pt x="3703" y="11775"/>
                      <a:pt x="3836" y="13377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42"/>
              <p:cNvSpPr/>
              <p:nvPr/>
            </p:nvSpPr>
            <p:spPr>
              <a:xfrm>
                <a:off x="4597150" y="3491225"/>
                <a:ext cx="371125" cy="345275"/>
              </a:xfrm>
              <a:custGeom>
                <a:avLst/>
                <a:gdLst/>
                <a:ahLst/>
                <a:cxnLst/>
                <a:rect l="l" t="t" r="r" b="b"/>
                <a:pathLst>
                  <a:path w="14845" h="13811" fill="none" extrusionOk="0">
                    <a:moveTo>
                      <a:pt x="14844" y="0"/>
                    </a:moveTo>
                    <a:cubicBezTo>
                      <a:pt x="12343" y="3970"/>
                      <a:pt x="9207" y="4637"/>
                      <a:pt x="6505" y="6238"/>
                    </a:cubicBezTo>
                    <a:cubicBezTo>
                      <a:pt x="3836" y="7839"/>
                      <a:pt x="2202" y="10141"/>
                      <a:pt x="0" y="13810"/>
                    </a:cubicBezTo>
                  </a:path>
                </a:pathLst>
              </a:custGeom>
              <a:noFill/>
              <a:ln w="9525" cap="flat" cmpd="sng">
                <a:solidFill>
                  <a:schemeClr val="accent3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161602" y="2738488"/>
            <a:ext cx="4054800" cy="1374624"/>
          </a:xfrm>
        </p:spPr>
        <p:txBody>
          <a:bodyPr/>
          <a:lstStyle/>
          <a:p>
            <a:r>
              <a:rPr lang="ar-JO" sz="2000" dirty="0"/>
              <a:t>هي مجموعة من العمليات الفيزيائية والكيميائيةِ والبيولوجية التي تهدف إلى إزالة الملوثات العضوية وغير العضوية من المياه العادمة، والتخلص من أكبر نسبة ممكنة من تلك الملوّثات.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" name="Google Shape;1639;p41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latin typeface="+mn-lt"/>
                <a:cs typeface="+mn-cs"/>
              </a:rPr>
              <a:t>انواع معالجة المياه العادمة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1642" name="Google Shape;1642;p41"/>
          <p:cNvSpPr txBox="1">
            <a:spLocks noGrp="1"/>
          </p:cNvSpPr>
          <p:nvPr>
            <p:ph type="subTitle" idx="3"/>
          </p:nvPr>
        </p:nvSpPr>
        <p:spPr>
          <a:xfrm>
            <a:off x="6125809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1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المعالجة الفيزيائية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43" name="Google Shape;1643;p41"/>
          <p:cNvSpPr txBox="1">
            <a:spLocks noGrp="1"/>
          </p:cNvSpPr>
          <p:nvPr>
            <p:ph type="title" idx="4"/>
          </p:nvPr>
        </p:nvSpPr>
        <p:spPr>
          <a:xfrm>
            <a:off x="6001118" y="1871194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1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44" name="Google Shape;1644;p41"/>
          <p:cNvSpPr txBox="1">
            <a:spLocks noGrp="1"/>
          </p:cNvSpPr>
          <p:nvPr>
            <p:ph type="title" idx="5"/>
          </p:nvPr>
        </p:nvSpPr>
        <p:spPr>
          <a:xfrm>
            <a:off x="895200" y="184891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3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51" name="Google Shape;1651;p41"/>
          <p:cNvSpPr txBox="1">
            <a:spLocks noGrp="1"/>
          </p:cNvSpPr>
          <p:nvPr>
            <p:ph type="subTitle" idx="15"/>
          </p:nvPr>
        </p:nvSpPr>
        <p:spPr>
          <a:xfrm>
            <a:off x="801645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المعاجة البيولوجية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53" name="Google Shape;1653;p41"/>
          <p:cNvSpPr txBox="1">
            <a:spLocks noGrp="1"/>
          </p:cNvSpPr>
          <p:nvPr>
            <p:ph type="subTitle" idx="17"/>
          </p:nvPr>
        </p:nvSpPr>
        <p:spPr>
          <a:xfrm>
            <a:off x="3411766" y="2673835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ar-JO" dirty="0" smtClean="0">
                <a:solidFill>
                  <a:schemeClr val="bg1"/>
                </a:solidFill>
                <a:latin typeface="+mn-lt"/>
                <a:cs typeface="+mn-cs"/>
              </a:rPr>
              <a:t>المعالجة الكيميائية </a:t>
            </a:r>
            <a:endParaRPr dirty="0">
              <a:solidFill>
                <a:schemeClr val="bg1"/>
              </a:solidFill>
              <a:latin typeface="+mn-lt"/>
              <a:cs typeface="+mn-cs"/>
            </a:endParaRPr>
          </a:p>
        </p:txBody>
      </p:sp>
      <p:sp>
        <p:nvSpPr>
          <p:cNvPr id="1654" name="Google Shape;1654;p41"/>
          <p:cNvSpPr txBox="1">
            <a:spLocks noGrp="1"/>
          </p:cNvSpPr>
          <p:nvPr>
            <p:ph type="title" idx="18"/>
          </p:nvPr>
        </p:nvSpPr>
        <p:spPr>
          <a:xfrm>
            <a:off x="3401400" y="1871194"/>
            <a:ext cx="2506200" cy="42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chemeClr val="bg1"/>
                </a:solidFill>
              </a:rPr>
              <a:t>2</a:t>
            </a:r>
            <a:endParaRPr dirty="0">
              <a:solidFill>
                <a:schemeClr val="bg1"/>
              </a:solidFill>
            </a:endParaRPr>
          </a:p>
        </p:txBody>
      </p:sp>
      <p:sp>
        <p:nvSpPr>
          <p:cNvPr id="1658" name="Google Shape;1658;p41"/>
          <p:cNvSpPr/>
          <p:nvPr/>
        </p:nvSpPr>
        <p:spPr>
          <a:xfrm>
            <a:off x="6890279" y="546903"/>
            <a:ext cx="1540497" cy="509830"/>
          </a:xfrm>
          <a:custGeom>
            <a:avLst/>
            <a:gdLst/>
            <a:ahLst/>
            <a:cxnLst/>
            <a:rect l="l" t="t" r="r" b="b"/>
            <a:pathLst>
              <a:path w="29527" h="9772" extrusionOk="0">
                <a:moveTo>
                  <a:pt x="17662" y="1"/>
                </a:moveTo>
                <a:cubicBezTo>
                  <a:pt x="15697" y="1"/>
                  <a:pt x="13694" y="1420"/>
                  <a:pt x="12665" y="4469"/>
                </a:cubicBezTo>
                <a:cubicBezTo>
                  <a:pt x="11783" y="3198"/>
                  <a:pt x="10819" y="2638"/>
                  <a:pt x="9956" y="2638"/>
                </a:cubicBezTo>
                <a:cubicBezTo>
                  <a:pt x="8752" y="2638"/>
                  <a:pt x="7747" y="3730"/>
                  <a:pt x="7445" y="5505"/>
                </a:cubicBezTo>
                <a:cubicBezTo>
                  <a:pt x="6807" y="4894"/>
                  <a:pt x="6154" y="4619"/>
                  <a:pt x="5580" y="4619"/>
                </a:cubicBezTo>
                <a:cubicBezTo>
                  <a:pt x="4421" y="4619"/>
                  <a:pt x="3578" y="5735"/>
                  <a:pt x="3800" y="7452"/>
                </a:cubicBezTo>
                <a:cubicBezTo>
                  <a:pt x="3301" y="7091"/>
                  <a:pt x="2803" y="6934"/>
                  <a:pt x="2343" y="6934"/>
                </a:cubicBezTo>
                <a:cubicBezTo>
                  <a:pt x="1008" y="6934"/>
                  <a:pt x="1" y="8261"/>
                  <a:pt x="278" y="9772"/>
                </a:cubicBezTo>
                <a:lnTo>
                  <a:pt x="29526" y="9772"/>
                </a:lnTo>
                <a:cubicBezTo>
                  <a:pt x="29526" y="6388"/>
                  <a:pt x="27059" y="4628"/>
                  <a:pt x="24884" y="4628"/>
                </a:cubicBezTo>
                <a:cubicBezTo>
                  <a:pt x="24090" y="4628"/>
                  <a:pt x="23335" y="4862"/>
                  <a:pt x="22753" y="5339"/>
                </a:cubicBezTo>
                <a:cubicBezTo>
                  <a:pt x="22143" y="1889"/>
                  <a:pt x="19928" y="1"/>
                  <a:pt x="1766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2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04" name="Google Shape;2104;p50"/>
          <p:cNvGrpSpPr/>
          <p:nvPr/>
        </p:nvGrpSpPr>
        <p:grpSpPr>
          <a:xfrm>
            <a:off x="6833222" y="1099872"/>
            <a:ext cx="2387445" cy="4134601"/>
            <a:chOff x="6833222" y="1099872"/>
            <a:chExt cx="2387445" cy="4134601"/>
          </a:xfrm>
        </p:grpSpPr>
        <p:sp>
          <p:nvSpPr>
            <p:cNvPr id="2105" name="Google Shape;2105;p50"/>
            <p:cNvSpPr/>
            <p:nvPr/>
          </p:nvSpPr>
          <p:spPr>
            <a:xfrm rot="-7103">
              <a:off x="7513826" y="3763723"/>
              <a:ext cx="290401" cy="1236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6" name="Google Shape;2106;p50"/>
            <p:cNvSpPr/>
            <p:nvPr/>
          </p:nvSpPr>
          <p:spPr>
            <a:xfrm rot="949868">
              <a:off x="6848426" y="1150286"/>
              <a:ext cx="392591" cy="16677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7" name="Google Shape;2107;p50"/>
            <p:cNvSpPr/>
            <p:nvPr/>
          </p:nvSpPr>
          <p:spPr>
            <a:xfrm rot="-4102">
              <a:off x="7985051" y="2760076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08" name="Google Shape;2108;p50"/>
            <p:cNvGrpSpPr/>
            <p:nvPr/>
          </p:nvGrpSpPr>
          <p:grpSpPr>
            <a:xfrm>
              <a:off x="7443249" y="3049982"/>
              <a:ext cx="642347" cy="392284"/>
              <a:chOff x="-1677100" y="665488"/>
              <a:chExt cx="483950" cy="295550"/>
            </a:xfrm>
          </p:grpSpPr>
          <p:sp>
            <p:nvSpPr>
              <p:cNvPr id="2109" name="Google Shape;2109;p50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0" name="Google Shape;2110;p50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1" name="Google Shape;2111;p50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2" name="Google Shape;2112;p50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3" name="Google Shape;2113;p50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4" name="Google Shape;2114;p50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5" name="Google Shape;2115;p50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16" name="Google Shape;2116;p50"/>
            <p:cNvGrpSpPr/>
            <p:nvPr/>
          </p:nvGrpSpPr>
          <p:grpSpPr>
            <a:xfrm>
              <a:off x="7292745" y="3049980"/>
              <a:ext cx="1927922" cy="2184493"/>
              <a:chOff x="7292745" y="3049980"/>
              <a:chExt cx="1927922" cy="2184493"/>
            </a:xfrm>
          </p:grpSpPr>
          <p:sp>
            <p:nvSpPr>
              <p:cNvPr id="2117" name="Google Shape;2117;p50"/>
              <p:cNvSpPr/>
              <p:nvPr/>
            </p:nvSpPr>
            <p:spPr>
              <a:xfrm>
                <a:off x="7292745" y="3762443"/>
                <a:ext cx="1851807" cy="1405118"/>
              </a:xfrm>
              <a:custGeom>
                <a:avLst/>
                <a:gdLst/>
                <a:ahLst/>
                <a:cxnLst/>
                <a:rect l="l" t="t" r="r" b="b"/>
                <a:pathLst>
                  <a:path w="40764" h="30931" extrusionOk="0">
                    <a:moveTo>
                      <a:pt x="37643" y="1"/>
                    </a:moveTo>
                    <a:cubicBezTo>
                      <a:pt x="36339" y="1"/>
                      <a:pt x="34901" y="1033"/>
                      <a:pt x="34392" y="2844"/>
                    </a:cubicBezTo>
                    <a:cubicBezTo>
                      <a:pt x="33458" y="6080"/>
                      <a:pt x="36427" y="9048"/>
                      <a:pt x="37795" y="11550"/>
                    </a:cubicBezTo>
                    <a:cubicBezTo>
                      <a:pt x="38740" y="13256"/>
                      <a:pt x="37486" y="14803"/>
                      <a:pt x="36137" y="14803"/>
                    </a:cubicBezTo>
                    <a:cubicBezTo>
                      <a:pt x="35534" y="14803"/>
                      <a:pt x="34912" y="14494"/>
                      <a:pt x="34459" y="13752"/>
                    </a:cubicBezTo>
                    <a:cubicBezTo>
                      <a:pt x="32991" y="11350"/>
                      <a:pt x="34359" y="9148"/>
                      <a:pt x="33425" y="7847"/>
                    </a:cubicBezTo>
                    <a:cubicBezTo>
                      <a:pt x="33198" y="7520"/>
                      <a:pt x="32945" y="7363"/>
                      <a:pt x="32687" y="7363"/>
                    </a:cubicBezTo>
                    <a:cubicBezTo>
                      <a:pt x="31921" y="7363"/>
                      <a:pt x="31105" y="8738"/>
                      <a:pt x="30756" y="11083"/>
                    </a:cubicBezTo>
                    <a:cubicBezTo>
                      <a:pt x="30289" y="14219"/>
                      <a:pt x="32324" y="14619"/>
                      <a:pt x="33992" y="17254"/>
                    </a:cubicBezTo>
                    <a:cubicBezTo>
                      <a:pt x="35660" y="19923"/>
                      <a:pt x="36394" y="24259"/>
                      <a:pt x="33992" y="25193"/>
                    </a:cubicBezTo>
                    <a:cubicBezTo>
                      <a:pt x="33553" y="25364"/>
                      <a:pt x="33191" y="25444"/>
                      <a:pt x="32892" y="25444"/>
                    </a:cubicBezTo>
                    <a:cubicBezTo>
                      <a:pt x="31557" y="25444"/>
                      <a:pt x="31490" y="23835"/>
                      <a:pt x="31490" y="21491"/>
                    </a:cubicBezTo>
                    <a:cubicBezTo>
                      <a:pt x="31490" y="20222"/>
                      <a:pt x="30786" y="19625"/>
                      <a:pt x="30023" y="19625"/>
                    </a:cubicBezTo>
                    <a:cubicBezTo>
                      <a:pt x="29061" y="19625"/>
                      <a:pt x="28005" y="20575"/>
                      <a:pt x="28154" y="22325"/>
                    </a:cubicBezTo>
                    <a:cubicBezTo>
                      <a:pt x="28421" y="25460"/>
                      <a:pt x="28788" y="27395"/>
                      <a:pt x="25653" y="27795"/>
                    </a:cubicBezTo>
                    <a:cubicBezTo>
                      <a:pt x="25516" y="27811"/>
                      <a:pt x="25387" y="27819"/>
                      <a:pt x="25267" y="27819"/>
                    </a:cubicBezTo>
                    <a:cubicBezTo>
                      <a:pt x="22622" y="27819"/>
                      <a:pt x="23775" y="24091"/>
                      <a:pt x="25019" y="21858"/>
                    </a:cubicBezTo>
                    <a:cubicBezTo>
                      <a:pt x="26286" y="19556"/>
                      <a:pt x="29455" y="19022"/>
                      <a:pt x="29822" y="16620"/>
                    </a:cubicBezTo>
                    <a:cubicBezTo>
                      <a:pt x="30189" y="14252"/>
                      <a:pt x="28688" y="14386"/>
                      <a:pt x="28755" y="11817"/>
                    </a:cubicBezTo>
                    <a:cubicBezTo>
                      <a:pt x="28788" y="9282"/>
                      <a:pt x="30256" y="7481"/>
                      <a:pt x="30189" y="4679"/>
                    </a:cubicBezTo>
                    <a:cubicBezTo>
                      <a:pt x="30152" y="3123"/>
                      <a:pt x="29029" y="2336"/>
                      <a:pt x="27786" y="2336"/>
                    </a:cubicBezTo>
                    <a:cubicBezTo>
                      <a:pt x="26818" y="2336"/>
                      <a:pt x="25776" y="2814"/>
                      <a:pt x="25119" y="3778"/>
                    </a:cubicBezTo>
                    <a:cubicBezTo>
                      <a:pt x="23584" y="5979"/>
                      <a:pt x="25286" y="8014"/>
                      <a:pt x="26453" y="12918"/>
                    </a:cubicBezTo>
                    <a:cubicBezTo>
                      <a:pt x="27039" y="15379"/>
                      <a:pt x="26112" y="16437"/>
                      <a:pt x="25056" y="16437"/>
                    </a:cubicBezTo>
                    <a:cubicBezTo>
                      <a:pt x="24009" y="16437"/>
                      <a:pt x="22834" y="15396"/>
                      <a:pt x="22884" y="13652"/>
                    </a:cubicBezTo>
                    <a:cubicBezTo>
                      <a:pt x="22958" y="11056"/>
                      <a:pt x="22867" y="9119"/>
                      <a:pt x="21810" y="9119"/>
                    </a:cubicBezTo>
                    <a:cubicBezTo>
                      <a:pt x="21441" y="9119"/>
                      <a:pt x="20954" y="9356"/>
                      <a:pt x="20315" y="9882"/>
                    </a:cubicBezTo>
                    <a:cubicBezTo>
                      <a:pt x="17814" y="11884"/>
                      <a:pt x="20382" y="16153"/>
                      <a:pt x="22250" y="19823"/>
                    </a:cubicBezTo>
                    <a:cubicBezTo>
                      <a:pt x="23494" y="22311"/>
                      <a:pt x="22714" y="23649"/>
                      <a:pt x="21822" y="23649"/>
                    </a:cubicBezTo>
                    <a:cubicBezTo>
                      <a:pt x="21399" y="23649"/>
                      <a:pt x="20951" y="23348"/>
                      <a:pt x="20682" y="22725"/>
                    </a:cubicBezTo>
                    <a:cubicBezTo>
                      <a:pt x="20188" y="21558"/>
                      <a:pt x="19435" y="20825"/>
                      <a:pt x="18675" y="20825"/>
                    </a:cubicBezTo>
                    <a:cubicBezTo>
                      <a:pt x="18153" y="20825"/>
                      <a:pt x="17628" y="21170"/>
                      <a:pt x="17180" y="21958"/>
                    </a:cubicBezTo>
                    <a:cubicBezTo>
                      <a:pt x="16046" y="23926"/>
                      <a:pt x="17347" y="27428"/>
                      <a:pt x="15979" y="29229"/>
                    </a:cubicBezTo>
                    <a:cubicBezTo>
                      <a:pt x="15530" y="29821"/>
                      <a:pt x="15016" y="30107"/>
                      <a:pt x="14507" y="30107"/>
                    </a:cubicBezTo>
                    <a:cubicBezTo>
                      <a:pt x="13466" y="30107"/>
                      <a:pt x="12446" y="28912"/>
                      <a:pt x="12043" y="26694"/>
                    </a:cubicBezTo>
                    <a:cubicBezTo>
                      <a:pt x="11442" y="23359"/>
                      <a:pt x="13944" y="22792"/>
                      <a:pt x="15512" y="19823"/>
                    </a:cubicBezTo>
                    <a:cubicBezTo>
                      <a:pt x="16814" y="17358"/>
                      <a:pt x="15241" y="15744"/>
                      <a:pt x="13277" y="15744"/>
                    </a:cubicBezTo>
                    <a:cubicBezTo>
                      <a:pt x="12875" y="15744"/>
                      <a:pt x="12456" y="15812"/>
                      <a:pt x="12043" y="15953"/>
                    </a:cubicBezTo>
                    <a:cubicBezTo>
                      <a:pt x="9574" y="16787"/>
                      <a:pt x="11342" y="19956"/>
                      <a:pt x="10709" y="23659"/>
                    </a:cubicBezTo>
                    <a:cubicBezTo>
                      <a:pt x="10514" y="24747"/>
                      <a:pt x="10065" y="25184"/>
                      <a:pt x="9527" y="25184"/>
                    </a:cubicBezTo>
                    <a:cubicBezTo>
                      <a:pt x="8215" y="25184"/>
                      <a:pt x="6372" y="22594"/>
                      <a:pt x="6372" y="20490"/>
                    </a:cubicBezTo>
                    <a:cubicBezTo>
                      <a:pt x="6372" y="18504"/>
                      <a:pt x="5151" y="16412"/>
                      <a:pt x="3783" y="16412"/>
                    </a:cubicBezTo>
                    <a:cubicBezTo>
                      <a:pt x="3128" y="16412"/>
                      <a:pt x="2440" y="16890"/>
                      <a:pt x="1836" y="18088"/>
                    </a:cubicBezTo>
                    <a:cubicBezTo>
                      <a:pt x="1" y="21791"/>
                      <a:pt x="3403" y="24660"/>
                      <a:pt x="4704" y="26127"/>
                    </a:cubicBezTo>
                    <a:cubicBezTo>
                      <a:pt x="6005" y="27595"/>
                      <a:pt x="6472" y="29530"/>
                      <a:pt x="2770" y="30931"/>
                    </a:cubicBezTo>
                    <a:lnTo>
                      <a:pt x="40763" y="30330"/>
                    </a:lnTo>
                    <a:cubicBezTo>
                      <a:pt x="40763" y="30330"/>
                      <a:pt x="40763" y="4979"/>
                      <a:pt x="39929" y="1943"/>
                    </a:cubicBezTo>
                    <a:cubicBezTo>
                      <a:pt x="39567" y="610"/>
                      <a:pt x="38644" y="1"/>
                      <a:pt x="37643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118" name="Google Shape;2118;p50"/>
              <p:cNvGrpSpPr/>
              <p:nvPr/>
            </p:nvGrpSpPr>
            <p:grpSpPr>
              <a:xfrm rot="-685221" flipH="1">
                <a:off x="8052983" y="3128490"/>
                <a:ext cx="986183" cy="1931904"/>
                <a:chOff x="3978000" y="1359750"/>
                <a:chExt cx="692200" cy="1356000"/>
              </a:xfrm>
            </p:grpSpPr>
            <p:sp>
              <p:nvSpPr>
                <p:cNvPr id="2119" name="Google Shape;2119;p50"/>
                <p:cNvSpPr/>
                <p:nvPr/>
              </p:nvSpPr>
              <p:spPr>
                <a:xfrm>
                  <a:off x="3996350" y="1359750"/>
                  <a:ext cx="206850" cy="4770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274" h="19081" extrusionOk="0">
                      <a:moveTo>
                        <a:pt x="3837" y="0"/>
                      </a:moveTo>
                      <a:cubicBezTo>
                        <a:pt x="3837" y="1"/>
                        <a:pt x="2036" y="5271"/>
                        <a:pt x="1035" y="9541"/>
                      </a:cubicBezTo>
                      <a:cubicBezTo>
                        <a:pt x="1" y="13777"/>
                        <a:pt x="2603" y="19081"/>
                        <a:pt x="2603" y="19081"/>
                      </a:cubicBezTo>
                      <a:cubicBezTo>
                        <a:pt x="8273" y="7973"/>
                        <a:pt x="3837" y="1"/>
                        <a:pt x="3837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0" name="Google Shape;2120;p50"/>
                <p:cNvSpPr/>
                <p:nvPr/>
              </p:nvSpPr>
              <p:spPr>
                <a:xfrm>
                  <a:off x="4102275" y="1480675"/>
                  <a:ext cx="15930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72" h="32524" extrusionOk="0">
                      <a:moveTo>
                        <a:pt x="3336" y="0"/>
                      </a:moveTo>
                      <a:cubicBezTo>
                        <a:pt x="3336" y="1"/>
                        <a:pt x="3803" y="935"/>
                        <a:pt x="3736" y="4704"/>
                      </a:cubicBezTo>
                      <a:cubicBezTo>
                        <a:pt x="3669" y="8473"/>
                        <a:pt x="2402" y="11542"/>
                        <a:pt x="1234" y="16645"/>
                      </a:cubicBezTo>
                      <a:cubicBezTo>
                        <a:pt x="67" y="21749"/>
                        <a:pt x="0" y="26586"/>
                        <a:pt x="4403" y="32524"/>
                      </a:cubicBezTo>
                      <a:cubicBezTo>
                        <a:pt x="4403" y="32524"/>
                        <a:pt x="4337" y="31022"/>
                        <a:pt x="4070" y="28621"/>
                      </a:cubicBezTo>
                      <a:cubicBezTo>
                        <a:pt x="3803" y="26186"/>
                        <a:pt x="5271" y="20415"/>
                        <a:pt x="5838" y="12176"/>
                      </a:cubicBezTo>
                      <a:cubicBezTo>
                        <a:pt x="6371" y="3970"/>
                        <a:pt x="3336" y="1"/>
                        <a:pt x="3336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1" name="Google Shape;2121;p50"/>
                <p:cNvSpPr/>
                <p:nvPr/>
              </p:nvSpPr>
              <p:spPr>
                <a:xfrm>
                  <a:off x="3978000" y="2038575"/>
                  <a:ext cx="466200" cy="3915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8648" h="15663" extrusionOk="0">
                      <a:moveTo>
                        <a:pt x="18322" y="15088"/>
                      </a:moveTo>
                      <a:cubicBezTo>
                        <a:pt x="18431" y="15139"/>
                        <a:pt x="18539" y="15191"/>
                        <a:pt x="18648" y="15244"/>
                      </a:cubicBezTo>
                      <a:cubicBezTo>
                        <a:pt x="18538" y="15190"/>
                        <a:pt x="18429" y="15138"/>
                        <a:pt x="18322" y="15088"/>
                      </a:cubicBezTo>
                      <a:close/>
                      <a:moveTo>
                        <a:pt x="1" y="0"/>
                      </a:moveTo>
                      <a:lnTo>
                        <a:pt x="1" y="0"/>
                      </a:lnTo>
                      <a:cubicBezTo>
                        <a:pt x="735" y="2936"/>
                        <a:pt x="1168" y="5938"/>
                        <a:pt x="1302" y="8973"/>
                      </a:cubicBezTo>
                      <a:cubicBezTo>
                        <a:pt x="1553" y="14117"/>
                        <a:pt x="4104" y="15663"/>
                        <a:pt x="7541" y="15663"/>
                      </a:cubicBezTo>
                      <a:cubicBezTo>
                        <a:pt x="7760" y="15663"/>
                        <a:pt x="7982" y="15657"/>
                        <a:pt x="8207" y="15645"/>
                      </a:cubicBezTo>
                      <a:cubicBezTo>
                        <a:pt x="10798" y="15507"/>
                        <a:pt x="12412" y="14203"/>
                        <a:pt x="14782" y="14203"/>
                      </a:cubicBezTo>
                      <a:cubicBezTo>
                        <a:pt x="15783" y="14203"/>
                        <a:pt x="16920" y="14436"/>
                        <a:pt x="18322" y="15088"/>
                      </a:cubicBezTo>
                      <a:lnTo>
                        <a:pt x="18322" y="15088"/>
                      </a:lnTo>
                      <a:cubicBezTo>
                        <a:pt x="16717" y="14331"/>
                        <a:pt x="15029" y="13751"/>
                        <a:pt x="13310" y="13376"/>
                      </a:cubicBezTo>
                      <a:cubicBezTo>
                        <a:pt x="10542" y="12809"/>
                        <a:pt x="5271" y="13910"/>
                        <a:pt x="4571" y="8973"/>
                      </a:cubicBezTo>
                      <a:cubicBezTo>
                        <a:pt x="3837" y="4037"/>
                        <a:pt x="1" y="1"/>
                        <a:pt x="1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2" name="Google Shape;2122;p50"/>
                <p:cNvSpPr/>
                <p:nvPr/>
              </p:nvSpPr>
              <p:spPr>
                <a:xfrm>
                  <a:off x="4273225" y="1963525"/>
                  <a:ext cx="321075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43" h="23017" extrusionOk="0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0" y="0"/>
                        <a:pt x="668" y="3603"/>
                        <a:pt x="1401" y="8006"/>
                      </a:cubicBezTo>
                      <a:cubicBezTo>
                        <a:pt x="2135" y="12442"/>
                        <a:pt x="5738" y="13476"/>
                        <a:pt x="7939" y="15378"/>
                      </a:cubicBezTo>
                      <a:cubicBezTo>
                        <a:pt x="10174" y="17246"/>
                        <a:pt x="10541" y="19080"/>
                        <a:pt x="11175" y="20515"/>
                      </a:cubicBezTo>
                      <a:cubicBezTo>
                        <a:pt x="11609" y="21449"/>
                        <a:pt x="12142" y="22283"/>
                        <a:pt x="12843" y="23017"/>
                      </a:cubicBezTo>
                      <a:cubicBezTo>
                        <a:pt x="11275" y="18747"/>
                        <a:pt x="12476" y="13943"/>
                        <a:pt x="10241" y="11942"/>
                      </a:cubicBezTo>
                      <a:cubicBezTo>
                        <a:pt x="8039" y="9974"/>
                        <a:pt x="5037" y="8540"/>
                        <a:pt x="3269" y="4970"/>
                      </a:cubicBezTo>
                      <a:cubicBezTo>
                        <a:pt x="1502" y="1368"/>
                        <a:pt x="1" y="0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3" name="Google Shape;2123;p50"/>
                <p:cNvSpPr/>
                <p:nvPr/>
              </p:nvSpPr>
              <p:spPr>
                <a:xfrm>
                  <a:off x="4038050" y="2497175"/>
                  <a:ext cx="628800" cy="1802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52" h="7208" extrusionOk="0">
                      <a:moveTo>
                        <a:pt x="3418" y="0"/>
                      </a:moveTo>
                      <a:cubicBezTo>
                        <a:pt x="2260" y="0"/>
                        <a:pt x="1107" y="208"/>
                        <a:pt x="1" y="603"/>
                      </a:cubicBezTo>
                      <a:cubicBezTo>
                        <a:pt x="92" y="601"/>
                        <a:pt x="183" y="599"/>
                        <a:pt x="274" y="599"/>
                      </a:cubicBezTo>
                      <a:cubicBezTo>
                        <a:pt x="2546" y="599"/>
                        <a:pt x="4740" y="1397"/>
                        <a:pt x="6472" y="2905"/>
                      </a:cubicBezTo>
                      <a:cubicBezTo>
                        <a:pt x="8918" y="5052"/>
                        <a:pt x="10744" y="6468"/>
                        <a:pt x="13321" y="6468"/>
                      </a:cubicBezTo>
                      <a:cubicBezTo>
                        <a:pt x="13907" y="6468"/>
                        <a:pt x="14532" y="6395"/>
                        <a:pt x="15212" y="6240"/>
                      </a:cubicBezTo>
                      <a:cubicBezTo>
                        <a:pt x="17832" y="5645"/>
                        <a:pt x="19585" y="4964"/>
                        <a:pt x="21090" y="4964"/>
                      </a:cubicBezTo>
                      <a:cubicBezTo>
                        <a:pt x="21692" y="4964"/>
                        <a:pt x="22255" y="5073"/>
                        <a:pt x="22817" y="5340"/>
                      </a:cubicBezTo>
                      <a:cubicBezTo>
                        <a:pt x="24478" y="6088"/>
                        <a:pt x="24991" y="6881"/>
                        <a:pt x="25117" y="7129"/>
                      </a:cubicBezTo>
                      <a:lnTo>
                        <a:pt x="25117" y="7129"/>
                      </a:lnTo>
                      <a:cubicBezTo>
                        <a:pt x="23466" y="3508"/>
                        <a:pt x="20008" y="2301"/>
                        <a:pt x="16214" y="2301"/>
                      </a:cubicBezTo>
                      <a:cubicBezTo>
                        <a:pt x="15674" y="2301"/>
                        <a:pt x="15127" y="2326"/>
                        <a:pt x="14578" y="2371"/>
                      </a:cubicBezTo>
                      <a:cubicBezTo>
                        <a:pt x="14141" y="2407"/>
                        <a:pt x="13735" y="2424"/>
                        <a:pt x="13357" y="2424"/>
                      </a:cubicBezTo>
                      <a:cubicBezTo>
                        <a:pt x="9898" y="2424"/>
                        <a:pt x="8692" y="1025"/>
                        <a:pt x="5805" y="303"/>
                      </a:cubicBezTo>
                      <a:cubicBezTo>
                        <a:pt x="5016" y="99"/>
                        <a:pt x="4216" y="0"/>
                        <a:pt x="3418" y="0"/>
                      </a:cubicBezTo>
                      <a:close/>
                      <a:moveTo>
                        <a:pt x="25117" y="7129"/>
                      </a:moveTo>
                      <a:cubicBezTo>
                        <a:pt x="25128" y="7155"/>
                        <a:pt x="25140" y="7182"/>
                        <a:pt x="25152" y="7208"/>
                      </a:cubicBezTo>
                      <a:cubicBezTo>
                        <a:pt x="25152" y="7208"/>
                        <a:pt x="25142" y="7180"/>
                        <a:pt x="25117" y="7129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4" name="Google Shape;2124;p50"/>
                <p:cNvSpPr/>
                <p:nvPr/>
              </p:nvSpPr>
              <p:spPr>
                <a:xfrm>
                  <a:off x="4033875" y="1359750"/>
                  <a:ext cx="636325" cy="13560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453" h="54240" fill="none" extrusionOk="0">
                      <a:moveTo>
                        <a:pt x="25452" y="54239"/>
                      </a:moveTo>
                      <a:cubicBezTo>
                        <a:pt x="25452" y="49703"/>
                        <a:pt x="21483" y="45300"/>
                        <a:pt x="16413" y="42397"/>
                      </a:cubicBezTo>
                      <a:cubicBezTo>
                        <a:pt x="11342" y="39495"/>
                        <a:pt x="5505" y="38461"/>
                        <a:pt x="2736" y="31456"/>
                      </a:cubicBezTo>
                      <a:cubicBezTo>
                        <a:pt x="1" y="24418"/>
                        <a:pt x="701" y="22450"/>
                        <a:pt x="1168" y="18113"/>
                      </a:cubicBezTo>
                      <a:cubicBezTo>
                        <a:pt x="1635" y="13810"/>
                        <a:pt x="3136" y="4470"/>
                        <a:pt x="2336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5" name="Google Shape;2125;p50"/>
                <p:cNvSpPr/>
                <p:nvPr/>
              </p:nvSpPr>
              <p:spPr>
                <a:xfrm>
                  <a:off x="4139800" y="1480675"/>
                  <a:ext cx="91750" cy="8131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670" h="32524" fill="none" extrusionOk="0">
                      <a:moveTo>
                        <a:pt x="1835" y="0"/>
                      </a:moveTo>
                      <a:cubicBezTo>
                        <a:pt x="3403" y="6171"/>
                        <a:pt x="3670" y="10908"/>
                        <a:pt x="1835" y="18013"/>
                      </a:cubicBezTo>
                      <a:cubicBezTo>
                        <a:pt x="0" y="25118"/>
                        <a:pt x="2369" y="30789"/>
                        <a:pt x="2902" y="32524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6" name="Google Shape;2126;p50"/>
                <p:cNvSpPr/>
                <p:nvPr/>
              </p:nvSpPr>
              <p:spPr>
                <a:xfrm>
                  <a:off x="3978000" y="2037725"/>
                  <a:ext cx="441175" cy="3736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7647" h="14945" fill="none" extrusionOk="0">
                      <a:moveTo>
                        <a:pt x="1" y="1"/>
                      </a:moveTo>
                      <a:cubicBezTo>
                        <a:pt x="2503" y="5305"/>
                        <a:pt x="2203" y="10875"/>
                        <a:pt x="4571" y="12910"/>
                      </a:cubicBezTo>
                      <a:cubicBezTo>
                        <a:pt x="6906" y="14945"/>
                        <a:pt x="14311" y="12677"/>
                        <a:pt x="17647" y="14711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7" name="Google Shape;2127;p50"/>
                <p:cNvSpPr/>
                <p:nvPr/>
              </p:nvSpPr>
              <p:spPr>
                <a:xfrm>
                  <a:off x="4273225" y="1963525"/>
                  <a:ext cx="320250" cy="575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810" h="23017" fill="none" extrusionOk="0">
                      <a:moveTo>
                        <a:pt x="0" y="0"/>
                      </a:moveTo>
                      <a:cubicBezTo>
                        <a:pt x="2135" y="5170"/>
                        <a:pt x="2335" y="9373"/>
                        <a:pt x="5838" y="11508"/>
                      </a:cubicBezTo>
                      <a:cubicBezTo>
                        <a:pt x="9340" y="13643"/>
                        <a:pt x="9707" y="13210"/>
                        <a:pt x="10541" y="16345"/>
                      </a:cubicBezTo>
                      <a:cubicBezTo>
                        <a:pt x="11175" y="18613"/>
                        <a:pt x="11942" y="20848"/>
                        <a:pt x="12810" y="2301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8" name="Google Shape;2128;p50"/>
                <p:cNvSpPr/>
                <p:nvPr/>
              </p:nvSpPr>
              <p:spPr>
                <a:xfrm>
                  <a:off x="4038050" y="2504725"/>
                  <a:ext cx="627975" cy="172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19" h="6906" fill="none" extrusionOk="0">
                      <a:moveTo>
                        <a:pt x="1" y="301"/>
                      </a:moveTo>
                      <a:cubicBezTo>
                        <a:pt x="5805" y="1"/>
                        <a:pt x="8207" y="3270"/>
                        <a:pt x="11776" y="4204"/>
                      </a:cubicBezTo>
                      <a:cubicBezTo>
                        <a:pt x="15312" y="5105"/>
                        <a:pt x="16646" y="3337"/>
                        <a:pt x="19281" y="3337"/>
                      </a:cubicBezTo>
                      <a:cubicBezTo>
                        <a:pt x="21916" y="3303"/>
                        <a:pt x="25119" y="6906"/>
                        <a:pt x="25119" y="6906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lt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129" name="Google Shape;2129;p50"/>
              <p:cNvGrpSpPr/>
              <p:nvPr/>
            </p:nvGrpSpPr>
            <p:grpSpPr>
              <a:xfrm rot="-2736561">
                <a:off x="7554097" y="3906107"/>
                <a:ext cx="989131" cy="1147296"/>
                <a:chOff x="4483725" y="3281075"/>
                <a:chExt cx="511225" cy="592950"/>
              </a:xfrm>
            </p:grpSpPr>
            <p:sp>
              <p:nvSpPr>
                <p:cNvPr id="2130" name="Google Shape;2130;p50"/>
                <p:cNvSpPr/>
                <p:nvPr/>
              </p:nvSpPr>
              <p:spPr>
                <a:xfrm>
                  <a:off x="4483725" y="3362800"/>
                  <a:ext cx="152650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106" h="13377" extrusionOk="0">
                      <a:moveTo>
                        <a:pt x="1435" y="0"/>
                      </a:moveTo>
                      <a:cubicBezTo>
                        <a:pt x="1435" y="1"/>
                        <a:pt x="1" y="6005"/>
                        <a:pt x="2336" y="8373"/>
                      </a:cubicBezTo>
                      <a:cubicBezTo>
                        <a:pt x="3703" y="9774"/>
                        <a:pt x="4738" y="11509"/>
                        <a:pt x="5271" y="13377"/>
                      </a:cubicBezTo>
                      <a:cubicBezTo>
                        <a:pt x="5271" y="13377"/>
                        <a:pt x="6105" y="8540"/>
                        <a:pt x="5471" y="6338"/>
                      </a:cubicBezTo>
                      <a:cubicBezTo>
                        <a:pt x="4871" y="4170"/>
                        <a:pt x="2536" y="3836"/>
                        <a:pt x="1435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1" name="Google Shape;2131;p50"/>
                <p:cNvSpPr/>
                <p:nvPr/>
              </p:nvSpPr>
              <p:spPr>
                <a:xfrm>
                  <a:off x="4597150" y="3490375"/>
                  <a:ext cx="371950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78" h="13811" extrusionOk="0">
                      <a:moveTo>
                        <a:pt x="14878" y="1"/>
                      </a:moveTo>
                      <a:lnTo>
                        <a:pt x="14878" y="1"/>
                      </a:lnTo>
                      <a:cubicBezTo>
                        <a:pt x="13176" y="1836"/>
                        <a:pt x="11042" y="3170"/>
                        <a:pt x="8640" y="3870"/>
                      </a:cubicBezTo>
                      <a:cubicBezTo>
                        <a:pt x="4837" y="4938"/>
                        <a:pt x="4037" y="5538"/>
                        <a:pt x="3036" y="7706"/>
                      </a:cubicBezTo>
                      <a:cubicBezTo>
                        <a:pt x="2069" y="9841"/>
                        <a:pt x="0" y="13811"/>
                        <a:pt x="0" y="13811"/>
                      </a:cubicBezTo>
                      <a:cubicBezTo>
                        <a:pt x="2969" y="10642"/>
                        <a:pt x="3036" y="8974"/>
                        <a:pt x="5738" y="8274"/>
                      </a:cubicBezTo>
                      <a:cubicBezTo>
                        <a:pt x="8473" y="7573"/>
                        <a:pt x="11775" y="6472"/>
                        <a:pt x="13210" y="4571"/>
                      </a:cubicBezTo>
                      <a:cubicBezTo>
                        <a:pt x="14611" y="2636"/>
                        <a:pt x="14878" y="1"/>
                        <a:pt x="14878" y="1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2" name="Google Shape;2132;p50"/>
                <p:cNvSpPr/>
                <p:nvPr/>
              </p:nvSpPr>
              <p:spPr>
                <a:xfrm>
                  <a:off x="4663850" y="3281075"/>
                  <a:ext cx="331100" cy="2785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244" h="11142" extrusionOk="0">
                      <a:moveTo>
                        <a:pt x="13244" y="0"/>
                      </a:moveTo>
                      <a:cubicBezTo>
                        <a:pt x="13243" y="1"/>
                        <a:pt x="10642" y="2669"/>
                        <a:pt x="7173" y="3570"/>
                      </a:cubicBezTo>
                      <a:cubicBezTo>
                        <a:pt x="3704" y="4504"/>
                        <a:pt x="1469" y="6538"/>
                        <a:pt x="735" y="8373"/>
                      </a:cubicBezTo>
                      <a:cubicBezTo>
                        <a:pt x="1" y="10241"/>
                        <a:pt x="268" y="11142"/>
                        <a:pt x="268" y="11142"/>
                      </a:cubicBezTo>
                      <a:cubicBezTo>
                        <a:pt x="2603" y="9007"/>
                        <a:pt x="4671" y="9507"/>
                        <a:pt x="8507" y="6672"/>
                      </a:cubicBezTo>
                      <a:cubicBezTo>
                        <a:pt x="10742" y="5004"/>
                        <a:pt x="12410" y="2669"/>
                        <a:pt x="13244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3" name="Google Shape;2133;p50"/>
                <p:cNvSpPr/>
                <p:nvPr/>
              </p:nvSpPr>
              <p:spPr>
                <a:xfrm>
                  <a:off x="4576300" y="3281075"/>
                  <a:ext cx="417825" cy="5929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6713" h="23718" fill="none" extrusionOk="0">
                      <a:moveTo>
                        <a:pt x="0" y="23717"/>
                      </a:moveTo>
                      <a:cubicBezTo>
                        <a:pt x="2369" y="20482"/>
                        <a:pt x="601" y="17713"/>
                        <a:pt x="2269" y="14144"/>
                      </a:cubicBezTo>
                      <a:cubicBezTo>
                        <a:pt x="3937" y="10608"/>
                        <a:pt x="5671" y="6905"/>
                        <a:pt x="9474" y="5604"/>
                      </a:cubicBezTo>
                      <a:cubicBezTo>
                        <a:pt x="13243" y="4337"/>
                        <a:pt x="16712" y="0"/>
                        <a:pt x="16712" y="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4" name="Google Shape;2134;p50"/>
                <p:cNvSpPr/>
                <p:nvPr/>
              </p:nvSpPr>
              <p:spPr>
                <a:xfrm>
                  <a:off x="4519600" y="3362800"/>
                  <a:ext cx="95925" cy="3344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7" h="13377" fill="none" extrusionOk="0">
                      <a:moveTo>
                        <a:pt x="0" y="0"/>
                      </a:moveTo>
                      <a:cubicBezTo>
                        <a:pt x="400" y="5404"/>
                        <a:pt x="2535" y="5905"/>
                        <a:pt x="3102" y="8606"/>
                      </a:cubicBezTo>
                      <a:cubicBezTo>
                        <a:pt x="3469" y="10174"/>
                        <a:pt x="3703" y="11775"/>
                        <a:pt x="3836" y="13377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5" name="Google Shape;2135;p50"/>
                <p:cNvSpPr/>
                <p:nvPr/>
              </p:nvSpPr>
              <p:spPr>
                <a:xfrm>
                  <a:off x="4597150" y="3491225"/>
                  <a:ext cx="371125" cy="3452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45" h="13811" fill="none" extrusionOk="0">
                      <a:moveTo>
                        <a:pt x="14844" y="0"/>
                      </a:moveTo>
                      <a:cubicBezTo>
                        <a:pt x="12343" y="3970"/>
                        <a:pt x="9207" y="4637"/>
                        <a:pt x="6505" y="6238"/>
                      </a:cubicBezTo>
                      <a:cubicBezTo>
                        <a:pt x="3836" y="7839"/>
                        <a:pt x="2202" y="10141"/>
                        <a:pt x="0" y="13810"/>
                      </a:cubicBezTo>
                    </a:path>
                  </a:pathLst>
                </a:custGeom>
                <a:noFill/>
                <a:ln w="9525" cap="flat" cmpd="sng">
                  <a:solidFill>
                    <a:schemeClr val="dk2"/>
                  </a:solidFill>
                  <a:prstDash val="solid"/>
                  <a:miter lim="33357"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2136" name="Google Shape;2136;p50"/>
            <p:cNvGrpSpPr/>
            <p:nvPr/>
          </p:nvGrpSpPr>
          <p:grpSpPr>
            <a:xfrm rot="642384" flipH="1">
              <a:off x="7336582" y="1317009"/>
              <a:ext cx="775177" cy="1203306"/>
              <a:chOff x="4191425" y="5591575"/>
              <a:chExt cx="761150" cy="1181575"/>
            </a:xfrm>
          </p:grpSpPr>
          <p:sp>
            <p:nvSpPr>
              <p:cNvPr id="2137" name="Google Shape;2137;p50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8" name="Google Shape;2138;p50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9" name="Google Shape;2139;p50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0" name="Google Shape;2140;p50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1" name="Google Shape;2141;p50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42" name="Google Shape;2142;p50"/>
          <p:cNvGrpSpPr/>
          <p:nvPr/>
        </p:nvGrpSpPr>
        <p:grpSpPr>
          <a:xfrm>
            <a:off x="272974" y="293803"/>
            <a:ext cx="3031114" cy="4656849"/>
            <a:chOff x="272974" y="293803"/>
            <a:chExt cx="3031114" cy="4656849"/>
          </a:xfrm>
        </p:grpSpPr>
        <p:sp>
          <p:nvSpPr>
            <p:cNvPr id="2143" name="Google Shape;2143;p50"/>
            <p:cNvSpPr/>
            <p:nvPr/>
          </p:nvSpPr>
          <p:spPr>
            <a:xfrm rot="-6095">
              <a:off x="1698024" y="420920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4" name="Google Shape;2144;p50"/>
            <p:cNvSpPr/>
            <p:nvPr/>
          </p:nvSpPr>
          <p:spPr>
            <a:xfrm rot="-7184">
              <a:off x="488526" y="24299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5" name="Google Shape;2145;p50"/>
            <p:cNvSpPr/>
            <p:nvPr/>
          </p:nvSpPr>
          <p:spPr>
            <a:xfrm rot="-7361">
              <a:off x="491976" y="705678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6" name="Google Shape;2146;p50"/>
            <p:cNvSpPr/>
            <p:nvPr/>
          </p:nvSpPr>
          <p:spPr>
            <a:xfrm rot="-6095">
              <a:off x="272974" y="29395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7" name="Google Shape;2147;p50"/>
            <p:cNvSpPr/>
            <p:nvPr/>
          </p:nvSpPr>
          <p:spPr>
            <a:xfrm rot="-6095">
              <a:off x="775624" y="221992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148" name="Google Shape;2148;p50"/>
            <p:cNvGrpSpPr/>
            <p:nvPr/>
          </p:nvGrpSpPr>
          <p:grpSpPr>
            <a:xfrm rot="-2554258">
              <a:off x="964977" y="2816383"/>
              <a:ext cx="1266103" cy="1964940"/>
              <a:chOff x="4191425" y="5591575"/>
              <a:chExt cx="761150" cy="1181575"/>
            </a:xfrm>
          </p:grpSpPr>
          <p:sp>
            <p:nvSpPr>
              <p:cNvPr id="2149" name="Google Shape;2149;p50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0" name="Google Shape;2150;p50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1" name="Google Shape;2151;p50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2" name="Google Shape;2152;p50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3" name="Google Shape;2153;p50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54" name="Google Shape;2154;p50"/>
            <p:cNvGrpSpPr/>
            <p:nvPr/>
          </p:nvGrpSpPr>
          <p:grpSpPr>
            <a:xfrm rot="1721110" flipH="1">
              <a:off x="2583243" y="3869080"/>
              <a:ext cx="687131" cy="316166"/>
              <a:chOff x="3029000" y="3167975"/>
              <a:chExt cx="442000" cy="203375"/>
            </a:xfrm>
          </p:grpSpPr>
          <p:sp>
            <p:nvSpPr>
              <p:cNvPr id="2155" name="Google Shape;2155;p50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6" name="Google Shape;2156;p50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7" name="Google Shape;2157;p50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8" name="Google Shape;2158;p50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9" name="Google Shape;2159;p50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0" name="Google Shape;2160;p50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1" name="Google Shape;2161;p50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63" name="Google Shape;2163;p50"/>
          <p:cNvGrpSpPr/>
          <p:nvPr/>
        </p:nvGrpSpPr>
        <p:grpSpPr>
          <a:xfrm>
            <a:off x="5195131" y="959915"/>
            <a:ext cx="642314" cy="295545"/>
            <a:chOff x="3029000" y="3167975"/>
            <a:chExt cx="442000" cy="203375"/>
          </a:xfrm>
        </p:grpSpPr>
        <p:sp>
          <p:nvSpPr>
            <p:cNvPr id="2164" name="Google Shape;2164;p50"/>
            <p:cNvSpPr/>
            <p:nvPr/>
          </p:nvSpPr>
          <p:spPr>
            <a:xfrm>
              <a:off x="3134900" y="3167975"/>
              <a:ext cx="189500" cy="203375"/>
            </a:xfrm>
            <a:custGeom>
              <a:avLst/>
              <a:gdLst/>
              <a:ahLst/>
              <a:cxnLst/>
              <a:rect l="l" t="t" r="r" b="b"/>
              <a:pathLst>
                <a:path w="7580" h="8135" extrusionOk="0">
                  <a:moveTo>
                    <a:pt x="4307" y="1"/>
                  </a:moveTo>
                  <a:cubicBezTo>
                    <a:pt x="3145" y="1"/>
                    <a:pt x="1903" y="214"/>
                    <a:pt x="1235" y="724"/>
                  </a:cubicBezTo>
                  <a:cubicBezTo>
                    <a:pt x="1" y="1691"/>
                    <a:pt x="201" y="6661"/>
                    <a:pt x="1869" y="7262"/>
                  </a:cubicBezTo>
                  <a:cubicBezTo>
                    <a:pt x="3134" y="7717"/>
                    <a:pt x="4841" y="8134"/>
                    <a:pt x="5621" y="8134"/>
                  </a:cubicBezTo>
                  <a:cubicBezTo>
                    <a:pt x="5868" y="8134"/>
                    <a:pt x="6022" y="8092"/>
                    <a:pt x="6039" y="7996"/>
                  </a:cubicBezTo>
                  <a:cubicBezTo>
                    <a:pt x="6139" y="7595"/>
                    <a:pt x="3370" y="6028"/>
                    <a:pt x="3370" y="6028"/>
                  </a:cubicBezTo>
                  <a:lnTo>
                    <a:pt x="3537" y="1558"/>
                  </a:lnTo>
                  <a:cubicBezTo>
                    <a:pt x="3945" y="1618"/>
                    <a:pt x="4333" y="1645"/>
                    <a:pt x="4692" y="1645"/>
                  </a:cubicBezTo>
                  <a:cubicBezTo>
                    <a:pt x="6505" y="1645"/>
                    <a:pt x="7580" y="958"/>
                    <a:pt x="6772" y="457"/>
                  </a:cubicBezTo>
                  <a:cubicBezTo>
                    <a:pt x="6330" y="173"/>
                    <a:pt x="5351" y="1"/>
                    <a:pt x="430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5" name="Google Shape;2165;p50"/>
            <p:cNvSpPr/>
            <p:nvPr/>
          </p:nvSpPr>
          <p:spPr>
            <a:xfrm>
              <a:off x="3351725" y="3228375"/>
              <a:ext cx="106775" cy="64450"/>
            </a:xfrm>
            <a:custGeom>
              <a:avLst/>
              <a:gdLst/>
              <a:ahLst/>
              <a:cxnLst/>
              <a:rect l="l" t="t" r="r" b="b"/>
              <a:pathLst>
                <a:path w="4271" h="2578" extrusionOk="0">
                  <a:moveTo>
                    <a:pt x="3786" y="1"/>
                  </a:moveTo>
                  <a:cubicBezTo>
                    <a:pt x="2892" y="1"/>
                    <a:pt x="228" y="818"/>
                    <a:pt x="1" y="2577"/>
                  </a:cubicBezTo>
                  <a:cubicBezTo>
                    <a:pt x="1" y="2577"/>
                    <a:pt x="4270" y="376"/>
                    <a:pt x="4070" y="76"/>
                  </a:cubicBezTo>
                  <a:cubicBezTo>
                    <a:pt x="4045" y="26"/>
                    <a:pt x="3943" y="1"/>
                    <a:pt x="378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6" name="Google Shape;2166;p50"/>
            <p:cNvSpPr/>
            <p:nvPr/>
          </p:nvSpPr>
          <p:spPr>
            <a:xfrm>
              <a:off x="3346125" y="3292800"/>
              <a:ext cx="124875" cy="55525"/>
            </a:xfrm>
            <a:custGeom>
              <a:avLst/>
              <a:gdLst/>
              <a:ahLst/>
              <a:cxnLst/>
              <a:rect l="l" t="t" r="r" b="b"/>
              <a:pathLst>
                <a:path w="4995" h="2221" extrusionOk="0">
                  <a:moveTo>
                    <a:pt x="225" y="0"/>
                  </a:moveTo>
                  <a:lnTo>
                    <a:pt x="225" y="0"/>
                  </a:lnTo>
                  <a:cubicBezTo>
                    <a:pt x="0" y="366"/>
                    <a:pt x="1880" y="2220"/>
                    <a:pt x="3495" y="2220"/>
                  </a:cubicBezTo>
                  <a:cubicBezTo>
                    <a:pt x="3798" y="2220"/>
                    <a:pt x="4092" y="2155"/>
                    <a:pt x="4361" y="2002"/>
                  </a:cubicBezTo>
                  <a:cubicBezTo>
                    <a:pt x="4995" y="1668"/>
                    <a:pt x="225" y="1"/>
                    <a:pt x="225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7" name="Google Shape;2167;p50"/>
            <p:cNvSpPr/>
            <p:nvPr/>
          </p:nvSpPr>
          <p:spPr>
            <a:xfrm>
              <a:off x="3029000" y="3184850"/>
              <a:ext cx="334850" cy="165025"/>
            </a:xfrm>
            <a:custGeom>
              <a:avLst/>
              <a:gdLst/>
              <a:ahLst/>
              <a:cxnLst/>
              <a:rect l="l" t="t" r="r" b="b"/>
              <a:pathLst>
                <a:path w="13394" h="6601" extrusionOk="0">
                  <a:moveTo>
                    <a:pt x="5827" y="0"/>
                  </a:moveTo>
                  <a:cubicBezTo>
                    <a:pt x="5708" y="0"/>
                    <a:pt x="5589" y="5"/>
                    <a:pt x="5471" y="15"/>
                  </a:cubicBezTo>
                  <a:cubicBezTo>
                    <a:pt x="2002" y="316"/>
                    <a:pt x="1" y="4585"/>
                    <a:pt x="167" y="5286"/>
                  </a:cubicBezTo>
                  <a:cubicBezTo>
                    <a:pt x="262" y="5682"/>
                    <a:pt x="2308" y="6601"/>
                    <a:pt x="5208" y="6601"/>
                  </a:cubicBezTo>
                  <a:cubicBezTo>
                    <a:pt x="7437" y="6601"/>
                    <a:pt x="10170" y="6058"/>
                    <a:pt x="12910" y="4318"/>
                  </a:cubicBezTo>
                  <a:cubicBezTo>
                    <a:pt x="13393" y="3996"/>
                    <a:pt x="9238" y="0"/>
                    <a:pt x="582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8" name="Google Shape;2168;p50"/>
            <p:cNvSpPr/>
            <p:nvPr/>
          </p:nvSpPr>
          <p:spPr>
            <a:xfrm>
              <a:off x="3164925" y="3257775"/>
              <a:ext cx="20875" cy="92600"/>
            </a:xfrm>
            <a:custGeom>
              <a:avLst/>
              <a:gdLst/>
              <a:ahLst/>
              <a:cxnLst/>
              <a:rect l="l" t="t" r="r" b="b"/>
              <a:pathLst>
                <a:path w="835" h="3704" fill="none" extrusionOk="0">
                  <a:moveTo>
                    <a:pt x="1" y="0"/>
                  </a:moveTo>
                  <a:cubicBezTo>
                    <a:pt x="835" y="1535"/>
                    <a:pt x="468" y="3169"/>
                    <a:pt x="34" y="3703"/>
                  </a:cubicBezTo>
                </a:path>
              </a:pathLst>
            </a:custGeom>
            <a:noFill/>
            <a:ln w="50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9" name="Google Shape;2169;p50"/>
            <p:cNvSpPr/>
            <p:nvPr/>
          </p:nvSpPr>
          <p:spPr>
            <a:xfrm>
              <a:off x="3081550" y="3257050"/>
              <a:ext cx="28375" cy="25675"/>
            </a:xfrm>
            <a:custGeom>
              <a:avLst/>
              <a:gdLst/>
              <a:ahLst/>
              <a:cxnLst/>
              <a:rect l="l" t="t" r="r" b="b"/>
              <a:pathLst>
                <a:path w="1135" h="1027" extrusionOk="0">
                  <a:moveTo>
                    <a:pt x="563" y="0"/>
                  </a:moveTo>
                  <a:cubicBezTo>
                    <a:pt x="508" y="0"/>
                    <a:pt x="454" y="9"/>
                    <a:pt x="400" y="29"/>
                  </a:cubicBezTo>
                  <a:cubicBezTo>
                    <a:pt x="133" y="130"/>
                    <a:pt x="0" y="396"/>
                    <a:pt x="100" y="663"/>
                  </a:cubicBezTo>
                  <a:cubicBezTo>
                    <a:pt x="153" y="877"/>
                    <a:pt x="356" y="1026"/>
                    <a:pt x="572" y="1026"/>
                  </a:cubicBezTo>
                  <a:cubicBezTo>
                    <a:pt x="626" y="1026"/>
                    <a:pt x="681" y="1017"/>
                    <a:pt x="734" y="997"/>
                  </a:cubicBezTo>
                  <a:cubicBezTo>
                    <a:pt x="1001" y="897"/>
                    <a:pt x="1134" y="630"/>
                    <a:pt x="1067" y="363"/>
                  </a:cubicBezTo>
                  <a:cubicBezTo>
                    <a:pt x="987" y="150"/>
                    <a:pt x="779" y="0"/>
                    <a:pt x="5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0" name="Google Shape;2170;p50"/>
            <p:cNvSpPr/>
            <p:nvPr/>
          </p:nvSpPr>
          <p:spPr>
            <a:xfrm>
              <a:off x="3088200" y="3264950"/>
              <a:ext cx="7550" cy="7025"/>
            </a:xfrm>
            <a:custGeom>
              <a:avLst/>
              <a:gdLst/>
              <a:ahLst/>
              <a:cxnLst/>
              <a:rect l="l" t="t" r="r" b="b"/>
              <a:pathLst>
                <a:path w="302" h="281" extrusionOk="0">
                  <a:moveTo>
                    <a:pt x="159" y="1"/>
                  </a:moveTo>
                  <a:cubicBezTo>
                    <a:pt x="139" y="1"/>
                    <a:pt x="119" y="5"/>
                    <a:pt x="101" y="14"/>
                  </a:cubicBezTo>
                  <a:cubicBezTo>
                    <a:pt x="34" y="14"/>
                    <a:pt x="1" y="114"/>
                    <a:pt x="34" y="180"/>
                  </a:cubicBezTo>
                  <a:cubicBezTo>
                    <a:pt x="34" y="247"/>
                    <a:pt x="134" y="281"/>
                    <a:pt x="201" y="281"/>
                  </a:cubicBezTo>
                  <a:cubicBezTo>
                    <a:pt x="268" y="247"/>
                    <a:pt x="301" y="147"/>
                    <a:pt x="268" y="80"/>
                  </a:cubicBezTo>
                  <a:cubicBezTo>
                    <a:pt x="268" y="32"/>
                    <a:pt x="214" y="1"/>
                    <a:pt x="15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255104"/>
              </p:ext>
            </p:extLst>
          </p:nvPr>
        </p:nvGraphicFramePr>
        <p:xfrm>
          <a:off x="-1" y="-1"/>
          <a:ext cx="9144000" cy="5138906"/>
        </p:xfrm>
        <a:graphic>
          <a:graphicData uri="http://schemas.openxmlformats.org/drawingml/2006/table">
            <a:tbl>
              <a:tblPr firstRow="1" lastCol="1" bandCol="1">
                <a:tableStyleId>{5A111915-BE36-4E01-A7E5-04B1672EAD32}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512322425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418678023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64670523"/>
                    </a:ext>
                  </a:extLst>
                </a:gridCol>
              </a:tblGrid>
              <a:tr h="567359"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عمليات المعالجة </a:t>
                      </a:r>
                      <a:endParaRPr lang="en-US" sz="2000" b="1" dirty="0">
                        <a:solidFill>
                          <a:srgbClr val="FFFF66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الوصف </a:t>
                      </a:r>
                      <a:endParaRPr lang="en-US" sz="2000" b="1" dirty="0">
                        <a:solidFill>
                          <a:srgbClr val="FFFF66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نوع</a:t>
                      </a:r>
                      <a:r>
                        <a:rPr lang="ar-JO" sz="2000" baseline="0" dirty="0" smtClean="0">
                          <a:solidFill>
                            <a:schemeClr val="bg1"/>
                          </a:solidFill>
                        </a:rPr>
                        <a:t> المعالجة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6273368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الطفو.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الترسيب الطبيعي بفعل الجاذبية.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الترسيب عبر وسط حُبَيبيٍّ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الفيزيائية على الخواص الطبيعية للمواد والسوائل، مثل الطفو والترسيب، ويجري فيها إزالة كمية كبيرة من الملوّثات كبيرة الحجم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</a:t>
                      </a:r>
                      <a:r>
                        <a:rPr lang="ar-JO" sz="2000" baseline="0" dirty="0" smtClean="0">
                          <a:solidFill>
                            <a:schemeClr val="bg1"/>
                          </a:solidFill>
                        </a:rPr>
                        <a:t> الفيزيائية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938883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الترويب الكيميائي.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التعقيم.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الادمصاص بالكربون.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الأسموزية العكسية.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الكيميائية على التفاعلات الكيميائية، وتجري خلالها إزالة أنواع معينة من الملوّثات التي تصعب إزالتها بالطرائق الأخرى.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 الكيميائية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603016"/>
                  </a:ext>
                </a:extLst>
              </a:tr>
              <a:tr h="1523849">
                <a:tc>
                  <a:txBody>
                    <a:bodyPr/>
                    <a:lstStyle/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عمليات الحمأة المنشّطة.</a:t>
                      </a: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- بحيرات الأكسدة.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r>
                        <a:rPr lang="ar-JO" sz="1600" dirty="0" smtClean="0">
                          <a:solidFill>
                            <a:schemeClr val="tx1"/>
                          </a:solidFill>
                        </a:rPr>
                        <a:t>تعتمد المعالجة البيولوجية على النشاط البيولوجي للكائنات الحية الدقيقة في تحلُّل المواد العضوية القابلة للتحلُّل بيولوجيًّا.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endParaRPr lang="ar-JO" sz="200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 rtl="1"/>
                      <a:r>
                        <a:rPr lang="ar-JO" sz="2000" dirty="0" smtClean="0">
                          <a:solidFill>
                            <a:schemeClr val="bg1"/>
                          </a:solidFill>
                        </a:rPr>
                        <a:t>المعالجة البيولوجية </a:t>
                      </a:r>
                      <a:endParaRPr lang="en-US" sz="2000" b="1" dirty="0">
                        <a:solidFill>
                          <a:schemeClr val="bg1"/>
                        </a:solidFill>
                        <a:latin typeface="Anaheim" panose="020B060402020202020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9F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48987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023833"/>
              </p:ext>
            </p:extLst>
          </p:nvPr>
        </p:nvGraphicFramePr>
        <p:xfrm>
          <a:off x="-247426" y="86060"/>
          <a:ext cx="9585063" cy="530352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95021">
                  <a:extLst>
                    <a:ext uri="{9D8B030D-6E8A-4147-A177-3AD203B41FA5}">
                      <a16:colId xmlns:a16="http://schemas.microsoft.com/office/drawing/2014/main" val="2150598438"/>
                    </a:ext>
                  </a:extLst>
                </a:gridCol>
                <a:gridCol w="3195021">
                  <a:extLst>
                    <a:ext uri="{9D8B030D-6E8A-4147-A177-3AD203B41FA5}">
                      <a16:colId xmlns:a16="http://schemas.microsoft.com/office/drawing/2014/main" val="2172583527"/>
                    </a:ext>
                  </a:extLst>
                </a:gridCol>
                <a:gridCol w="3195021">
                  <a:extLst>
                    <a:ext uri="{9D8B030D-6E8A-4147-A177-3AD203B41FA5}">
                      <a16:colId xmlns:a16="http://schemas.microsoft.com/office/drawing/2014/main" val="1469219682"/>
                    </a:ext>
                  </a:extLst>
                </a:gridCol>
              </a:tblGrid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الملوثات التي تجري إزالتها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العمليات المتضمنة داخل المرحلة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dirty="0" smtClean="0"/>
                        <a:t>مراحل المعالجة 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505947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الرمل والحصى، الدهون والزيوت وبعض المواد خفيفة الوزن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الفيزيائية مثل التصفية والطفو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التمهيدية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4093959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الأجسام الصلبة العضوية وغير العضوية والمواد العالقة.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الفيزيائية مثل التصفية والترسيب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الابتدائية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2463069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المواد العضوية القابلة للتحلل بيولوجيا، والمواد العالقة التي لم تترسب في مرحلة المعالجة الابتدائية.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البيولوجية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الثانوية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88881"/>
                  </a:ext>
                </a:extLst>
              </a:tr>
              <a:tr h="1060704"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المغذيات والمواد السامة والمواد العالقة صغيرة الحجم ومسببات الأمراض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0" dirty="0" smtClean="0"/>
                        <a:t>عمليات المعالجة الكيميائية مثل الترويب الكيميائي والادمصاص بالكربون والاسموزية العكسية.</a:t>
                      </a:r>
                      <a:endParaRPr lang="en-US" sz="20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JO" sz="2000" b="1" dirty="0" smtClean="0"/>
                        <a:t>المعالجة الثلاثية أو المتقدمة</a:t>
                      </a:r>
                      <a:endParaRPr 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8487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7101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3" name="Google Shape;2013;p48"/>
          <p:cNvSpPr txBox="1">
            <a:spLocks noGrp="1"/>
          </p:cNvSpPr>
          <p:nvPr>
            <p:ph type="subTitle" idx="3"/>
          </p:nvPr>
        </p:nvSpPr>
        <p:spPr>
          <a:xfrm>
            <a:off x="5784987" y="1874892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الكرك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4" name="Google Shape;2014;p48"/>
          <p:cNvSpPr txBox="1">
            <a:spLocks noGrp="1"/>
          </p:cNvSpPr>
          <p:nvPr>
            <p:ph type="subTitle" idx="4"/>
          </p:nvPr>
        </p:nvSpPr>
        <p:spPr>
          <a:xfrm>
            <a:off x="1880318" y="3167426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السلط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5" name="Google Shape;2015;p48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 rtl="1"/>
            <a:r>
              <a:rPr lang="ar-JO" dirty="0">
                <a:latin typeface="+mn-lt"/>
                <a:cs typeface="+mj-cs"/>
              </a:rPr>
              <a:t>محطات معالجة المياه العادمة في الأردن</a:t>
            </a:r>
            <a:endParaRPr dirty="0">
              <a:latin typeface="+mn-lt"/>
              <a:cs typeface="+mj-cs"/>
            </a:endParaRPr>
          </a:p>
        </p:txBody>
      </p:sp>
      <p:sp>
        <p:nvSpPr>
          <p:cNvPr id="2017" name="Google Shape;2017;p48"/>
          <p:cNvSpPr txBox="1">
            <a:spLocks noGrp="1"/>
          </p:cNvSpPr>
          <p:nvPr>
            <p:ph type="subTitle" idx="6"/>
          </p:nvPr>
        </p:nvSpPr>
        <p:spPr>
          <a:xfrm flipH="1">
            <a:off x="1874398" y="1879201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تنقية الخربة السمرا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19" name="Google Shape;2019;p48"/>
          <p:cNvSpPr txBox="1">
            <a:spLocks noGrp="1"/>
          </p:cNvSpPr>
          <p:nvPr>
            <p:ph type="subTitle" idx="8"/>
          </p:nvPr>
        </p:nvSpPr>
        <p:spPr>
          <a:xfrm>
            <a:off x="5764096" y="3236139"/>
            <a:ext cx="2540400" cy="37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 algn="ctr" rtl="1"/>
            <a:r>
              <a:rPr lang="ar-JO" dirty="0">
                <a:latin typeface="+mn-lt"/>
                <a:cs typeface="+mn-cs"/>
              </a:rPr>
              <a:t>محطة </a:t>
            </a:r>
            <a:r>
              <a:rPr lang="ar-JO" dirty="0" smtClean="0">
                <a:latin typeface="+mn-lt"/>
                <a:cs typeface="+mn-cs"/>
              </a:rPr>
              <a:t>تنقية معان </a:t>
            </a:r>
            <a:endParaRPr dirty="0">
              <a:latin typeface="+mn-lt"/>
              <a:cs typeface="+mn-cs"/>
            </a:endParaRPr>
          </a:p>
        </p:txBody>
      </p:sp>
      <p:sp>
        <p:nvSpPr>
          <p:cNvPr id="2020" name="Google Shape;2020;p48"/>
          <p:cNvSpPr/>
          <p:nvPr/>
        </p:nvSpPr>
        <p:spPr>
          <a:xfrm>
            <a:off x="806684" y="1573125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1" name="Google Shape;2021;p48"/>
          <p:cNvSpPr/>
          <p:nvPr/>
        </p:nvSpPr>
        <p:spPr>
          <a:xfrm>
            <a:off x="4712425" y="1573127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2" name="Google Shape;2022;p48"/>
          <p:cNvSpPr/>
          <p:nvPr/>
        </p:nvSpPr>
        <p:spPr>
          <a:xfrm>
            <a:off x="808175" y="2898052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3" name="Google Shape;2023;p48"/>
          <p:cNvSpPr/>
          <p:nvPr/>
        </p:nvSpPr>
        <p:spPr>
          <a:xfrm>
            <a:off x="4712425" y="2898052"/>
            <a:ext cx="930600" cy="9138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0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051" name="Google Shape;2051;p48"/>
          <p:cNvGrpSpPr/>
          <p:nvPr/>
        </p:nvGrpSpPr>
        <p:grpSpPr>
          <a:xfrm>
            <a:off x="199978" y="173720"/>
            <a:ext cx="2167370" cy="813256"/>
            <a:chOff x="6514967" y="430300"/>
            <a:chExt cx="2167370" cy="813256"/>
          </a:xfrm>
        </p:grpSpPr>
        <p:sp>
          <p:nvSpPr>
            <p:cNvPr id="2052" name="Google Shape;2052;p48"/>
            <p:cNvSpPr/>
            <p:nvPr/>
          </p:nvSpPr>
          <p:spPr>
            <a:xfrm flipH="1">
              <a:off x="7561935" y="430300"/>
              <a:ext cx="1120402" cy="370799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3" name="Google Shape;2053;p48"/>
            <p:cNvSpPr/>
            <p:nvPr/>
          </p:nvSpPr>
          <p:spPr>
            <a:xfrm>
              <a:off x="6514967" y="765363"/>
              <a:ext cx="1444978" cy="478193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5349" y="1444834"/>
            <a:ext cx="1864971" cy="12659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1088" y="2773058"/>
            <a:ext cx="1261791" cy="116378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6207" y="1406197"/>
            <a:ext cx="1808780" cy="124765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3047" y="2659229"/>
            <a:ext cx="2321871" cy="136524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35" name="Google Shape;1735;p43"/>
          <p:cNvGrpSpPr/>
          <p:nvPr/>
        </p:nvGrpSpPr>
        <p:grpSpPr>
          <a:xfrm>
            <a:off x="608701" y="1798503"/>
            <a:ext cx="3076574" cy="2594460"/>
            <a:chOff x="608701" y="1798503"/>
            <a:chExt cx="3076574" cy="2594460"/>
          </a:xfrm>
        </p:grpSpPr>
        <p:sp>
          <p:nvSpPr>
            <p:cNvPr id="1736" name="Google Shape;1736;p43"/>
            <p:cNvSpPr/>
            <p:nvPr/>
          </p:nvSpPr>
          <p:spPr>
            <a:xfrm rot="-6095">
              <a:off x="1698024" y="420920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7" name="Google Shape;1737;p43"/>
            <p:cNvSpPr/>
            <p:nvPr/>
          </p:nvSpPr>
          <p:spPr>
            <a:xfrm rot="-7184">
              <a:off x="667076" y="2077257"/>
              <a:ext cx="287101" cy="122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8" name="Google Shape;1738;p43"/>
            <p:cNvSpPr/>
            <p:nvPr/>
          </p:nvSpPr>
          <p:spPr>
            <a:xfrm rot="-6095">
              <a:off x="1018649" y="1798653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39" name="Google Shape;1739;p43"/>
            <p:cNvGrpSpPr/>
            <p:nvPr/>
          </p:nvGrpSpPr>
          <p:grpSpPr>
            <a:xfrm rot="-2554221">
              <a:off x="958616" y="2597171"/>
              <a:ext cx="889984" cy="1381237"/>
              <a:chOff x="4191425" y="5591575"/>
              <a:chExt cx="761150" cy="1181575"/>
            </a:xfrm>
          </p:grpSpPr>
          <p:sp>
            <p:nvSpPr>
              <p:cNvPr id="1740" name="Google Shape;1740;p43"/>
              <p:cNvSpPr/>
              <p:nvPr/>
            </p:nvSpPr>
            <p:spPr>
              <a:xfrm>
                <a:off x="4314000" y="5827450"/>
                <a:ext cx="263550" cy="778075"/>
              </a:xfrm>
              <a:custGeom>
                <a:avLst/>
                <a:gdLst/>
                <a:ahLst/>
                <a:cxnLst/>
                <a:rect l="l" t="t" r="r" b="b"/>
                <a:pathLst>
                  <a:path w="10542" h="31123" fill="none" extrusionOk="0">
                    <a:moveTo>
                      <a:pt x="5538" y="31123"/>
                    </a:moveTo>
                    <a:cubicBezTo>
                      <a:pt x="4537" y="26953"/>
                      <a:pt x="1001" y="28821"/>
                      <a:pt x="1201" y="23350"/>
                    </a:cubicBezTo>
                    <a:cubicBezTo>
                      <a:pt x="1368" y="17846"/>
                      <a:pt x="3503" y="16812"/>
                      <a:pt x="2769" y="13076"/>
                    </a:cubicBezTo>
                    <a:cubicBezTo>
                      <a:pt x="2002" y="9307"/>
                      <a:pt x="1" y="8907"/>
                      <a:pt x="1668" y="5204"/>
                    </a:cubicBezTo>
                    <a:cubicBezTo>
                      <a:pt x="3336" y="1535"/>
                      <a:pt x="10541" y="0"/>
                      <a:pt x="10541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1" name="Google Shape;1741;p43"/>
              <p:cNvSpPr/>
              <p:nvPr/>
            </p:nvSpPr>
            <p:spPr>
              <a:xfrm>
                <a:off x="4329000" y="5809050"/>
                <a:ext cx="312750" cy="522200"/>
              </a:xfrm>
              <a:custGeom>
                <a:avLst/>
                <a:gdLst/>
                <a:ahLst/>
                <a:cxnLst/>
                <a:rect l="l" t="t" r="r" b="b"/>
                <a:pathLst>
                  <a:path w="12510" h="20888" extrusionOk="0">
                    <a:moveTo>
                      <a:pt x="8338" y="0"/>
                    </a:moveTo>
                    <a:cubicBezTo>
                      <a:pt x="7919" y="0"/>
                      <a:pt x="7640" y="136"/>
                      <a:pt x="7640" y="136"/>
                    </a:cubicBezTo>
                    <a:cubicBezTo>
                      <a:pt x="3770" y="636"/>
                      <a:pt x="4137" y="5973"/>
                      <a:pt x="4137" y="5973"/>
                    </a:cubicBezTo>
                    <a:cubicBezTo>
                      <a:pt x="4137" y="5973"/>
                      <a:pt x="1102" y="6474"/>
                      <a:pt x="668" y="8876"/>
                    </a:cubicBezTo>
                    <a:cubicBezTo>
                      <a:pt x="401" y="10210"/>
                      <a:pt x="1068" y="11577"/>
                      <a:pt x="2336" y="12145"/>
                    </a:cubicBezTo>
                    <a:cubicBezTo>
                      <a:pt x="335" y="12645"/>
                      <a:pt x="101" y="14713"/>
                      <a:pt x="1535" y="14880"/>
                    </a:cubicBezTo>
                    <a:cubicBezTo>
                      <a:pt x="568" y="16147"/>
                      <a:pt x="368" y="16881"/>
                      <a:pt x="1736" y="17682"/>
                    </a:cubicBezTo>
                    <a:cubicBezTo>
                      <a:pt x="101" y="18549"/>
                      <a:pt x="1" y="20817"/>
                      <a:pt x="1402" y="20884"/>
                    </a:cubicBezTo>
                    <a:cubicBezTo>
                      <a:pt x="1450" y="20887"/>
                      <a:pt x="1496" y="20888"/>
                      <a:pt x="1542" y="20888"/>
                    </a:cubicBezTo>
                    <a:cubicBezTo>
                      <a:pt x="3376" y="20888"/>
                      <a:pt x="3482" y="18956"/>
                      <a:pt x="2603" y="17882"/>
                    </a:cubicBezTo>
                    <a:cubicBezTo>
                      <a:pt x="3870" y="17215"/>
                      <a:pt x="4404" y="16348"/>
                      <a:pt x="3704" y="15047"/>
                    </a:cubicBezTo>
                    <a:cubicBezTo>
                      <a:pt x="4938" y="14146"/>
                      <a:pt x="5005" y="13145"/>
                      <a:pt x="3870" y="12011"/>
                    </a:cubicBezTo>
                    <a:cubicBezTo>
                      <a:pt x="6506" y="11577"/>
                      <a:pt x="7873" y="10343"/>
                      <a:pt x="6973" y="7641"/>
                    </a:cubicBezTo>
                    <a:cubicBezTo>
                      <a:pt x="6973" y="7641"/>
                      <a:pt x="12510" y="7174"/>
                      <a:pt x="11209" y="3105"/>
                    </a:cubicBezTo>
                    <a:cubicBezTo>
                      <a:pt x="10365" y="464"/>
                      <a:pt x="9113" y="0"/>
                      <a:pt x="8338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2" name="Google Shape;1742;p43"/>
              <p:cNvSpPr/>
              <p:nvPr/>
            </p:nvSpPr>
            <p:spPr>
              <a:xfrm>
                <a:off x="4299000" y="5822450"/>
                <a:ext cx="432825" cy="950700"/>
              </a:xfrm>
              <a:custGeom>
                <a:avLst/>
                <a:gdLst/>
                <a:ahLst/>
                <a:cxnLst/>
                <a:rect l="l" t="t" r="r" b="b"/>
                <a:pathLst>
                  <a:path w="17313" h="38028" fill="none" extrusionOk="0">
                    <a:moveTo>
                      <a:pt x="3769" y="38027"/>
                    </a:moveTo>
                    <a:cubicBezTo>
                      <a:pt x="6538" y="35426"/>
                      <a:pt x="5204" y="32557"/>
                      <a:pt x="3769" y="28787"/>
                    </a:cubicBezTo>
                    <a:cubicBezTo>
                      <a:pt x="2368" y="25018"/>
                      <a:pt x="5070" y="21816"/>
                      <a:pt x="6538" y="19748"/>
                    </a:cubicBezTo>
                    <a:cubicBezTo>
                      <a:pt x="8039" y="17646"/>
                      <a:pt x="7105" y="14310"/>
                      <a:pt x="8339" y="11075"/>
                    </a:cubicBezTo>
                    <a:cubicBezTo>
                      <a:pt x="9574" y="7873"/>
                      <a:pt x="17312" y="4237"/>
                      <a:pt x="17312" y="4237"/>
                    </a:cubicBezTo>
                    <a:lnTo>
                      <a:pt x="13810" y="0"/>
                    </a:lnTo>
                    <a:cubicBezTo>
                      <a:pt x="13810" y="0"/>
                      <a:pt x="6805" y="2802"/>
                      <a:pt x="5004" y="8239"/>
                    </a:cubicBezTo>
                    <a:cubicBezTo>
                      <a:pt x="3236" y="13643"/>
                      <a:pt x="5004" y="17646"/>
                      <a:pt x="2502" y="22149"/>
                    </a:cubicBezTo>
                    <a:cubicBezTo>
                      <a:pt x="0" y="26619"/>
                      <a:pt x="200" y="28154"/>
                      <a:pt x="1268" y="30889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3" name="Google Shape;1743;p43"/>
              <p:cNvSpPr/>
              <p:nvPr/>
            </p:nvSpPr>
            <p:spPr>
              <a:xfrm>
                <a:off x="4191425" y="5771575"/>
                <a:ext cx="341100" cy="916500"/>
              </a:xfrm>
              <a:custGeom>
                <a:avLst/>
                <a:gdLst/>
                <a:ahLst/>
                <a:cxnLst/>
                <a:rect l="l" t="t" r="r" b="b"/>
                <a:pathLst>
                  <a:path w="13644" h="36660" fill="none" extrusionOk="0">
                    <a:moveTo>
                      <a:pt x="1768" y="36660"/>
                    </a:moveTo>
                    <a:cubicBezTo>
                      <a:pt x="2969" y="34258"/>
                      <a:pt x="0" y="30089"/>
                      <a:pt x="1768" y="26253"/>
                    </a:cubicBezTo>
                    <a:cubicBezTo>
                      <a:pt x="3536" y="22416"/>
                      <a:pt x="5304" y="21149"/>
                      <a:pt x="4270" y="17813"/>
                    </a:cubicBezTo>
                    <a:cubicBezTo>
                      <a:pt x="3202" y="14477"/>
                      <a:pt x="500" y="11842"/>
                      <a:pt x="3269" y="7773"/>
                    </a:cubicBezTo>
                    <a:cubicBezTo>
                      <a:pt x="6038" y="3703"/>
                      <a:pt x="11041" y="100"/>
                      <a:pt x="13643" y="0"/>
                    </a:cubicBezTo>
                  </a:path>
                </a:pathLst>
              </a:custGeom>
              <a:noFill/>
              <a:ln w="10850" cap="flat" cmpd="sng">
                <a:solidFill>
                  <a:schemeClr val="accent4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4" name="Google Shape;1744;p43"/>
              <p:cNvSpPr/>
              <p:nvPr/>
            </p:nvSpPr>
            <p:spPr>
              <a:xfrm>
                <a:off x="4406575" y="5591575"/>
                <a:ext cx="546000" cy="364150"/>
              </a:xfrm>
              <a:custGeom>
                <a:avLst/>
                <a:gdLst/>
                <a:ahLst/>
                <a:cxnLst/>
                <a:rect l="l" t="t" r="r" b="b"/>
                <a:pathLst>
                  <a:path w="21840" h="14566" extrusionOk="0">
                    <a:moveTo>
                      <a:pt x="12052" y="1"/>
                    </a:moveTo>
                    <a:cubicBezTo>
                      <a:pt x="10985" y="1"/>
                      <a:pt x="9861" y="116"/>
                      <a:pt x="8706" y="362"/>
                    </a:cubicBezTo>
                    <a:cubicBezTo>
                      <a:pt x="1401" y="1897"/>
                      <a:pt x="1068" y="2564"/>
                      <a:pt x="667" y="4031"/>
                    </a:cubicBezTo>
                    <a:cubicBezTo>
                      <a:pt x="0" y="6300"/>
                      <a:pt x="4603" y="13105"/>
                      <a:pt x="10141" y="14339"/>
                    </a:cubicBezTo>
                    <a:cubicBezTo>
                      <a:pt x="10851" y="14493"/>
                      <a:pt x="11513" y="14566"/>
                      <a:pt x="12130" y="14566"/>
                    </a:cubicBezTo>
                    <a:cubicBezTo>
                      <a:pt x="16319" y="14566"/>
                      <a:pt x="18466" y="11209"/>
                      <a:pt x="20181" y="7167"/>
                    </a:cubicBezTo>
                    <a:cubicBezTo>
                      <a:pt x="21840" y="3288"/>
                      <a:pt x="17766" y="1"/>
                      <a:pt x="1205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5" name="Google Shape;1745;p43"/>
            <p:cNvGrpSpPr/>
            <p:nvPr/>
          </p:nvGrpSpPr>
          <p:grpSpPr>
            <a:xfrm>
              <a:off x="3201325" y="4097413"/>
              <a:ext cx="483950" cy="295550"/>
              <a:chOff x="-1677100" y="665488"/>
              <a:chExt cx="483950" cy="295550"/>
            </a:xfrm>
          </p:grpSpPr>
          <p:sp>
            <p:nvSpPr>
              <p:cNvPr id="1746" name="Google Shape;1746;p43"/>
              <p:cNvSpPr/>
              <p:nvPr/>
            </p:nvSpPr>
            <p:spPr>
              <a:xfrm>
                <a:off x="-1619325" y="675488"/>
                <a:ext cx="268550" cy="261600"/>
              </a:xfrm>
              <a:custGeom>
                <a:avLst/>
                <a:gdLst/>
                <a:ahLst/>
                <a:cxnLst/>
                <a:rect l="l" t="t" r="r" b="b"/>
                <a:pathLst>
                  <a:path w="10742" h="10464" extrusionOk="0">
                    <a:moveTo>
                      <a:pt x="8264" y="1"/>
                    </a:moveTo>
                    <a:cubicBezTo>
                      <a:pt x="7319" y="1"/>
                      <a:pt x="3441" y="26"/>
                      <a:pt x="1836" y="435"/>
                    </a:cubicBezTo>
                    <a:cubicBezTo>
                      <a:pt x="1" y="902"/>
                      <a:pt x="1469" y="1802"/>
                      <a:pt x="6772" y="2570"/>
                    </a:cubicBezTo>
                    <a:lnTo>
                      <a:pt x="7840" y="5405"/>
                    </a:lnTo>
                    <a:cubicBezTo>
                      <a:pt x="7840" y="5405"/>
                      <a:pt x="4871" y="10108"/>
                      <a:pt x="5905" y="10442"/>
                    </a:cubicBezTo>
                    <a:cubicBezTo>
                      <a:pt x="5947" y="10457"/>
                      <a:pt x="5993" y="10464"/>
                      <a:pt x="6043" y="10464"/>
                    </a:cubicBezTo>
                    <a:cubicBezTo>
                      <a:pt x="7239" y="10464"/>
                      <a:pt x="10742" y="6439"/>
                      <a:pt x="10742" y="6439"/>
                    </a:cubicBezTo>
                    <a:lnTo>
                      <a:pt x="8474" y="1"/>
                    </a:lnTo>
                    <a:cubicBezTo>
                      <a:pt x="8474" y="1"/>
                      <a:pt x="8399" y="1"/>
                      <a:pt x="8264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7" name="Google Shape;1747;p43"/>
              <p:cNvSpPr/>
              <p:nvPr/>
            </p:nvSpPr>
            <p:spPr>
              <a:xfrm>
                <a:off x="-1677100" y="820688"/>
                <a:ext cx="98675" cy="53325"/>
              </a:xfrm>
              <a:custGeom>
                <a:avLst/>
                <a:gdLst/>
                <a:ahLst/>
                <a:cxnLst/>
                <a:rect l="l" t="t" r="r" b="b"/>
                <a:pathLst>
                  <a:path w="3947" h="2133" extrusionOk="0">
                    <a:moveTo>
                      <a:pt x="682" y="1"/>
                    </a:moveTo>
                    <a:cubicBezTo>
                      <a:pt x="273" y="1"/>
                      <a:pt x="0" y="92"/>
                      <a:pt x="10" y="231"/>
                    </a:cubicBezTo>
                    <a:cubicBezTo>
                      <a:pt x="77" y="731"/>
                      <a:pt x="3946" y="2132"/>
                      <a:pt x="3946" y="2132"/>
                    </a:cubicBezTo>
                    <a:cubicBezTo>
                      <a:pt x="3384" y="514"/>
                      <a:pt x="1650" y="1"/>
                      <a:pt x="682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43"/>
              <p:cNvSpPr/>
              <p:nvPr/>
            </p:nvSpPr>
            <p:spPr>
              <a:xfrm>
                <a:off x="-1643500" y="873988"/>
                <a:ext cx="72575" cy="87050"/>
              </a:xfrm>
              <a:custGeom>
                <a:avLst/>
                <a:gdLst/>
                <a:ahLst/>
                <a:cxnLst/>
                <a:rect l="l" t="t" r="r" b="b"/>
                <a:pathLst>
                  <a:path w="2903" h="3482" extrusionOk="0">
                    <a:moveTo>
                      <a:pt x="2602" y="0"/>
                    </a:moveTo>
                    <a:cubicBezTo>
                      <a:pt x="2602" y="0"/>
                      <a:pt x="1" y="3102"/>
                      <a:pt x="267" y="3436"/>
                    </a:cubicBezTo>
                    <a:cubicBezTo>
                      <a:pt x="291" y="3466"/>
                      <a:pt x="337" y="3481"/>
                      <a:pt x="400" y="3481"/>
                    </a:cubicBezTo>
                    <a:cubicBezTo>
                      <a:pt x="963" y="3481"/>
                      <a:pt x="2902" y="2280"/>
                      <a:pt x="2602" y="0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43"/>
              <p:cNvSpPr/>
              <p:nvPr/>
            </p:nvSpPr>
            <p:spPr>
              <a:xfrm>
                <a:off x="-1607650" y="665488"/>
                <a:ext cx="414500" cy="213650"/>
              </a:xfrm>
              <a:custGeom>
                <a:avLst/>
                <a:gdLst/>
                <a:ahLst/>
                <a:cxnLst/>
                <a:rect l="l" t="t" r="r" b="b"/>
                <a:pathLst>
                  <a:path w="16580" h="8546" extrusionOk="0">
                    <a:moveTo>
                      <a:pt x="10508" y="1"/>
                    </a:moveTo>
                    <a:cubicBezTo>
                      <a:pt x="5972" y="34"/>
                      <a:pt x="1" y="4304"/>
                      <a:pt x="1168" y="8340"/>
                    </a:cubicBezTo>
                    <a:cubicBezTo>
                      <a:pt x="2040" y="8477"/>
                      <a:pt x="2917" y="8545"/>
                      <a:pt x="3792" y="8545"/>
                    </a:cubicBezTo>
                    <a:cubicBezTo>
                      <a:pt x="5899" y="8545"/>
                      <a:pt x="7995" y="8151"/>
                      <a:pt x="9975" y="7373"/>
                    </a:cubicBezTo>
                    <a:cubicBezTo>
                      <a:pt x="14578" y="5505"/>
                      <a:pt x="16579" y="3036"/>
                      <a:pt x="16579" y="3036"/>
                    </a:cubicBezTo>
                    <a:cubicBezTo>
                      <a:pt x="16579" y="3036"/>
                      <a:pt x="15012" y="1"/>
                      <a:pt x="10508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43"/>
              <p:cNvSpPr/>
              <p:nvPr/>
            </p:nvSpPr>
            <p:spPr>
              <a:xfrm>
                <a:off x="-1396650" y="740563"/>
                <a:ext cx="78400" cy="90900"/>
              </a:xfrm>
              <a:custGeom>
                <a:avLst/>
                <a:gdLst/>
                <a:ahLst/>
                <a:cxnLst/>
                <a:rect l="l" t="t" r="r" b="b"/>
                <a:pathLst>
                  <a:path w="3136" h="3636" fill="none" extrusionOk="0">
                    <a:moveTo>
                      <a:pt x="3136" y="3636"/>
                    </a:moveTo>
                    <a:cubicBezTo>
                      <a:pt x="0" y="2569"/>
                      <a:pt x="134" y="0"/>
                      <a:pt x="134" y="0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1" name="Google Shape;1751;p43"/>
              <p:cNvSpPr/>
              <p:nvPr/>
            </p:nvSpPr>
            <p:spPr>
              <a:xfrm>
                <a:off x="-1342450" y="730538"/>
                <a:ext cx="32550" cy="317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69" extrusionOk="0">
                    <a:moveTo>
                      <a:pt x="601" y="1"/>
                    </a:moveTo>
                    <a:cubicBezTo>
                      <a:pt x="267" y="34"/>
                      <a:pt x="0" y="334"/>
                      <a:pt x="34" y="668"/>
                    </a:cubicBezTo>
                    <a:cubicBezTo>
                      <a:pt x="34" y="1001"/>
                      <a:pt x="334" y="1268"/>
                      <a:pt x="668" y="1268"/>
                    </a:cubicBezTo>
                    <a:cubicBezTo>
                      <a:pt x="1035" y="1235"/>
                      <a:pt x="1301" y="935"/>
                      <a:pt x="1268" y="601"/>
                    </a:cubicBezTo>
                    <a:cubicBezTo>
                      <a:pt x="1235" y="268"/>
                      <a:pt x="968" y="1"/>
                      <a:pt x="601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2" name="Google Shape;1752;p43"/>
              <p:cNvSpPr/>
              <p:nvPr/>
            </p:nvSpPr>
            <p:spPr>
              <a:xfrm>
                <a:off x="-1334100" y="738888"/>
                <a:ext cx="8350" cy="8350"/>
              </a:xfrm>
              <a:custGeom>
                <a:avLst/>
                <a:gdLst/>
                <a:ahLst/>
                <a:cxnLst/>
                <a:rect l="l" t="t" r="r" b="b"/>
                <a:pathLst>
                  <a:path w="334" h="334" extrusionOk="0">
                    <a:moveTo>
                      <a:pt x="133" y="0"/>
                    </a:moveTo>
                    <a:cubicBezTo>
                      <a:pt x="67" y="0"/>
                      <a:pt x="0" y="100"/>
                      <a:pt x="0" y="167"/>
                    </a:cubicBezTo>
                    <a:cubicBezTo>
                      <a:pt x="0" y="267"/>
                      <a:pt x="67" y="334"/>
                      <a:pt x="167" y="334"/>
                    </a:cubicBezTo>
                    <a:cubicBezTo>
                      <a:pt x="267" y="334"/>
                      <a:pt x="334" y="267"/>
                      <a:pt x="334" y="167"/>
                    </a:cubicBezTo>
                    <a:cubicBezTo>
                      <a:pt x="334" y="67"/>
                      <a:pt x="234" y="0"/>
                      <a:pt x="133" y="0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53" name="Google Shape;1753;p43"/>
          <p:cNvGrpSpPr/>
          <p:nvPr/>
        </p:nvGrpSpPr>
        <p:grpSpPr>
          <a:xfrm>
            <a:off x="4402124" y="768088"/>
            <a:ext cx="3868407" cy="558616"/>
            <a:chOff x="4310124" y="981938"/>
            <a:chExt cx="3868407" cy="558616"/>
          </a:xfrm>
        </p:grpSpPr>
        <p:sp>
          <p:nvSpPr>
            <p:cNvPr id="1754" name="Google Shape;1754;p43"/>
            <p:cNvSpPr/>
            <p:nvPr/>
          </p:nvSpPr>
          <p:spPr>
            <a:xfrm rot="950585">
              <a:off x="8010762" y="1168292"/>
              <a:ext cx="161536" cy="68571"/>
            </a:xfrm>
            <a:prstGeom prst="ellipse">
              <a:avLst/>
            </a:prstGeom>
            <a:solidFill>
              <a:srgbClr val="7D9DCD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5" name="Google Shape;1755;p43"/>
            <p:cNvSpPr/>
            <p:nvPr/>
          </p:nvSpPr>
          <p:spPr>
            <a:xfrm rot="-7361">
              <a:off x="4479326" y="1420853"/>
              <a:ext cx="280201" cy="1194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6" name="Google Shape;1756;p43"/>
            <p:cNvSpPr/>
            <p:nvPr/>
          </p:nvSpPr>
          <p:spPr>
            <a:xfrm rot="-6095">
              <a:off x="4310124" y="11854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57" name="Google Shape;1757;p43"/>
            <p:cNvGrpSpPr/>
            <p:nvPr/>
          </p:nvGrpSpPr>
          <p:grpSpPr>
            <a:xfrm>
              <a:off x="6657400" y="981938"/>
              <a:ext cx="442000" cy="203375"/>
              <a:chOff x="3029000" y="3167975"/>
              <a:chExt cx="442000" cy="203375"/>
            </a:xfrm>
          </p:grpSpPr>
          <p:sp>
            <p:nvSpPr>
              <p:cNvPr id="1758" name="Google Shape;1758;p43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43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43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43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2" name="Google Shape;1762;p43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3" name="Google Shape;1763;p43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4" name="Google Shape;1764;p43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765" name="Google Shape;1765;p43"/>
          <p:cNvGrpSpPr/>
          <p:nvPr/>
        </p:nvGrpSpPr>
        <p:grpSpPr>
          <a:xfrm>
            <a:off x="6406001" y="3472201"/>
            <a:ext cx="1702369" cy="795727"/>
            <a:chOff x="6406001" y="3472201"/>
            <a:chExt cx="1702369" cy="795727"/>
          </a:xfrm>
        </p:grpSpPr>
        <p:sp>
          <p:nvSpPr>
            <p:cNvPr id="1766" name="Google Shape;1766;p43"/>
            <p:cNvSpPr/>
            <p:nvPr/>
          </p:nvSpPr>
          <p:spPr>
            <a:xfrm rot="-4102">
              <a:off x="6406001" y="3472351"/>
              <a:ext cx="251400" cy="1071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7" name="Google Shape;1767;p43"/>
            <p:cNvSpPr/>
            <p:nvPr/>
          </p:nvSpPr>
          <p:spPr>
            <a:xfrm rot="-6095">
              <a:off x="7055474" y="4195778"/>
              <a:ext cx="169200" cy="72000"/>
            </a:xfrm>
            <a:prstGeom prst="ellipse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8" name="Google Shape;1768;p43"/>
            <p:cNvGrpSpPr/>
            <p:nvPr/>
          </p:nvGrpSpPr>
          <p:grpSpPr>
            <a:xfrm rot="1721072" flipH="1">
              <a:off x="7644670" y="3912068"/>
              <a:ext cx="442012" cy="203381"/>
              <a:chOff x="3029000" y="3167975"/>
              <a:chExt cx="442000" cy="203375"/>
            </a:xfrm>
          </p:grpSpPr>
          <p:sp>
            <p:nvSpPr>
              <p:cNvPr id="1769" name="Google Shape;1769;p43"/>
              <p:cNvSpPr/>
              <p:nvPr/>
            </p:nvSpPr>
            <p:spPr>
              <a:xfrm>
                <a:off x="3134900" y="3167975"/>
                <a:ext cx="189500" cy="203375"/>
              </a:xfrm>
              <a:custGeom>
                <a:avLst/>
                <a:gdLst/>
                <a:ahLst/>
                <a:cxnLst/>
                <a:rect l="l" t="t" r="r" b="b"/>
                <a:pathLst>
                  <a:path w="7580" h="8135" extrusionOk="0">
                    <a:moveTo>
                      <a:pt x="4307" y="1"/>
                    </a:moveTo>
                    <a:cubicBezTo>
                      <a:pt x="3145" y="1"/>
                      <a:pt x="1903" y="214"/>
                      <a:pt x="1235" y="724"/>
                    </a:cubicBezTo>
                    <a:cubicBezTo>
                      <a:pt x="1" y="1691"/>
                      <a:pt x="201" y="6661"/>
                      <a:pt x="1869" y="7262"/>
                    </a:cubicBezTo>
                    <a:cubicBezTo>
                      <a:pt x="3134" y="7717"/>
                      <a:pt x="4841" y="8134"/>
                      <a:pt x="5621" y="8134"/>
                    </a:cubicBezTo>
                    <a:cubicBezTo>
                      <a:pt x="5868" y="8134"/>
                      <a:pt x="6022" y="8092"/>
                      <a:pt x="6039" y="7996"/>
                    </a:cubicBezTo>
                    <a:cubicBezTo>
                      <a:pt x="6139" y="7595"/>
                      <a:pt x="3370" y="6028"/>
                      <a:pt x="3370" y="6028"/>
                    </a:cubicBezTo>
                    <a:lnTo>
                      <a:pt x="3537" y="1558"/>
                    </a:lnTo>
                    <a:cubicBezTo>
                      <a:pt x="3945" y="1618"/>
                      <a:pt x="4333" y="1645"/>
                      <a:pt x="4692" y="1645"/>
                    </a:cubicBezTo>
                    <a:cubicBezTo>
                      <a:pt x="6505" y="1645"/>
                      <a:pt x="7580" y="958"/>
                      <a:pt x="6772" y="457"/>
                    </a:cubicBezTo>
                    <a:cubicBezTo>
                      <a:pt x="6330" y="173"/>
                      <a:pt x="5351" y="1"/>
                      <a:pt x="4307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43"/>
              <p:cNvSpPr/>
              <p:nvPr/>
            </p:nvSpPr>
            <p:spPr>
              <a:xfrm>
                <a:off x="3351725" y="3228375"/>
                <a:ext cx="106775" cy="64450"/>
              </a:xfrm>
              <a:custGeom>
                <a:avLst/>
                <a:gdLst/>
                <a:ahLst/>
                <a:cxnLst/>
                <a:rect l="l" t="t" r="r" b="b"/>
                <a:pathLst>
                  <a:path w="4271" h="2578" extrusionOk="0">
                    <a:moveTo>
                      <a:pt x="3786" y="1"/>
                    </a:moveTo>
                    <a:cubicBezTo>
                      <a:pt x="2892" y="1"/>
                      <a:pt x="228" y="818"/>
                      <a:pt x="1" y="2577"/>
                    </a:cubicBezTo>
                    <a:cubicBezTo>
                      <a:pt x="1" y="2577"/>
                      <a:pt x="4270" y="376"/>
                      <a:pt x="4070" y="76"/>
                    </a:cubicBezTo>
                    <a:cubicBezTo>
                      <a:pt x="4045" y="26"/>
                      <a:pt x="3943" y="1"/>
                      <a:pt x="378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43"/>
              <p:cNvSpPr/>
              <p:nvPr/>
            </p:nvSpPr>
            <p:spPr>
              <a:xfrm>
                <a:off x="3346125" y="3292800"/>
                <a:ext cx="124875" cy="55525"/>
              </a:xfrm>
              <a:custGeom>
                <a:avLst/>
                <a:gdLst/>
                <a:ahLst/>
                <a:cxnLst/>
                <a:rect l="l" t="t" r="r" b="b"/>
                <a:pathLst>
                  <a:path w="4995" h="2221" extrusionOk="0">
                    <a:moveTo>
                      <a:pt x="225" y="0"/>
                    </a:moveTo>
                    <a:lnTo>
                      <a:pt x="225" y="0"/>
                    </a:lnTo>
                    <a:cubicBezTo>
                      <a:pt x="0" y="366"/>
                      <a:pt x="1880" y="2220"/>
                      <a:pt x="3495" y="2220"/>
                    </a:cubicBezTo>
                    <a:cubicBezTo>
                      <a:pt x="3798" y="2220"/>
                      <a:pt x="4092" y="2155"/>
                      <a:pt x="4361" y="2002"/>
                    </a:cubicBezTo>
                    <a:cubicBezTo>
                      <a:pt x="4995" y="1668"/>
                      <a:pt x="225" y="1"/>
                      <a:pt x="22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2" name="Google Shape;1772;p43"/>
              <p:cNvSpPr/>
              <p:nvPr/>
            </p:nvSpPr>
            <p:spPr>
              <a:xfrm>
                <a:off x="3029000" y="3184850"/>
                <a:ext cx="334850" cy="165025"/>
              </a:xfrm>
              <a:custGeom>
                <a:avLst/>
                <a:gdLst/>
                <a:ahLst/>
                <a:cxnLst/>
                <a:rect l="l" t="t" r="r" b="b"/>
                <a:pathLst>
                  <a:path w="13394" h="6601" extrusionOk="0">
                    <a:moveTo>
                      <a:pt x="5827" y="0"/>
                    </a:moveTo>
                    <a:cubicBezTo>
                      <a:pt x="5708" y="0"/>
                      <a:pt x="5589" y="5"/>
                      <a:pt x="5471" y="15"/>
                    </a:cubicBezTo>
                    <a:cubicBezTo>
                      <a:pt x="2002" y="316"/>
                      <a:pt x="1" y="4585"/>
                      <a:pt x="167" y="5286"/>
                    </a:cubicBezTo>
                    <a:cubicBezTo>
                      <a:pt x="262" y="5682"/>
                      <a:pt x="2308" y="6601"/>
                      <a:pt x="5208" y="6601"/>
                    </a:cubicBezTo>
                    <a:cubicBezTo>
                      <a:pt x="7437" y="6601"/>
                      <a:pt x="10170" y="6058"/>
                      <a:pt x="12910" y="4318"/>
                    </a:cubicBezTo>
                    <a:cubicBezTo>
                      <a:pt x="13393" y="3996"/>
                      <a:pt x="9238" y="0"/>
                      <a:pt x="5827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3" name="Google Shape;1773;p43"/>
              <p:cNvSpPr/>
              <p:nvPr/>
            </p:nvSpPr>
            <p:spPr>
              <a:xfrm>
                <a:off x="3164925" y="3257775"/>
                <a:ext cx="20875" cy="92600"/>
              </a:xfrm>
              <a:custGeom>
                <a:avLst/>
                <a:gdLst/>
                <a:ahLst/>
                <a:cxnLst/>
                <a:rect l="l" t="t" r="r" b="b"/>
                <a:pathLst>
                  <a:path w="835" h="3704" fill="none" extrusionOk="0">
                    <a:moveTo>
                      <a:pt x="1" y="0"/>
                    </a:moveTo>
                    <a:cubicBezTo>
                      <a:pt x="835" y="1535"/>
                      <a:pt x="468" y="3169"/>
                      <a:pt x="34" y="3703"/>
                    </a:cubicBezTo>
                  </a:path>
                </a:pathLst>
              </a:custGeom>
              <a:noFill/>
              <a:ln w="5000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4" name="Google Shape;1774;p43"/>
              <p:cNvSpPr/>
              <p:nvPr/>
            </p:nvSpPr>
            <p:spPr>
              <a:xfrm>
                <a:off x="3081550" y="3257050"/>
                <a:ext cx="28375" cy="25675"/>
              </a:xfrm>
              <a:custGeom>
                <a:avLst/>
                <a:gdLst/>
                <a:ahLst/>
                <a:cxnLst/>
                <a:rect l="l" t="t" r="r" b="b"/>
                <a:pathLst>
                  <a:path w="1135" h="1027" extrusionOk="0">
                    <a:moveTo>
                      <a:pt x="563" y="0"/>
                    </a:moveTo>
                    <a:cubicBezTo>
                      <a:pt x="508" y="0"/>
                      <a:pt x="454" y="9"/>
                      <a:pt x="400" y="29"/>
                    </a:cubicBezTo>
                    <a:cubicBezTo>
                      <a:pt x="133" y="130"/>
                      <a:pt x="0" y="396"/>
                      <a:pt x="100" y="663"/>
                    </a:cubicBezTo>
                    <a:cubicBezTo>
                      <a:pt x="153" y="877"/>
                      <a:pt x="356" y="1026"/>
                      <a:pt x="572" y="1026"/>
                    </a:cubicBezTo>
                    <a:cubicBezTo>
                      <a:pt x="626" y="1026"/>
                      <a:pt x="681" y="1017"/>
                      <a:pt x="734" y="997"/>
                    </a:cubicBezTo>
                    <a:cubicBezTo>
                      <a:pt x="1001" y="897"/>
                      <a:pt x="1134" y="630"/>
                      <a:pt x="1067" y="363"/>
                    </a:cubicBezTo>
                    <a:cubicBezTo>
                      <a:pt x="987" y="150"/>
                      <a:pt x="779" y="0"/>
                      <a:pt x="563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5" name="Google Shape;1775;p43"/>
              <p:cNvSpPr/>
              <p:nvPr/>
            </p:nvSpPr>
            <p:spPr>
              <a:xfrm>
                <a:off x="3088200" y="3264950"/>
                <a:ext cx="7550" cy="7025"/>
              </a:xfrm>
              <a:custGeom>
                <a:avLst/>
                <a:gdLst/>
                <a:ahLst/>
                <a:cxnLst/>
                <a:rect l="l" t="t" r="r" b="b"/>
                <a:pathLst>
                  <a:path w="302" h="281" extrusionOk="0">
                    <a:moveTo>
                      <a:pt x="159" y="1"/>
                    </a:moveTo>
                    <a:cubicBezTo>
                      <a:pt x="139" y="1"/>
                      <a:pt x="119" y="5"/>
                      <a:pt x="101" y="14"/>
                    </a:cubicBezTo>
                    <a:cubicBezTo>
                      <a:pt x="34" y="14"/>
                      <a:pt x="1" y="114"/>
                      <a:pt x="34" y="180"/>
                    </a:cubicBezTo>
                    <a:cubicBezTo>
                      <a:pt x="34" y="247"/>
                      <a:pt x="134" y="281"/>
                      <a:pt x="201" y="281"/>
                    </a:cubicBezTo>
                    <a:cubicBezTo>
                      <a:pt x="268" y="247"/>
                      <a:pt x="301" y="147"/>
                      <a:pt x="268" y="80"/>
                    </a:cubicBezTo>
                    <a:cubicBezTo>
                      <a:pt x="268" y="32"/>
                      <a:pt x="214" y="1"/>
                      <a:pt x="159" y="1"/>
                    </a:cubicBezTo>
                    <a:close/>
                  </a:path>
                </a:pathLst>
              </a:cu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4" name="Rectangle 3"/>
          <p:cNvSpPr/>
          <p:nvPr/>
        </p:nvSpPr>
        <p:spPr>
          <a:xfrm>
            <a:off x="3201193" y="1090341"/>
            <a:ext cx="2740009" cy="9443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b="1" dirty="0" smtClean="0"/>
              <a:t>مجال الأستخدام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6599716" y="3168615"/>
            <a:ext cx="2303756" cy="16094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/>
              <a:t>الزراعة (ري المزروعات التي تكون ثمارها بعيدا عن الأرض في المياه المعالجة ثانويا، وري الخضراوات التي تطهى ولا تؤكل </a:t>
            </a:r>
            <a:r>
              <a:rPr lang="ar-JO" dirty="0" smtClean="0"/>
              <a:t>طازجة)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5076" y="3174175"/>
            <a:ext cx="2322777" cy="1603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1" y="3179402"/>
            <a:ext cx="2700642" cy="1598647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>
            <a:off x="4711426" y="2199657"/>
            <a:ext cx="0" cy="7115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235929" y="2148660"/>
            <a:ext cx="1619735" cy="8270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5844282" y="2138307"/>
            <a:ext cx="1574827" cy="889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908568" y="318"/>
            <a:ext cx="69869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2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استخدامات المياه المعالجة </a:t>
            </a:r>
            <a:endParaRPr lang="en-US" sz="32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106251" y="3560457"/>
            <a:ext cx="14665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 smtClean="0">
                <a:solidFill>
                  <a:schemeClr val="bg1"/>
                </a:solidFill>
              </a:rPr>
              <a:t>الصناعة (تبريد </a:t>
            </a:r>
            <a:r>
              <a:rPr lang="ar-JO" dirty="0">
                <a:solidFill>
                  <a:schemeClr val="bg1"/>
                </a:solidFill>
              </a:rPr>
              <a:t>الماكينات وغسل بعض المعدات </a:t>
            </a:r>
            <a:r>
              <a:rPr lang="ar-JO" dirty="0" smtClean="0">
                <a:solidFill>
                  <a:schemeClr val="bg1"/>
                </a:solidFill>
              </a:rPr>
              <a:t>والماكينات)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4083" y="3417012"/>
            <a:ext cx="150799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dirty="0">
                <a:solidFill>
                  <a:schemeClr val="bg1"/>
                </a:solidFill>
              </a:rPr>
              <a:t>مجالات اخرى (ستصلاح مساحات واسعة من المناطق الصحراوية، وزراعة </a:t>
            </a:r>
            <a:r>
              <a:rPr lang="ar-JO" dirty="0" smtClean="0">
                <a:solidFill>
                  <a:schemeClr val="bg1"/>
                </a:solidFill>
              </a:rPr>
              <a:t>الغابات)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7" name="Google Shape;3007;p68"/>
          <p:cNvSpPr txBox="1">
            <a:spLocks noGrp="1"/>
          </p:cNvSpPr>
          <p:nvPr>
            <p:ph type="title"/>
          </p:nvPr>
        </p:nvSpPr>
        <p:spPr>
          <a:xfrm flipH="1">
            <a:off x="3686025" y="1165686"/>
            <a:ext cx="3529800" cy="2150664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0" dirty="0" smtClean="0"/>
              <a:t>The end</a:t>
            </a:r>
            <a:endParaRPr sz="8000" dirty="0"/>
          </a:p>
        </p:txBody>
      </p:sp>
      <p:grpSp>
        <p:nvGrpSpPr>
          <p:cNvPr id="3009" name="Google Shape;3009;p68"/>
          <p:cNvGrpSpPr/>
          <p:nvPr/>
        </p:nvGrpSpPr>
        <p:grpSpPr>
          <a:xfrm flipH="1">
            <a:off x="-3525" y="4608662"/>
            <a:ext cx="9158100" cy="535483"/>
            <a:chOff x="-3525" y="3151625"/>
            <a:chExt cx="9158100" cy="1992125"/>
          </a:xfrm>
        </p:grpSpPr>
        <p:cxnSp>
          <p:nvCxnSpPr>
            <p:cNvPr id="3010" name="Google Shape;3010;p68"/>
            <p:cNvCxnSpPr/>
            <p:nvPr/>
          </p:nvCxnSpPr>
          <p:spPr>
            <a:xfrm>
              <a:off x="-3525" y="3151625"/>
              <a:ext cx="9158100" cy="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11" name="Google Shape;3011;p68"/>
            <p:cNvSpPr/>
            <p:nvPr/>
          </p:nvSpPr>
          <p:spPr>
            <a:xfrm>
              <a:off x="0" y="3163450"/>
              <a:ext cx="9144000" cy="19803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2" name="Google Shape;3012;p68"/>
          <p:cNvGrpSpPr/>
          <p:nvPr/>
        </p:nvGrpSpPr>
        <p:grpSpPr>
          <a:xfrm flipH="1">
            <a:off x="6775" y="4379650"/>
            <a:ext cx="1741163" cy="805486"/>
            <a:chOff x="7403112" y="4379650"/>
            <a:chExt cx="1741163" cy="805486"/>
          </a:xfrm>
        </p:grpSpPr>
        <p:sp>
          <p:nvSpPr>
            <p:cNvPr id="3013" name="Google Shape;3013;p68"/>
            <p:cNvSpPr/>
            <p:nvPr/>
          </p:nvSpPr>
          <p:spPr>
            <a:xfrm>
              <a:off x="8125175" y="4379650"/>
              <a:ext cx="1019100" cy="773275"/>
            </a:xfrm>
            <a:custGeom>
              <a:avLst/>
              <a:gdLst/>
              <a:ahLst/>
              <a:cxnLst/>
              <a:rect l="l" t="t" r="r" b="b"/>
              <a:pathLst>
                <a:path w="40764" h="30931" extrusionOk="0">
                  <a:moveTo>
                    <a:pt x="37643" y="1"/>
                  </a:moveTo>
                  <a:cubicBezTo>
                    <a:pt x="36339" y="1"/>
                    <a:pt x="34901" y="1033"/>
                    <a:pt x="34392" y="2844"/>
                  </a:cubicBezTo>
                  <a:cubicBezTo>
                    <a:pt x="33458" y="6080"/>
                    <a:pt x="36427" y="9048"/>
                    <a:pt x="37795" y="11550"/>
                  </a:cubicBezTo>
                  <a:cubicBezTo>
                    <a:pt x="38740" y="13256"/>
                    <a:pt x="37486" y="14803"/>
                    <a:pt x="36137" y="14803"/>
                  </a:cubicBezTo>
                  <a:cubicBezTo>
                    <a:pt x="35534" y="14803"/>
                    <a:pt x="34912" y="14494"/>
                    <a:pt x="34459" y="13752"/>
                  </a:cubicBezTo>
                  <a:cubicBezTo>
                    <a:pt x="32991" y="11350"/>
                    <a:pt x="34359" y="9148"/>
                    <a:pt x="33425" y="7847"/>
                  </a:cubicBezTo>
                  <a:cubicBezTo>
                    <a:pt x="33198" y="7520"/>
                    <a:pt x="32945" y="7363"/>
                    <a:pt x="32687" y="7363"/>
                  </a:cubicBezTo>
                  <a:cubicBezTo>
                    <a:pt x="31921" y="7363"/>
                    <a:pt x="31105" y="8738"/>
                    <a:pt x="30756" y="11083"/>
                  </a:cubicBezTo>
                  <a:cubicBezTo>
                    <a:pt x="30289" y="14219"/>
                    <a:pt x="32324" y="14619"/>
                    <a:pt x="33992" y="17254"/>
                  </a:cubicBezTo>
                  <a:cubicBezTo>
                    <a:pt x="35660" y="19923"/>
                    <a:pt x="36394" y="24259"/>
                    <a:pt x="33992" y="25193"/>
                  </a:cubicBezTo>
                  <a:cubicBezTo>
                    <a:pt x="33553" y="25364"/>
                    <a:pt x="33191" y="25444"/>
                    <a:pt x="32892" y="25444"/>
                  </a:cubicBezTo>
                  <a:cubicBezTo>
                    <a:pt x="31557" y="25444"/>
                    <a:pt x="31490" y="23835"/>
                    <a:pt x="31490" y="21491"/>
                  </a:cubicBezTo>
                  <a:cubicBezTo>
                    <a:pt x="31490" y="20222"/>
                    <a:pt x="30786" y="19625"/>
                    <a:pt x="30023" y="19625"/>
                  </a:cubicBezTo>
                  <a:cubicBezTo>
                    <a:pt x="29061" y="19625"/>
                    <a:pt x="28005" y="20575"/>
                    <a:pt x="28154" y="22325"/>
                  </a:cubicBezTo>
                  <a:cubicBezTo>
                    <a:pt x="28421" y="25460"/>
                    <a:pt x="28788" y="27395"/>
                    <a:pt x="25653" y="27795"/>
                  </a:cubicBezTo>
                  <a:cubicBezTo>
                    <a:pt x="25516" y="27811"/>
                    <a:pt x="25387" y="27819"/>
                    <a:pt x="25267" y="27819"/>
                  </a:cubicBezTo>
                  <a:cubicBezTo>
                    <a:pt x="22622" y="27819"/>
                    <a:pt x="23775" y="24091"/>
                    <a:pt x="25019" y="21858"/>
                  </a:cubicBezTo>
                  <a:cubicBezTo>
                    <a:pt x="26286" y="19556"/>
                    <a:pt x="29455" y="19022"/>
                    <a:pt x="29822" y="16620"/>
                  </a:cubicBezTo>
                  <a:cubicBezTo>
                    <a:pt x="30189" y="14252"/>
                    <a:pt x="28688" y="14386"/>
                    <a:pt x="28755" y="11817"/>
                  </a:cubicBezTo>
                  <a:cubicBezTo>
                    <a:pt x="28788" y="9282"/>
                    <a:pt x="30256" y="7481"/>
                    <a:pt x="30189" y="4679"/>
                  </a:cubicBezTo>
                  <a:cubicBezTo>
                    <a:pt x="30152" y="3123"/>
                    <a:pt x="29029" y="2336"/>
                    <a:pt x="27786" y="2336"/>
                  </a:cubicBezTo>
                  <a:cubicBezTo>
                    <a:pt x="26818" y="2336"/>
                    <a:pt x="25776" y="2814"/>
                    <a:pt x="25119" y="3778"/>
                  </a:cubicBezTo>
                  <a:cubicBezTo>
                    <a:pt x="23584" y="5979"/>
                    <a:pt x="25286" y="8014"/>
                    <a:pt x="26453" y="12918"/>
                  </a:cubicBezTo>
                  <a:cubicBezTo>
                    <a:pt x="27039" y="15379"/>
                    <a:pt x="26112" y="16437"/>
                    <a:pt x="25056" y="16437"/>
                  </a:cubicBezTo>
                  <a:cubicBezTo>
                    <a:pt x="24009" y="16437"/>
                    <a:pt x="22834" y="15396"/>
                    <a:pt x="22884" y="13652"/>
                  </a:cubicBezTo>
                  <a:cubicBezTo>
                    <a:pt x="22958" y="11056"/>
                    <a:pt x="22867" y="9119"/>
                    <a:pt x="21810" y="9119"/>
                  </a:cubicBezTo>
                  <a:cubicBezTo>
                    <a:pt x="21441" y="9119"/>
                    <a:pt x="20954" y="9356"/>
                    <a:pt x="20315" y="9882"/>
                  </a:cubicBezTo>
                  <a:cubicBezTo>
                    <a:pt x="17814" y="11884"/>
                    <a:pt x="20382" y="16153"/>
                    <a:pt x="22250" y="19823"/>
                  </a:cubicBezTo>
                  <a:cubicBezTo>
                    <a:pt x="23494" y="22311"/>
                    <a:pt x="22714" y="23649"/>
                    <a:pt x="21822" y="23649"/>
                  </a:cubicBezTo>
                  <a:cubicBezTo>
                    <a:pt x="21399" y="23649"/>
                    <a:pt x="20951" y="23348"/>
                    <a:pt x="20682" y="22725"/>
                  </a:cubicBezTo>
                  <a:cubicBezTo>
                    <a:pt x="20188" y="21558"/>
                    <a:pt x="19435" y="20825"/>
                    <a:pt x="18675" y="20825"/>
                  </a:cubicBezTo>
                  <a:cubicBezTo>
                    <a:pt x="18153" y="20825"/>
                    <a:pt x="17628" y="21170"/>
                    <a:pt x="17180" y="21958"/>
                  </a:cubicBezTo>
                  <a:cubicBezTo>
                    <a:pt x="16046" y="23926"/>
                    <a:pt x="17347" y="27428"/>
                    <a:pt x="15979" y="29229"/>
                  </a:cubicBezTo>
                  <a:cubicBezTo>
                    <a:pt x="15530" y="29821"/>
                    <a:pt x="15016" y="30107"/>
                    <a:pt x="14507" y="30107"/>
                  </a:cubicBezTo>
                  <a:cubicBezTo>
                    <a:pt x="13466" y="30107"/>
                    <a:pt x="12446" y="28912"/>
                    <a:pt x="12043" y="26694"/>
                  </a:cubicBezTo>
                  <a:cubicBezTo>
                    <a:pt x="11442" y="23359"/>
                    <a:pt x="13944" y="22792"/>
                    <a:pt x="15512" y="19823"/>
                  </a:cubicBezTo>
                  <a:cubicBezTo>
                    <a:pt x="16814" y="17358"/>
                    <a:pt x="15241" y="15744"/>
                    <a:pt x="13277" y="15744"/>
                  </a:cubicBezTo>
                  <a:cubicBezTo>
                    <a:pt x="12875" y="15744"/>
                    <a:pt x="12456" y="15812"/>
                    <a:pt x="12043" y="15953"/>
                  </a:cubicBezTo>
                  <a:cubicBezTo>
                    <a:pt x="9574" y="16787"/>
                    <a:pt x="11342" y="19956"/>
                    <a:pt x="10709" y="23659"/>
                  </a:cubicBezTo>
                  <a:cubicBezTo>
                    <a:pt x="10514" y="24747"/>
                    <a:pt x="10065" y="25184"/>
                    <a:pt x="9527" y="25184"/>
                  </a:cubicBezTo>
                  <a:cubicBezTo>
                    <a:pt x="8215" y="25184"/>
                    <a:pt x="6372" y="22594"/>
                    <a:pt x="6372" y="20490"/>
                  </a:cubicBezTo>
                  <a:cubicBezTo>
                    <a:pt x="6372" y="18504"/>
                    <a:pt x="5151" y="16412"/>
                    <a:pt x="3783" y="16412"/>
                  </a:cubicBezTo>
                  <a:cubicBezTo>
                    <a:pt x="3128" y="16412"/>
                    <a:pt x="2440" y="16890"/>
                    <a:pt x="1836" y="18088"/>
                  </a:cubicBezTo>
                  <a:cubicBezTo>
                    <a:pt x="1" y="21791"/>
                    <a:pt x="3403" y="24660"/>
                    <a:pt x="4704" y="26127"/>
                  </a:cubicBezTo>
                  <a:cubicBezTo>
                    <a:pt x="6005" y="27595"/>
                    <a:pt x="6472" y="29530"/>
                    <a:pt x="2770" y="30931"/>
                  </a:cubicBezTo>
                  <a:lnTo>
                    <a:pt x="40763" y="30330"/>
                  </a:lnTo>
                  <a:cubicBezTo>
                    <a:pt x="40763" y="30330"/>
                    <a:pt x="40763" y="4979"/>
                    <a:pt x="39929" y="1943"/>
                  </a:cubicBezTo>
                  <a:cubicBezTo>
                    <a:pt x="39567" y="610"/>
                    <a:pt x="38644" y="1"/>
                    <a:pt x="3764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014" name="Google Shape;3014;p68"/>
            <p:cNvGrpSpPr/>
            <p:nvPr/>
          </p:nvGrpSpPr>
          <p:grpSpPr>
            <a:xfrm rot="739684">
              <a:off x="7445348" y="4564015"/>
              <a:ext cx="1077430" cy="512003"/>
              <a:chOff x="4925350" y="704275"/>
              <a:chExt cx="1077475" cy="512025"/>
            </a:xfrm>
          </p:grpSpPr>
          <p:sp>
            <p:nvSpPr>
              <p:cNvPr id="3015" name="Google Shape;3015;p68"/>
              <p:cNvSpPr/>
              <p:nvPr/>
            </p:nvSpPr>
            <p:spPr>
              <a:xfrm>
                <a:off x="4925350" y="743200"/>
                <a:ext cx="670500" cy="172925"/>
              </a:xfrm>
              <a:custGeom>
                <a:avLst/>
                <a:gdLst/>
                <a:ahLst/>
                <a:cxnLst/>
                <a:rect l="l" t="t" r="r" b="b"/>
                <a:pathLst>
                  <a:path w="26820" h="6917" extrusionOk="0">
                    <a:moveTo>
                      <a:pt x="13408" y="0"/>
                    </a:moveTo>
                    <a:cubicBezTo>
                      <a:pt x="6185" y="0"/>
                      <a:pt x="1" y="4481"/>
                      <a:pt x="1" y="4481"/>
                    </a:cubicBezTo>
                    <a:cubicBezTo>
                      <a:pt x="904" y="4638"/>
                      <a:pt x="1765" y="4704"/>
                      <a:pt x="2589" y="4704"/>
                    </a:cubicBezTo>
                    <a:cubicBezTo>
                      <a:pt x="6608" y="4704"/>
                      <a:pt x="9749" y="3155"/>
                      <a:pt x="12638" y="3155"/>
                    </a:cubicBezTo>
                    <a:cubicBezTo>
                      <a:pt x="13686" y="3155"/>
                      <a:pt x="14701" y="3359"/>
                      <a:pt x="15712" y="3914"/>
                    </a:cubicBezTo>
                    <a:cubicBezTo>
                      <a:pt x="20082" y="6316"/>
                      <a:pt x="26820" y="6916"/>
                      <a:pt x="26820" y="6916"/>
                    </a:cubicBezTo>
                    <a:cubicBezTo>
                      <a:pt x="26820" y="6916"/>
                      <a:pt x="22383" y="579"/>
                      <a:pt x="14644" y="45"/>
                    </a:cubicBezTo>
                    <a:cubicBezTo>
                      <a:pt x="14229" y="14"/>
                      <a:pt x="13817" y="0"/>
                      <a:pt x="13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6" name="Google Shape;3016;p68"/>
              <p:cNvSpPr/>
              <p:nvPr/>
            </p:nvSpPr>
            <p:spPr>
              <a:xfrm>
                <a:off x="5240575" y="942350"/>
                <a:ext cx="567925" cy="146325"/>
              </a:xfrm>
              <a:custGeom>
                <a:avLst/>
                <a:gdLst/>
                <a:ahLst/>
                <a:cxnLst/>
                <a:rect l="l" t="t" r="r" b="b"/>
                <a:pathLst>
                  <a:path w="22717" h="5853" extrusionOk="0">
                    <a:moveTo>
                      <a:pt x="17929" y="1"/>
                    </a:moveTo>
                    <a:cubicBezTo>
                      <a:pt x="15911" y="1"/>
                      <a:pt x="13527" y="302"/>
                      <a:pt x="11342" y="1352"/>
                    </a:cubicBezTo>
                    <a:cubicBezTo>
                      <a:pt x="5588" y="4132"/>
                      <a:pt x="1548" y="4364"/>
                      <a:pt x="361" y="4364"/>
                    </a:cubicBezTo>
                    <a:cubicBezTo>
                      <a:pt x="124" y="4364"/>
                      <a:pt x="1" y="4354"/>
                      <a:pt x="1" y="4354"/>
                    </a:cubicBezTo>
                    <a:lnTo>
                      <a:pt x="1" y="4354"/>
                    </a:lnTo>
                    <a:cubicBezTo>
                      <a:pt x="2237" y="5423"/>
                      <a:pt x="4500" y="5852"/>
                      <a:pt x="6647" y="5852"/>
                    </a:cubicBezTo>
                    <a:cubicBezTo>
                      <a:pt x="10265" y="5852"/>
                      <a:pt x="13551" y="4631"/>
                      <a:pt x="15812" y="3187"/>
                    </a:cubicBezTo>
                    <a:cubicBezTo>
                      <a:pt x="17880" y="1786"/>
                      <a:pt x="20248" y="918"/>
                      <a:pt x="22717" y="552"/>
                    </a:cubicBezTo>
                    <a:cubicBezTo>
                      <a:pt x="22717" y="552"/>
                      <a:pt x="20657" y="1"/>
                      <a:pt x="17929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7" name="Google Shape;3017;p68"/>
              <p:cNvSpPr/>
              <p:nvPr/>
            </p:nvSpPr>
            <p:spPr>
              <a:xfrm>
                <a:off x="5482425" y="1051825"/>
                <a:ext cx="492875" cy="164475"/>
              </a:xfrm>
              <a:custGeom>
                <a:avLst/>
                <a:gdLst/>
                <a:ahLst/>
                <a:cxnLst/>
                <a:rect l="l" t="t" r="r" b="b"/>
                <a:pathLst>
                  <a:path w="19715" h="6579" extrusionOk="0">
                    <a:moveTo>
                      <a:pt x="14944" y="0"/>
                    </a:moveTo>
                    <a:cubicBezTo>
                      <a:pt x="12982" y="0"/>
                      <a:pt x="10528" y="740"/>
                      <a:pt x="8540" y="2344"/>
                    </a:cubicBezTo>
                    <a:cubicBezTo>
                      <a:pt x="5471" y="4845"/>
                      <a:pt x="0" y="4879"/>
                      <a:pt x="0" y="4879"/>
                    </a:cubicBezTo>
                    <a:cubicBezTo>
                      <a:pt x="0" y="4879"/>
                      <a:pt x="2899" y="6579"/>
                      <a:pt x="6353" y="6579"/>
                    </a:cubicBezTo>
                    <a:cubicBezTo>
                      <a:pt x="7172" y="6579"/>
                      <a:pt x="8023" y="6483"/>
                      <a:pt x="8873" y="6246"/>
                    </a:cubicBezTo>
                    <a:cubicBezTo>
                      <a:pt x="12727" y="5166"/>
                      <a:pt x="14306" y="2323"/>
                      <a:pt x="17994" y="2323"/>
                    </a:cubicBezTo>
                    <a:cubicBezTo>
                      <a:pt x="18521" y="2323"/>
                      <a:pt x="19090" y="2381"/>
                      <a:pt x="19714" y="2510"/>
                    </a:cubicBezTo>
                    <a:cubicBezTo>
                      <a:pt x="19714" y="2510"/>
                      <a:pt x="19314" y="1877"/>
                      <a:pt x="17613" y="676"/>
                    </a:cubicBezTo>
                    <a:cubicBezTo>
                      <a:pt x="16990" y="233"/>
                      <a:pt x="16044" y="0"/>
                      <a:pt x="14944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8" name="Google Shape;3018;p68"/>
              <p:cNvSpPr/>
              <p:nvPr/>
            </p:nvSpPr>
            <p:spPr>
              <a:xfrm>
                <a:off x="5657550" y="704275"/>
                <a:ext cx="271875" cy="318600"/>
              </a:xfrm>
              <a:custGeom>
                <a:avLst/>
                <a:gdLst/>
                <a:ahLst/>
                <a:cxnLst/>
                <a:rect l="l" t="t" r="r" b="b"/>
                <a:pathLst>
                  <a:path w="10875" h="12744" extrusionOk="0">
                    <a:moveTo>
                      <a:pt x="0" y="1"/>
                    </a:moveTo>
                    <a:cubicBezTo>
                      <a:pt x="0" y="1"/>
                      <a:pt x="3503" y="1702"/>
                      <a:pt x="5104" y="4437"/>
                    </a:cubicBezTo>
                    <a:cubicBezTo>
                      <a:pt x="6705" y="7139"/>
                      <a:pt x="9941" y="12743"/>
                      <a:pt x="9941" y="12743"/>
                    </a:cubicBezTo>
                    <a:cubicBezTo>
                      <a:pt x="8273" y="8540"/>
                      <a:pt x="10875" y="7439"/>
                      <a:pt x="8840" y="3937"/>
                    </a:cubicBezTo>
                    <a:cubicBezTo>
                      <a:pt x="6805" y="434"/>
                      <a:pt x="1" y="1"/>
                      <a:pt x="0" y="1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9" name="Google Shape;3019;p68"/>
              <p:cNvSpPr/>
              <p:nvPr/>
            </p:nvSpPr>
            <p:spPr>
              <a:xfrm>
                <a:off x="4925350" y="750975"/>
                <a:ext cx="1077475" cy="422825"/>
              </a:xfrm>
              <a:custGeom>
                <a:avLst/>
                <a:gdLst/>
                <a:ahLst/>
                <a:cxnLst/>
                <a:rect l="l" t="t" r="r" b="b"/>
                <a:pathLst>
                  <a:path w="43099" h="16913" fill="none" extrusionOk="0">
                    <a:moveTo>
                      <a:pt x="43098" y="16913"/>
                    </a:moveTo>
                    <a:cubicBezTo>
                      <a:pt x="40963" y="11642"/>
                      <a:pt x="37027" y="7406"/>
                      <a:pt x="30356" y="7106"/>
                    </a:cubicBezTo>
                    <a:cubicBezTo>
                      <a:pt x="23718" y="6839"/>
                      <a:pt x="20549" y="3170"/>
                      <a:pt x="15145" y="1602"/>
                    </a:cubicBezTo>
                    <a:cubicBezTo>
                      <a:pt x="9741" y="1"/>
                      <a:pt x="1" y="4170"/>
                      <a:pt x="1" y="4170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0" name="Google Shape;3020;p68"/>
              <p:cNvSpPr/>
              <p:nvPr/>
            </p:nvSpPr>
            <p:spPr>
              <a:xfrm>
                <a:off x="5240575" y="954450"/>
                <a:ext cx="567925" cy="117625"/>
              </a:xfrm>
              <a:custGeom>
                <a:avLst/>
                <a:gdLst/>
                <a:ahLst/>
                <a:cxnLst/>
                <a:rect l="l" t="t" r="r" b="b"/>
                <a:pathLst>
                  <a:path w="22717" h="4705" fill="none" extrusionOk="0">
                    <a:moveTo>
                      <a:pt x="1" y="3870"/>
                    </a:moveTo>
                    <a:cubicBezTo>
                      <a:pt x="8774" y="4704"/>
                      <a:pt x="12343" y="2803"/>
                      <a:pt x="14978" y="1402"/>
                    </a:cubicBezTo>
                    <a:cubicBezTo>
                      <a:pt x="17613" y="1"/>
                      <a:pt x="22717" y="68"/>
                      <a:pt x="22717" y="68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1" name="Google Shape;3021;p68"/>
              <p:cNvSpPr/>
              <p:nvPr/>
            </p:nvSpPr>
            <p:spPr>
              <a:xfrm>
                <a:off x="5656700" y="704275"/>
                <a:ext cx="249375" cy="319425"/>
              </a:xfrm>
              <a:custGeom>
                <a:avLst/>
                <a:gdLst/>
                <a:ahLst/>
                <a:cxnLst/>
                <a:rect l="l" t="t" r="r" b="b"/>
                <a:pathLst>
                  <a:path w="9975" h="12777" fill="none" extrusionOk="0">
                    <a:moveTo>
                      <a:pt x="1" y="1"/>
                    </a:moveTo>
                    <a:cubicBezTo>
                      <a:pt x="4037" y="768"/>
                      <a:pt x="7573" y="3470"/>
                      <a:pt x="8107" y="5972"/>
                    </a:cubicBezTo>
                    <a:cubicBezTo>
                      <a:pt x="8607" y="8240"/>
                      <a:pt x="9241" y="10542"/>
                      <a:pt x="9975" y="12776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2" name="Google Shape;3022;p68"/>
              <p:cNvSpPr/>
              <p:nvPr/>
            </p:nvSpPr>
            <p:spPr>
              <a:xfrm>
                <a:off x="5481575" y="1069550"/>
                <a:ext cx="492875" cy="134275"/>
              </a:xfrm>
              <a:custGeom>
                <a:avLst/>
                <a:gdLst/>
                <a:ahLst/>
                <a:cxnLst/>
                <a:rect l="l" t="t" r="r" b="b"/>
                <a:pathLst>
                  <a:path w="19715" h="5371" fill="none" extrusionOk="0">
                    <a:moveTo>
                      <a:pt x="1" y="4170"/>
                    </a:moveTo>
                    <a:cubicBezTo>
                      <a:pt x="5138" y="5371"/>
                      <a:pt x="8974" y="3636"/>
                      <a:pt x="12143" y="1801"/>
                    </a:cubicBezTo>
                    <a:cubicBezTo>
                      <a:pt x="15312" y="0"/>
                      <a:pt x="19715" y="1801"/>
                      <a:pt x="19715" y="1801"/>
                    </a:cubicBezTo>
                  </a:path>
                </a:pathLst>
              </a:custGeom>
              <a:noFill/>
              <a:ln w="5000" cap="flat" cmpd="sng">
                <a:solidFill>
                  <a:schemeClr val="dk2"/>
                </a:solidFill>
                <a:prstDash val="solid"/>
                <a:miter lim="33357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023" name="Google Shape;3023;p68"/>
          <p:cNvSpPr/>
          <p:nvPr/>
        </p:nvSpPr>
        <p:spPr>
          <a:xfrm>
            <a:off x="8135475" y="4379650"/>
            <a:ext cx="1019100" cy="773275"/>
          </a:xfrm>
          <a:custGeom>
            <a:avLst/>
            <a:gdLst/>
            <a:ahLst/>
            <a:cxnLst/>
            <a:rect l="l" t="t" r="r" b="b"/>
            <a:pathLst>
              <a:path w="40764" h="30931" extrusionOk="0">
                <a:moveTo>
                  <a:pt x="37643" y="1"/>
                </a:moveTo>
                <a:cubicBezTo>
                  <a:pt x="36339" y="1"/>
                  <a:pt x="34901" y="1033"/>
                  <a:pt x="34392" y="2844"/>
                </a:cubicBezTo>
                <a:cubicBezTo>
                  <a:pt x="33458" y="6080"/>
                  <a:pt x="36427" y="9048"/>
                  <a:pt x="37795" y="11550"/>
                </a:cubicBezTo>
                <a:cubicBezTo>
                  <a:pt x="38740" y="13256"/>
                  <a:pt x="37486" y="14803"/>
                  <a:pt x="36137" y="14803"/>
                </a:cubicBezTo>
                <a:cubicBezTo>
                  <a:pt x="35534" y="14803"/>
                  <a:pt x="34912" y="14494"/>
                  <a:pt x="34459" y="13752"/>
                </a:cubicBezTo>
                <a:cubicBezTo>
                  <a:pt x="32991" y="11350"/>
                  <a:pt x="34359" y="9148"/>
                  <a:pt x="33425" y="7847"/>
                </a:cubicBezTo>
                <a:cubicBezTo>
                  <a:pt x="33198" y="7520"/>
                  <a:pt x="32945" y="7363"/>
                  <a:pt x="32687" y="7363"/>
                </a:cubicBezTo>
                <a:cubicBezTo>
                  <a:pt x="31921" y="7363"/>
                  <a:pt x="31105" y="8738"/>
                  <a:pt x="30756" y="11083"/>
                </a:cubicBezTo>
                <a:cubicBezTo>
                  <a:pt x="30289" y="14219"/>
                  <a:pt x="32324" y="14619"/>
                  <a:pt x="33992" y="17254"/>
                </a:cubicBezTo>
                <a:cubicBezTo>
                  <a:pt x="35660" y="19923"/>
                  <a:pt x="36394" y="24259"/>
                  <a:pt x="33992" y="25193"/>
                </a:cubicBezTo>
                <a:cubicBezTo>
                  <a:pt x="33553" y="25364"/>
                  <a:pt x="33191" y="25444"/>
                  <a:pt x="32892" y="25444"/>
                </a:cubicBezTo>
                <a:cubicBezTo>
                  <a:pt x="31557" y="25444"/>
                  <a:pt x="31490" y="23835"/>
                  <a:pt x="31490" y="21491"/>
                </a:cubicBezTo>
                <a:cubicBezTo>
                  <a:pt x="31490" y="20222"/>
                  <a:pt x="30786" y="19625"/>
                  <a:pt x="30023" y="19625"/>
                </a:cubicBezTo>
                <a:cubicBezTo>
                  <a:pt x="29061" y="19625"/>
                  <a:pt x="28005" y="20575"/>
                  <a:pt x="28154" y="22325"/>
                </a:cubicBezTo>
                <a:cubicBezTo>
                  <a:pt x="28421" y="25460"/>
                  <a:pt x="28788" y="27395"/>
                  <a:pt x="25653" y="27795"/>
                </a:cubicBezTo>
                <a:cubicBezTo>
                  <a:pt x="25516" y="27811"/>
                  <a:pt x="25387" y="27819"/>
                  <a:pt x="25267" y="27819"/>
                </a:cubicBezTo>
                <a:cubicBezTo>
                  <a:pt x="22622" y="27819"/>
                  <a:pt x="23775" y="24091"/>
                  <a:pt x="25019" y="21858"/>
                </a:cubicBezTo>
                <a:cubicBezTo>
                  <a:pt x="26286" y="19556"/>
                  <a:pt x="29455" y="19022"/>
                  <a:pt x="29822" y="16620"/>
                </a:cubicBezTo>
                <a:cubicBezTo>
                  <a:pt x="30189" y="14252"/>
                  <a:pt x="28688" y="14386"/>
                  <a:pt x="28755" y="11817"/>
                </a:cubicBezTo>
                <a:cubicBezTo>
                  <a:pt x="28788" y="9282"/>
                  <a:pt x="30256" y="7481"/>
                  <a:pt x="30189" y="4679"/>
                </a:cubicBezTo>
                <a:cubicBezTo>
                  <a:pt x="30152" y="3123"/>
                  <a:pt x="29029" y="2336"/>
                  <a:pt x="27786" y="2336"/>
                </a:cubicBezTo>
                <a:cubicBezTo>
                  <a:pt x="26818" y="2336"/>
                  <a:pt x="25776" y="2814"/>
                  <a:pt x="25119" y="3778"/>
                </a:cubicBezTo>
                <a:cubicBezTo>
                  <a:pt x="23584" y="5979"/>
                  <a:pt x="25286" y="8014"/>
                  <a:pt x="26453" y="12918"/>
                </a:cubicBezTo>
                <a:cubicBezTo>
                  <a:pt x="27039" y="15379"/>
                  <a:pt x="26112" y="16437"/>
                  <a:pt x="25056" y="16437"/>
                </a:cubicBezTo>
                <a:cubicBezTo>
                  <a:pt x="24009" y="16437"/>
                  <a:pt x="22834" y="15396"/>
                  <a:pt x="22884" y="13652"/>
                </a:cubicBezTo>
                <a:cubicBezTo>
                  <a:pt x="22958" y="11056"/>
                  <a:pt x="22867" y="9119"/>
                  <a:pt x="21810" y="9119"/>
                </a:cubicBezTo>
                <a:cubicBezTo>
                  <a:pt x="21441" y="9119"/>
                  <a:pt x="20954" y="9356"/>
                  <a:pt x="20315" y="9882"/>
                </a:cubicBezTo>
                <a:cubicBezTo>
                  <a:pt x="17814" y="11884"/>
                  <a:pt x="20382" y="16153"/>
                  <a:pt x="22250" y="19823"/>
                </a:cubicBezTo>
                <a:cubicBezTo>
                  <a:pt x="23494" y="22311"/>
                  <a:pt x="22714" y="23649"/>
                  <a:pt x="21822" y="23649"/>
                </a:cubicBezTo>
                <a:cubicBezTo>
                  <a:pt x="21399" y="23649"/>
                  <a:pt x="20951" y="23348"/>
                  <a:pt x="20682" y="22725"/>
                </a:cubicBezTo>
                <a:cubicBezTo>
                  <a:pt x="20188" y="21558"/>
                  <a:pt x="19435" y="20825"/>
                  <a:pt x="18675" y="20825"/>
                </a:cubicBezTo>
                <a:cubicBezTo>
                  <a:pt x="18153" y="20825"/>
                  <a:pt x="17628" y="21170"/>
                  <a:pt x="17180" y="21958"/>
                </a:cubicBezTo>
                <a:cubicBezTo>
                  <a:pt x="16046" y="23926"/>
                  <a:pt x="17347" y="27428"/>
                  <a:pt x="15979" y="29229"/>
                </a:cubicBezTo>
                <a:cubicBezTo>
                  <a:pt x="15530" y="29821"/>
                  <a:pt x="15016" y="30107"/>
                  <a:pt x="14507" y="30107"/>
                </a:cubicBezTo>
                <a:cubicBezTo>
                  <a:pt x="13466" y="30107"/>
                  <a:pt x="12446" y="28912"/>
                  <a:pt x="12043" y="26694"/>
                </a:cubicBezTo>
                <a:cubicBezTo>
                  <a:pt x="11442" y="23359"/>
                  <a:pt x="13944" y="22792"/>
                  <a:pt x="15512" y="19823"/>
                </a:cubicBezTo>
                <a:cubicBezTo>
                  <a:pt x="16814" y="17358"/>
                  <a:pt x="15241" y="15744"/>
                  <a:pt x="13277" y="15744"/>
                </a:cubicBezTo>
                <a:cubicBezTo>
                  <a:pt x="12875" y="15744"/>
                  <a:pt x="12456" y="15812"/>
                  <a:pt x="12043" y="15953"/>
                </a:cubicBezTo>
                <a:cubicBezTo>
                  <a:pt x="9574" y="16787"/>
                  <a:pt x="11342" y="19956"/>
                  <a:pt x="10709" y="23659"/>
                </a:cubicBezTo>
                <a:cubicBezTo>
                  <a:pt x="10514" y="24747"/>
                  <a:pt x="10065" y="25184"/>
                  <a:pt x="9527" y="25184"/>
                </a:cubicBezTo>
                <a:cubicBezTo>
                  <a:pt x="8215" y="25184"/>
                  <a:pt x="6372" y="22594"/>
                  <a:pt x="6372" y="20490"/>
                </a:cubicBezTo>
                <a:cubicBezTo>
                  <a:pt x="6372" y="18504"/>
                  <a:pt x="5151" y="16412"/>
                  <a:pt x="3783" y="16412"/>
                </a:cubicBezTo>
                <a:cubicBezTo>
                  <a:pt x="3128" y="16412"/>
                  <a:pt x="2440" y="16890"/>
                  <a:pt x="1836" y="18088"/>
                </a:cubicBezTo>
                <a:cubicBezTo>
                  <a:pt x="1" y="21791"/>
                  <a:pt x="3403" y="24660"/>
                  <a:pt x="4704" y="26127"/>
                </a:cubicBezTo>
                <a:cubicBezTo>
                  <a:pt x="6005" y="27595"/>
                  <a:pt x="6472" y="29530"/>
                  <a:pt x="2770" y="30931"/>
                </a:cubicBezTo>
                <a:lnTo>
                  <a:pt x="40763" y="30330"/>
                </a:lnTo>
                <a:cubicBezTo>
                  <a:pt x="40763" y="30330"/>
                  <a:pt x="40763" y="4979"/>
                  <a:pt x="39929" y="1943"/>
                </a:cubicBezTo>
                <a:cubicBezTo>
                  <a:pt x="39567" y="610"/>
                  <a:pt x="38644" y="1"/>
                  <a:pt x="3764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24" name="Google Shape;3024;p68"/>
          <p:cNvGrpSpPr/>
          <p:nvPr/>
        </p:nvGrpSpPr>
        <p:grpSpPr>
          <a:xfrm flipH="1">
            <a:off x="8230250" y="3780600"/>
            <a:ext cx="692200" cy="1356000"/>
            <a:chOff x="3978000" y="1359750"/>
            <a:chExt cx="692200" cy="1356000"/>
          </a:xfrm>
        </p:grpSpPr>
        <p:sp>
          <p:nvSpPr>
            <p:cNvPr id="3025" name="Google Shape;3025;p68"/>
            <p:cNvSpPr/>
            <p:nvPr/>
          </p:nvSpPr>
          <p:spPr>
            <a:xfrm>
              <a:off x="3996350" y="1359750"/>
              <a:ext cx="206850" cy="477025"/>
            </a:xfrm>
            <a:custGeom>
              <a:avLst/>
              <a:gdLst/>
              <a:ahLst/>
              <a:cxnLst/>
              <a:rect l="l" t="t" r="r" b="b"/>
              <a:pathLst>
                <a:path w="8274" h="19081" extrusionOk="0">
                  <a:moveTo>
                    <a:pt x="3837" y="0"/>
                  </a:moveTo>
                  <a:cubicBezTo>
                    <a:pt x="3837" y="1"/>
                    <a:pt x="2036" y="5271"/>
                    <a:pt x="1035" y="9541"/>
                  </a:cubicBezTo>
                  <a:cubicBezTo>
                    <a:pt x="1" y="13777"/>
                    <a:pt x="2603" y="19081"/>
                    <a:pt x="2603" y="19081"/>
                  </a:cubicBezTo>
                  <a:cubicBezTo>
                    <a:pt x="8273" y="7973"/>
                    <a:pt x="3837" y="1"/>
                    <a:pt x="383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6" name="Google Shape;3026;p68"/>
            <p:cNvSpPr/>
            <p:nvPr/>
          </p:nvSpPr>
          <p:spPr>
            <a:xfrm>
              <a:off x="4102275" y="1480675"/>
              <a:ext cx="159300" cy="813100"/>
            </a:xfrm>
            <a:custGeom>
              <a:avLst/>
              <a:gdLst/>
              <a:ahLst/>
              <a:cxnLst/>
              <a:rect l="l" t="t" r="r" b="b"/>
              <a:pathLst>
                <a:path w="6372" h="32524" extrusionOk="0">
                  <a:moveTo>
                    <a:pt x="3336" y="0"/>
                  </a:moveTo>
                  <a:cubicBezTo>
                    <a:pt x="3336" y="1"/>
                    <a:pt x="3803" y="935"/>
                    <a:pt x="3736" y="4704"/>
                  </a:cubicBezTo>
                  <a:cubicBezTo>
                    <a:pt x="3669" y="8473"/>
                    <a:pt x="2402" y="11542"/>
                    <a:pt x="1234" y="16645"/>
                  </a:cubicBezTo>
                  <a:cubicBezTo>
                    <a:pt x="67" y="21749"/>
                    <a:pt x="0" y="26586"/>
                    <a:pt x="4403" y="32524"/>
                  </a:cubicBezTo>
                  <a:cubicBezTo>
                    <a:pt x="4403" y="32524"/>
                    <a:pt x="4337" y="31022"/>
                    <a:pt x="4070" y="28621"/>
                  </a:cubicBezTo>
                  <a:cubicBezTo>
                    <a:pt x="3803" y="26186"/>
                    <a:pt x="5271" y="20415"/>
                    <a:pt x="5838" y="12176"/>
                  </a:cubicBezTo>
                  <a:cubicBezTo>
                    <a:pt x="6371" y="3970"/>
                    <a:pt x="3336" y="1"/>
                    <a:pt x="333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7" name="Google Shape;3027;p68"/>
            <p:cNvSpPr/>
            <p:nvPr/>
          </p:nvSpPr>
          <p:spPr>
            <a:xfrm>
              <a:off x="3978000" y="2038575"/>
              <a:ext cx="466200" cy="391575"/>
            </a:xfrm>
            <a:custGeom>
              <a:avLst/>
              <a:gdLst/>
              <a:ahLst/>
              <a:cxnLst/>
              <a:rect l="l" t="t" r="r" b="b"/>
              <a:pathLst>
                <a:path w="18648" h="15663" extrusionOk="0">
                  <a:moveTo>
                    <a:pt x="18322" y="15088"/>
                  </a:moveTo>
                  <a:cubicBezTo>
                    <a:pt x="18431" y="15139"/>
                    <a:pt x="18539" y="15191"/>
                    <a:pt x="18648" y="15244"/>
                  </a:cubicBezTo>
                  <a:cubicBezTo>
                    <a:pt x="18538" y="15190"/>
                    <a:pt x="18429" y="15138"/>
                    <a:pt x="18322" y="15088"/>
                  </a:cubicBezTo>
                  <a:close/>
                  <a:moveTo>
                    <a:pt x="1" y="0"/>
                  </a:moveTo>
                  <a:lnTo>
                    <a:pt x="1" y="0"/>
                  </a:lnTo>
                  <a:cubicBezTo>
                    <a:pt x="735" y="2936"/>
                    <a:pt x="1168" y="5938"/>
                    <a:pt x="1302" y="8973"/>
                  </a:cubicBezTo>
                  <a:cubicBezTo>
                    <a:pt x="1553" y="14117"/>
                    <a:pt x="4104" y="15663"/>
                    <a:pt x="7541" y="15663"/>
                  </a:cubicBezTo>
                  <a:cubicBezTo>
                    <a:pt x="7760" y="15663"/>
                    <a:pt x="7982" y="15657"/>
                    <a:pt x="8207" y="15645"/>
                  </a:cubicBezTo>
                  <a:cubicBezTo>
                    <a:pt x="10798" y="15507"/>
                    <a:pt x="12412" y="14203"/>
                    <a:pt x="14782" y="14203"/>
                  </a:cubicBezTo>
                  <a:cubicBezTo>
                    <a:pt x="15783" y="14203"/>
                    <a:pt x="16920" y="14436"/>
                    <a:pt x="18322" y="15088"/>
                  </a:cubicBezTo>
                  <a:lnTo>
                    <a:pt x="18322" y="15088"/>
                  </a:lnTo>
                  <a:cubicBezTo>
                    <a:pt x="16717" y="14331"/>
                    <a:pt x="15029" y="13751"/>
                    <a:pt x="13310" y="13376"/>
                  </a:cubicBezTo>
                  <a:cubicBezTo>
                    <a:pt x="10542" y="12809"/>
                    <a:pt x="5271" y="13910"/>
                    <a:pt x="4571" y="8973"/>
                  </a:cubicBezTo>
                  <a:cubicBezTo>
                    <a:pt x="3837" y="403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8" name="Google Shape;3028;p68"/>
            <p:cNvSpPr/>
            <p:nvPr/>
          </p:nvSpPr>
          <p:spPr>
            <a:xfrm>
              <a:off x="4273225" y="1963525"/>
              <a:ext cx="321075" cy="575425"/>
            </a:xfrm>
            <a:custGeom>
              <a:avLst/>
              <a:gdLst/>
              <a:ahLst/>
              <a:cxnLst/>
              <a:rect l="l" t="t" r="r" b="b"/>
              <a:pathLst>
                <a:path w="12843" h="23017" extrusionOk="0"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668" y="3603"/>
                    <a:pt x="1401" y="8006"/>
                  </a:cubicBezTo>
                  <a:cubicBezTo>
                    <a:pt x="2135" y="12442"/>
                    <a:pt x="5738" y="13476"/>
                    <a:pt x="7939" y="15378"/>
                  </a:cubicBezTo>
                  <a:cubicBezTo>
                    <a:pt x="10174" y="17246"/>
                    <a:pt x="10541" y="19080"/>
                    <a:pt x="11175" y="20515"/>
                  </a:cubicBezTo>
                  <a:cubicBezTo>
                    <a:pt x="11609" y="21449"/>
                    <a:pt x="12142" y="22283"/>
                    <a:pt x="12843" y="23017"/>
                  </a:cubicBezTo>
                  <a:cubicBezTo>
                    <a:pt x="11275" y="18747"/>
                    <a:pt x="12476" y="13943"/>
                    <a:pt x="10241" y="11942"/>
                  </a:cubicBezTo>
                  <a:cubicBezTo>
                    <a:pt x="8039" y="9974"/>
                    <a:pt x="5037" y="8540"/>
                    <a:pt x="3269" y="4970"/>
                  </a:cubicBezTo>
                  <a:cubicBezTo>
                    <a:pt x="1502" y="1368"/>
                    <a:pt x="1" y="0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9" name="Google Shape;3029;p68"/>
            <p:cNvSpPr/>
            <p:nvPr/>
          </p:nvSpPr>
          <p:spPr>
            <a:xfrm>
              <a:off x="4038050" y="2497175"/>
              <a:ext cx="628800" cy="180200"/>
            </a:xfrm>
            <a:custGeom>
              <a:avLst/>
              <a:gdLst/>
              <a:ahLst/>
              <a:cxnLst/>
              <a:rect l="l" t="t" r="r" b="b"/>
              <a:pathLst>
                <a:path w="25152" h="7208" extrusionOk="0">
                  <a:moveTo>
                    <a:pt x="3418" y="0"/>
                  </a:moveTo>
                  <a:cubicBezTo>
                    <a:pt x="2260" y="0"/>
                    <a:pt x="1107" y="208"/>
                    <a:pt x="1" y="603"/>
                  </a:cubicBezTo>
                  <a:cubicBezTo>
                    <a:pt x="92" y="601"/>
                    <a:pt x="183" y="599"/>
                    <a:pt x="274" y="599"/>
                  </a:cubicBezTo>
                  <a:cubicBezTo>
                    <a:pt x="2546" y="599"/>
                    <a:pt x="4740" y="1397"/>
                    <a:pt x="6472" y="2905"/>
                  </a:cubicBezTo>
                  <a:cubicBezTo>
                    <a:pt x="8918" y="5052"/>
                    <a:pt x="10744" y="6468"/>
                    <a:pt x="13321" y="6468"/>
                  </a:cubicBezTo>
                  <a:cubicBezTo>
                    <a:pt x="13907" y="6468"/>
                    <a:pt x="14532" y="6395"/>
                    <a:pt x="15212" y="6240"/>
                  </a:cubicBezTo>
                  <a:cubicBezTo>
                    <a:pt x="17832" y="5645"/>
                    <a:pt x="19585" y="4964"/>
                    <a:pt x="21090" y="4964"/>
                  </a:cubicBezTo>
                  <a:cubicBezTo>
                    <a:pt x="21692" y="4964"/>
                    <a:pt x="22255" y="5073"/>
                    <a:pt x="22817" y="5340"/>
                  </a:cubicBezTo>
                  <a:cubicBezTo>
                    <a:pt x="24478" y="6088"/>
                    <a:pt x="24991" y="6881"/>
                    <a:pt x="25117" y="7129"/>
                  </a:cubicBezTo>
                  <a:lnTo>
                    <a:pt x="25117" y="7129"/>
                  </a:lnTo>
                  <a:cubicBezTo>
                    <a:pt x="23466" y="3508"/>
                    <a:pt x="20008" y="2301"/>
                    <a:pt x="16214" y="2301"/>
                  </a:cubicBezTo>
                  <a:cubicBezTo>
                    <a:pt x="15674" y="2301"/>
                    <a:pt x="15127" y="2326"/>
                    <a:pt x="14578" y="2371"/>
                  </a:cubicBezTo>
                  <a:cubicBezTo>
                    <a:pt x="14141" y="2407"/>
                    <a:pt x="13735" y="2424"/>
                    <a:pt x="13357" y="2424"/>
                  </a:cubicBezTo>
                  <a:cubicBezTo>
                    <a:pt x="9898" y="2424"/>
                    <a:pt x="8692" y="1025"/>
                    <a:pt x="5805" y="303"/>
                  </a:cubicBezTo>
                  <a:cubicBezTo>
                    <a:pt x="5016" y="99"/>
                    <a:pt x="4216" y="0"/>
                    <a:pt x="3418" y="0"/>
                  </a:cubicBezTo>
                  <a:close/>
                  <a:moveTo>
                    <a:pt x="25117" y="7129"/>
                  </a:moveTo>
                  <a:cubicBezTo>
                    <a:pt x="25128" y="7155"/>
                    <a:pt x="25140" y="7182"/>
                    <a:pt x="25152" y="7208"/>
                  </a:cubicBezTo>
                  <a:cubicBezTo>
                    <a:pt x="25152" y="7208"/>
                    <a:pt x="25142" y="7180"/>
                    <a:pt x="25117" y="712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0" name="Google Shape;3030;p68"/>
            <p:cNvSpPr/>
            <p:nvPr/>
          </p:nvSpPr>
          <p:spPr>
            <a:xfrm>
              <a:off x="4033875" y="1359750"/>
              <a:ext cx="636325" cy="1356000"/>
            </a:xfrm>
            <a:custGeom>
              <a:avLst/>
              <a:gdLst/>
              <a:ahLst/>
              <a:cxnLst/>
              <a:rect l="l" t="t" r="r" b="b"/>
              <a:pathLst>
                <a:path w="25453" h="54240" fill="none" extrusionOk="0">
                  <a:moveTo>
                    <a:pt x="25452" y="54239"/>
                  </a:moveTo>
                  <a:cubicBezTo>
                    <a:pt x="25452" y="49703"/>
                    <a:pt x="21483" y="45300"/>
                    <a:pt x="16413" y="42397"/>
                  </a:cubicBezTo>
                  <a:cubicBezTo>
                    <a:pt x="11342" y="39495"/>
                    <a:pt x="5505" y="38461"/>
                    <a:pt x="2736" y="31456"/>
                  </a:cubicBezTo>
                  <a:cubicBezTo>
                    <a:pt x="1" y="24418"/>
                    <a:pt x="701" y="22450"/>
                    <a:pt x="1168" y="18113"/>
                  </a:cubicBezTo>
                  <a:cubicBezTo>
                    <a:pt x="1635" y="13810"/>
                    <a:pt x="3136" y="4470"/>
                    <a:pt x="2336" y="0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1" name="Google Shape;3031;p68"/>
            <p:cNvSpPr/>
            <p:nvPr/>
          </p:nvSpPr>
          <p:spPr>
            <a:xfrm>
              <a:off x="4139800" y="1480675"/>
              <a:ext cx="91750" cy="813100"/>
            </a:xfrm>
            <a:custGeom>
              <a:avLst/>
              <a:gdLst/>
              <a:ahLst/>
              <a:cxnLst/>
              <a:rect l="l" t="t" r="r" b="b"/>
              <a:pathLst>
                <a:path w="3670" h="32524" fill="none" extrusionOk="0">
                  <a:moveTo>
                    <a:pt x="1835" y="0"/>
                  </a:moveTo>
                  <a:cubicBezTo>
                    <a:pt x="3403" y="6171"/>
                    <a:pt x="3670" y="10908"/>
                    <a:pt x="1835" y="18013"/>
                  </a:cubicBezTo>
                  <a:cubicBezTo>
                    <a:pt x="0" y="25118"/>
                    <a:pt x="2369" y="30789"/>
                    <a:pt x="2902" y="32524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2" name="Google Shape;3032;p68"/>
            <p:cNvSpPr/>
            <p:nvPr/>
          </p:nvSpPr>
          <p:spPr>
            <a:xfrm>
              <a:off x="3978000" y="2037725"/>
              <a:ext cx="441175" cy="373625"/>
            </a:xfrm>
            <a:custGeom>
              <a:avLst/>
              <a:gdLst/>
              <a:ahLst/>
              <a:cxnLst/>
              <a:rect l="l" t="t" r="r" b="b"/>
              <a:pathLst>
                <a:path w="17647" h="14945" fill="none" extrusionOk="0">
                  <a:moveTo>
                    <a:pt x="1" y="1"/>
                  </a:moveTo>
                  <a:cubicBezTo>
                    <a:pt x="2503" y="5305"/>
                    <a:pt x="2203" y="10875"/>
                    <a:pt x="4571" y="12910"/>
                  </a:cubicBezTo>
                  <a:cubicBezTo>
                    <a:pt x="6906" y="14945"/>
                    <a:pt x="14311" y="12677"/>
                    <a:pt x="17647" y="14711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3" name="Google Shape;3033;p68"/>
            <p:cNvSpPr/>
            <p:nvPr/>
          </p:nvSpPr>
          <p:spPr>
            <a:xfrm>
              <a:off x="4273225" y="1963525"/>
              <a:ext cx="320250" cy="575425"/>
            </a:xfrm>
            <a:custGeom>
              <a:avLst/>
              <a:gdLst/>
              <a:ahLst/>
              <a:cxnLst/>
              <a:rect l="l" t="t" r="r" b="b"/>
              <a:pathLst>
                <a:path w="12810" h="23017" fill="none" extrusionOk="0">
                  <a:moveTo>
                    <a:pt x="0" y="0"/>
                  </a:moveTo>
                  <a:cubicBezTo>
                    <a:pt x="2135" y="5170"/>
                    <a:pt x="2335" y="9373"/>
                    <a:pt x="5838" y="11508"/>
                  </a:cubicBezTo>
                  <a:cubicBezTo>
                    <a:pt x="9340" y="13643"/>
                    <a:pt x="9707" y="13210"/>
                    <a:pt x="10541" y="16345"/>
                  </a:cubicBezTo>
                  <a:cubicBezTo>
                    <a:pt x="11175" y="18613"/>
                    <a:pt x="11942" y="20848"/>
                    <a:pt x="12810" y="23017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4" name="Google Shape;3034;p68"/>
            <p:cNvSpPr/>
            <p:nvPr/>
          </p:nvSpPr>
          <p:spPr>
            <a:xfrm>
              <a:off x="4038050" y="2504725"/>
              <a:ext cx="627975" cy="172650"/>
            </a:xfrm>
            <a:custGeom>
              <a:avLst/>
              <a:gdLst/>
              <a:ahLst/>
              <a:cxnLst/>
              <a:rect l="l" t="t" r="r" b="b"/>
              <a:pathLst>
                <a:path w="25119" h="6906" fill="none" extrusionOk="0">
                  <a:moveTo>
                    <a:pt x="1" y="301"/>
                  </a:moveTo>
                  <a:cubicBezTo>
                    <a:pt x="5805" y="1"/>
                    <a:pt x="8207" y="3270"/>
                    <a:pt x="11776" y="4204"/>
                  </a:cubicBezTo>
                  <a:cubicBezTo>
                    <a:pt x="15312" y="5105"/>
                    <a:pt x="16646" y="3337"/>
                    <a:pt x="19281" y="3337"/>
                  </a:cubicBezTo>
                  <a:cubicBezTo>
                    <a:pt x="21916" y="3303"/>
                    <a:pt x="25119" y="6906"/>
                    <a:pt x="25119" y="6906"/>
                  </a:cubicBezTo>
                </a:path>
              </a:pathLst>
            </a:custGeom>
            <a:noFill/>
            <a:ln w="5000" cap="flat" cmpd="sng">
              <a:solidFill>
                <a:schemeClr val="dk2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35" name="Google Shape;3035;p68"/>
          <p:cNvSpPr/>
          <p:nvPr/>
        </p:nvSpPr>
        <p:spPr>
          <a:xfrm rot="7184" flipH="1">
            <a:off x="7029824" y="4912757"/>
            <a:ext cx="287101" cy="122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6" name="Google Shape;3036;p68"/>
          <p:cNvSpPr/>
          <p:nvPr/>
        </p:nvSpPr>
        <p:spPr>
          <a:xfrm rot="4102" flipH="1">
            <a:off x="1882724" y="4805376"/>
            <a:ext cx="251400" cy="1071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7" name="Google Shape;3037;p68"/>
          <p:cNvSpPr/>
          <p:nvPr/>
        </p:nvSpPr>
        <p:spPr>
          <a:xfrm rot="6095" flipH="1">
            <a:off x="1610776" y="4931028"/>
            <a:ext cx="169200" cy="720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8" name="Google Shape;3038;p68"/>
          <p:cNvSpPr/>
          <p:nvPr/>
        </p:nvSpPr>
        <p:spPr>
          <a:xfrm rot="7361" flipH="1">
            <a:off x="4336374" y="4887528"/>
            <a:ext cx="280201" cy="1194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9" name="Google Shape;3039;p68"/>
          <p:cNvSpPr/>
          <p:nvPr/>
        </p:nvSpPr>
        <p:spPr>
          <a:xfrm rot="6095" flipH="1">
            <a:off x="6796451" y="4822578"/>
            <a:ext cx="169200" cy="72000"/>
          </a:xfrm>
          <a:prstGeom prst="ellipse">
            <a:avLst/>
          </a:prstGeom>
          <a:noFill/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40" name="Google Shape;3040;p68"/>
          <p:cNvGrpSpPr/>
          <p:nvPr/>
        </p:nvGrpSpPr>
        <p:grpSpPr>
          <a:xfrm>
            <a:off x="2215464" y="4632580"/>
            <a:ext cx="1627676" cy="478232"/>
            <a:chOff x="8674525" y="3553425"/>
            <a:chExt cx="2514950" cy="738925"/>
          </a:xfrm>
        </p:grpSpPr>
        <p:sp>
          <p:nvSpPr>
            <p:cNvPr id="3041" name="Google Shape;3041;p68"/>
            <p:cNvSpPr/>
            <p:nvPr/>
          </p:nvSpPr>
          <p:spPr>
            <a:xfrm>
              <a:off x="9513875" y="3562600"/>
              <a:ext cx="1199925" cy="590600"/>
            </a:xfrm>
            <a:custGeom>
              <a:avLst/>
              <a:gdLst/>
              <a:ahLst/>
              <a:cxnLst/>
              <a:rect l="l" t="t" r="r" b="b"/>
              <a:pathLst>
                <a:path w="47997" h="23624" extrusionOk="0">
                  <a:moveTo>
                    <a:pt x="14770" y="0"/>
                  </a:moveTo>
                  <a:cubicBezTo>
                    <a:pt x="8133" y="0"/>
                    <a:pt x="0" y="3063"/>
                    <a:pt x="3041" y="5363"/>
                  </a:cubicBezTo>
                  <a:cubicBezTo>
                    <a:pt x="3763" y="5910"/>
                    <a:pt x="4686" y="6108"/>
                    <a:pt x="5732" y="6108"/>
                  </a:cubicBezTo>
                  <a:cubicBezTo>
                    <a:pt x="8462" y="6108"/>
                    <a:pt x="12028" y="4761"/>
                    <a:pt x="15051" y="4761"/>
                  </a:cubicBezTo>
                  <a:cubicBezTo>
                    <a:pt x="16102" y="4761"/>
                    <a:pt x="17088" y="4924"/>
                    <a:pt x="17950" y="5363"/>
                  </a:cubicBezTo>
                  <a:cubicBezTo>
                    <a:pt x="22238" y="7550"/>
                    <a:pt x="22636" y="11554"/>
                    <a:pt x="28514" y="12633"/>
                  </a:cubicBezTo>
                  <a:cubicBezTo>
                    <a:pt x="29468" y="12804"/>
                    <a:pt x="30368" y="12868"/>
                    <a:pt x="31222" y="12868"/>
                  </a:cubicBezTo>
                  <a:cubicBezTo>
                    <a:pt x="33844" y="12868"/>
                    <a:pt x="36024" y="12261"/>
                    <a:pt x="37966" y="12261"/>
                  </a:cubicBezTo>
                  <a:cubicBezTo>
                    <a:pt x="39287" y="12261"/>
                    <a:pt x="40498" y="12542"/>
                    <a:pt x="41663" y="13485"/>
                  </a:cubicBezTo>
                  <a:cubicBezTo>
                    <a:pt x="43821" y="15218"/>
                    <a:pt x="44191" y="18398"/>
                    <a:pt x="47996" y="23624"/>
                  </a:cubicBezTo>
                  <a:cubicBezTo>
                    <a:pt x="45809" y="17717"/>
                    <a:pt x="46292" y="11554"/>
                    <a:pt x="40470" y="9027"/>
                  </a:cubicBezTo>
                  <a:cubicBezTo>
                    <a:pt x="38993" y="8378"/>
                    <a:pt x="37874" y="8152"/>
                    <a:pt x="36946" y="8152"/>
                  </a:cubicBezTo>
                  <a:cubicBezTo>
                    <a:pt x="34808" y="8152"/>
                    <a:pt x="33683" y="9352"/>
                    <a:pt x="31523" y="9352"/>
                  </a:cubicBezTo>
                  <a:cubicBezTo>
                    <a:pt x="30926" y="9352"/>
                    <a:pt x="30250" y="9261"/>
                    <a:pt x="29452" y="9027"/>
                  </a:cubicBezTo>
                  <a:cubicBezTo>
                    <a:pt x="24482" y="7550"/>
                    <a:pt x="23033" y="592"/>
                    <a:pt x="16218" y="53"/>
                  </a:cubicBezTo>
                  <a:cubicBezTo>
                    <a:pt x="15747" y="17"/>
                    <a:pt x="15262" y="0"/>
                    <a:pt x="1477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2" name="Google Shape;3042;p68"/>
            <p:cNvSpPr/>
            <p:nvPr/>
          </p:nvSpPr>
          <p:spPr>
            <a:xfrm>
              <a:off x="9858975" y="4039550"/>
              <a:ext cx="854825" cy="249475"/>
            </a:xfrm>
            <a:custGeom>
              <a:avLst/>
              <a:gdLst/>
              <a:ahLst/>
              <a:cxnLst/>
              <a:rect l="l" t="t" r="r" b="b"/>
              <a:pathLst>
                <a:path w="34193" h="9979" extrusionOk="0">
                  <a:moveTo>
                    <a:pt x="18678" y="1"/>
                  </a:moveTo>
                  <a:cubicBezTo>
                    <a:pt x="15005" y="1"/>
                    <a:pt x="10976" y="836"/>
                    <a:pt x="6816" y="3211"/>
                  </a:cubicBezTo>
                  <a:cubicBezTo>
                    <a:pt x="1205" y="6388"/>
                    <a:pt x="0" y="9978"/>
                    <a:pt x="3787" y="9978"/>
                  </a:cubicBezTo>
                  <a:cubicBezTo>
                    <a:pt x="4333" y="9978"/>
                    <a:pt x="4982" y="9904"/>
                    <a:pt x="5736" y="9743"/>
                  </a:cubicBezTo>
                  <a:cubicBezTo>
                    <a:pt x="11757" y="8465"/>
                    <a:pt x="12836" y="5966"/>
                    <a:pt x="16698" y="4546"/>
                  </a:cubicBezTo>
                  <a:cubicBezTo>
                    <a:pt x="18889" y="3746"/>
                    <a:pt x="20269" y="3073"/>
                    <a:pt x="23247" y="3073"/>
                  </a:cubicBezTo>
                  <a:cubicBezTo>
                    <a:pt x="25558" y="3073"/>
                    <a:pt x="28831" y="3478"/>
                    <a:pt x="34192" y="4546"/>
                  </a:cubicBezTo>
                  <a:cubicBezTo>
                    <a:pt x="34192" y="4546"/>
                    <a:pt x="29307" y="1734"/>
                    <a:pt x="24309" y="627"/>
                  </a:cubicBezTo>
                  <a:cubicBezTo>
                    <a:pt x="22561" y="247"/>
                    <a:pt x="20672" y="1"/>
                    <a:pt x="18678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3" name="Google Shape;3043;p68"/>
            <p:cNvSpPr/>
            <p:nvPr/>
          </p:nvSpPr>
          <p:spPr>
            <a:xfrm>
              <a:off x="8899075" y="3553425"/>
              <a:ext cx="1327675" cy="473200"/>
            </a:xfrm>
            <a:custGeom>
              <a:avLst/>
              <a:gdLst/>
              <a:ahLst/>
              <a:cxnLst/>
              <a:rect l="l" t="t" r="r" b="b"/>
              <a:pathLst>
                <a:path w="53107" h="18928" extrusionOk="0">
                  <a:moveTo>
                    <a:pt x="7686" y="1"/>
                  </a:moveTo>
                  <a:cubicBezTo>
                    <a:pt x="6786" y="1"/>
                    <a:pt x="5921" y="116"/>
                    <a:pt x="5112" y="363"/>
                  </a:cubicBezTo>
                  <a:cubicBezTo>
                    <a:pt x="0" y="1925"/>
                    <a:pt x="6220" y="5247"/>
                    <a:pt x="14853" y="8542"/>
                  </a:cubicBezTo>
                  <a:cubicBezTo>
                    <a:pt x="23458" y="11836"/>
                    <a:pt x="23856" y="16351"/>
                    <a:pt x="28967" y="18368"/>
                  </a:cubicBezTo>
                  <a:cubicBezTo>
                    <a:pt x="29993" y="18766"/>
                    <a:pt x="31059" y="18928"/>
                    <a:pt x="32150" y="18928"/>
                  </a:cubicBezTo>
                  <a:cubicBezTo>
                    <a:pt x="36497" y="18928"/>
                    <a:pt x="41233" y="16368"/>
                    <a:pt x="45297" y="16096"/>
                  </a:cubicBezTo>
                  <a:cubicBezTo>
                    <a:pt x="46911" y="15988"/>
                    <a:pt x="48285" y="15951"/>
                    <a:pt x="49408" y="15951"/>
                  </a:cubicBezTo>
                  <a:cubicBezTo>
                    <a:pt x="51843" y="15951"/>
                    <a:pt x="53106" y="16124"/>
                    <a:pt x="53106" y="16124"/>
                  </a:cubicBezTo>
                  <a:cubicBezTo>
                    <a:pt x="50460" y="15050"/>
                    <a:pt x="47877" y="14687"/>
                    <a:pt x="45244" y="14687"/>
                  </a:cubicBezTo>
                  <a:cubicBezTo>
                    <a:pt x="42310" y="14687"/>
                    <a:pt x="39313" y="15137"/>
                    <a:pt x="36095" y="15556"/>
                  </a:cubicBezTo>
                  <a:cubicBezTo>
                    <a:pt x="35628" y="15617"/>
                    <a:pt x="35173" y="15646"/>
                    <a:pt x="34731" y="15646"/>
                  </a:cubicBezTo>
                  <a:cubicBezTo>
                    <a:pt x="29400" y="15646"/>
                    <a:pt x="25827" y="11398"/>
                    <a:pt x="21868" y="7150"/>
                  </a:cubicBezTo>
                  <a:cubicBezTo>
                    <a:pt x="18258" y="3254"/>
                    <a:pt x="12475" y="1"/>
                    <a:pt x="768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4" name="Google Shape;3044;p68"/>
            <p:cNvSpPr/>
            <p:nvPr/>
          </p:nvSpPr>
          <p:spPr>
            <a:xfrm>
              <a:off x="8674525" y="3842775"/>
              <a:ext cx="853600" cy="238150"/>
            </a:xfrm>
            <a:custGeom>
              <a:avLst/>
              <a:gdLst/>
              <a:ahLst/>
              <a:cxnLst/>
              <a:rect l="l" t="t" r="r" b="b"/>
              <a:pathLst>
                <a:path w="34144" h="9526" extrusionOk="0">
                  <a:moveTo>
                    <a:pt x="9414" y="1"/>
                  </a:moveTo>
                  <a:cubicBezTo>
                    <a:pt x="4875" y="1"/>
                    <a:pt x="954" y="1081"/>
                    <a:pt x="378" y="3585"/>
                  </a:cubicBezTo>
                  <a:cubicBezTo>
                    <a:pt x="1" y="5220"/>
                    <a:pt x="978" y="5718"/>
                    <a:pt x="2724" y="5718"/>
                  </a:cubicBezTo>
                  <a:cubicBezTo>
                    <a:pt x="5441" y="5718"/>
                    <a:pt x="10020" y="4511"/>
                    <a:pt x="14252" y="4511"/>
                  </a:cubicBezTo>
                  <a:cubicBezTo>
                    <a:pt x="14475" y="4511"/>
                    <a:pt x="14697" y="4515"/>
                    <a:pt x="14918" y="4522"/>
                  </a:cubicBezTo>
                  <a:cubicBezTo>
                    <a:pt x="21795" y="4745"/>
                    <a:pt x="26597" y="9526"/>
                    <a:pt x="33714" y="9526"/>
                  </a:cubicBezTo>
                  <a:cubicBezTo>
                    <a:pt x="33857" y="9526"/>
                    <a:pt x="34000" y="9524"/>
                    <a:pt x="34144" y="9520"/>
                  </a:cubicBezTo>
                  <a:cubicBezTo>
                    <a:pt x="27697" y="6794"/>
                    <a:pt x="26135" y="3982"/>
                    <a:pt x="19206" y="1568"/>
                  </a:cubicBezTo>
                  <a:cubicBezTo>
                    <a:pt x="16308" y="567"/>
                    <a:pt x="12699" y="1"/>
                    <a:pt x="94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5" name="Google Shape;3045;p68"/>
            <p:cNvSpPr/>
            <p:nvPr/>
          </p:nvSpPr>
          <p:spPr>
            <a:xfrm>
              <a:off x="9589875" y="3583775"/>
              <a:ext cx="1123925" cy="694375"/>
            </a:xfrm>
            <a:custGeom>
              <a:avLst/>
              <a:gdLst/>
              <a:ahLst/>
              <a:cxnLst/>
              <a:rect l="l" t="t" r="r" b="b"/>
              <a:pathLst>
                <a:path w="44957" h="27775" fill="none" extrusionOk="0">
                  <a:moveTo>
                    <a:pt x="1" y="4516"/>
                  </a:moveTo>
                  <a:cubicBezTo>
                    <a:pt x="11275" y="910"/>
                    <a:pt x="14967" y="1"/>
                    <a:pt x="19283" y="5027"/>
                  </a:cubicBezTo>
                  <a:cubicBezTo>
                    <a:pt x="23600" y="10026"/>
                    <a:pt x="26014" y="11304"/>
                    <a:pt x="31722" y="9742"/>
                  </a:cubicBezTo>
                  <a:cubicBezTo>
                    <a:pt x="37402" y="8151"/>
                    <a:pt x="40639" y="10821"/>
                    <a:pt x="41946" y="14882"/>
                  </a:cubicBezTo>
                  <a:cubicBezTo>
                    <a:pt x="43224" y="18971"/>
                    <a:pt x="44956" y="22777"/>
                    <a:pt x="44956" y="22777"/>
                  </a:cubicBezTo>
                  <a:cubicBezTo>
                    <a:pt x="44956" y="22777"/>
                    <a:pt x="37913" y="18687"/>
                    <a:pt x="31097" y="19880"/>
                  </a:cubicBezTo>
                  <a:cubicBezTo>
                    <a:pt x="24282" y="21073"/>
                    <a:pt x="16216" y="25361"/>
                    <a:pt x="12780" y="27775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6" name="Google Shape;3046;p68"/>
            <p:cNvSpPr/>
            <p:nvPr/>
          </p:nvSpPr>
          <p:spPr>
            <a:xfrm>
              <a:off x="8980725" y="3598700"/>
              <a:ext cx="1246025" cy="411100"/>
            </a:xfrm>
            <a:custGeom>
              <a:avLst/>
              <a:gdLst/>
              <a:ahLst/>
              <a:cxnLst/>
              <a:rect l="l" t="t" r="r" b="b"/>
              <a:pathLst>
                <a:path w="49841" h="16444" fill="none" extrusionOk="0">
                  <a:moveTo>
                    <a:pt x="0" y="0"/>
                  </a:moveTo>
                  <a:cubicBezTo>
                    <a:pt x="8577" y="511"/>
                    <a:pt x="14086" y="2783"/>
                    <a:pt x="18488" y="7668"/>
                  </a:cubicBezTo>
                  <a:cubicBezTo>
                    <a:pt x="22890" y="12553"/>
                    <a:pt x="25332" y="16443"/>
                    <a:pt x="31182" y="15534"/>
                  </a:cubicBezTo>
                  <a:cubicBezTo>
                    <a:pt x="37033" y="14626"/>
                    <a:pt x="44984" y="12638"/>
                    <a:pt x="49840" y="14285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7" name="Google Shape;3047;p68"/>
            <p:cNvSpPr/>
            <p:nvPr/>
          </p:nvSpPr>
          <p:spPr>
            <a:xfrm>
              <a:off x="8682525" y="3877700"/>
              <a:ext cx="817925" cy="196700"/>
            </a:xfrm>
            <a:custGeom>
              <a:avLst/>
              <a:gdLst/>
              <a:ahLst/>
              <a:cxnLst/>
              <a:rect l="l" t="t" r="r" b="b"/>
              <a:pathLst>
                <a:path w="32717" h="7868" fill="none" extrusionOk="0">
                  <a:moveTo>
                    <a:pt x="1" y="3125"/>
                  </a:moveTo>
                  <a:cubicBezTo>
                    <a:pt x="8577" y="86"/>
                    <a:pt x="16501" y="1"/>
                    <a:pt x="22095" y="2898"/>
                  </a:cubicBezTo>
                  <a:cubicBezTo>
                    <a:pt x="27718" y="5794"/>
                    <a:pt x="29024" y="7498"/>
                    <a:pt x="32716" y="7867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8" name="Google Shape;3048;p68"/>
            <p:cNvSpPr/>
            <p:nvPr/>
          </p:nvSpPr>
          <p:spPr>
            <a:xfrm>
              <a:off x="9408125" y="3898300"/>
              <a:ext cx="1781350" cy="394050"/>
            </a:xfrm>
            <a:custGeom>
              <a:avLst/>
              <a:gdLst/>
              <a:ahLst/>
              <a:cxnLst/>
              <a:rect l="l" t="t" r="r" b="b"/>
              <a:pathLst>
                <a:path w="71254" h="15762" fill="none" extrusionOk="0">
                  <a:moveTo>
                    <a:pt x="0" y="5084"/>
                  </a:moveTo>
                  <a:cubicBezTo>
                    <a:pt x="9088" y="10962"/>
                    <a:pt x="15961" y="7753"/>
                    <a:pt x="25503" y="3863"/>
                  </a:cubicBezTo>
                  <a:cubicBezTo>
                    <a:pt x="35016" y="1"/>
                    <a:pt x="41832" y="4062"/>
                    <a:pt x="48932" y="8321"/>
                  </a:cubicBezTo>
                  <a:cubicBezTo>
                    <a:pt x="56032" y="12553"/>
                    <a:pt x="62961" y="15762"/>
                    <a:pt x="71253" y="15364"/>
                  </a:cubicBezTo>
                </a:path>
              </a:pathLst>
            </a:custGeom>
            <a:noFill/>
            <a:ln w="9225" cap="rnd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49" name="Google Shape;3049;p68"/>
          <p:cNvGrpSpPr/>
          <p:nvPr/>
        </p:nvGrpSpPr>
        <p:grpSpPr>
          <a:xfrm>
            <a:off x="4959463" y="4377050"/>
            <a:ext cx="1306503" cy="768346"/>
            <a:chOff x="11944150" y="3369375"/>
            <a:chExt cx="1586525" cy="933025"/>
          </a:xfrm>
        </p:grpSpPr>
        <p:sp>
          <p:nvSpPr>
            <p:cNvPr id="3050" name="Google Shape;3050;p68"/>
            <p:cNvSpPr/>
            <p:nvPr/>
          </p:nvSpPr>
          <p:spPr>
            <a:xfrm>
              <a:off x="12532725" y="3369375"/>
              <a:ext cx="354000" cy="731300"/>
            </a:xfrm>
            <a:custGeom>
              <a:avLst/>
              <a:gdLst/>
              <a:ahLst/>
              <a:cxnLst/>
              <a:rect l="l" t="t" r="r" b="b"/>
              <a:pathLst>
                <a:path w="14160" h="29252" extrusionOk="0">
                  <a:moveTo>
                    <a:pt x="11212" y="0"/>
                  </a:moveTo>
                  <a:cubicBezTo>
                    <a:pt x="9469" y="0"/>
                    <a:pt x="7162" y="1378"/>
                    <a:pt x="5424" y="4175"/>
                  </a:cubicBezTo>
                  <a:cubicBezTo>
                    <a:pt x="1960" y="9798"/>
                    <a:pt x="2215" y="12808"/>
                    <a:pt x="2357" y="17238"/>
                  </a:cubicBezTo>
                  <a:cubicBezTo>
                    <a:pt x="2499" y="21697"/>
                    <a:pt x="0" y="29251"/>
                    <a:pt x="0" y="29251"/>
                  </a:cubicBezTo>
                  <a:cubicBezTo>
                    <a:pt x="5169" y="24764"/>
                    <a:pt x="6305" y="21016"/>
                    <a:pt x="5992" y="14484"/>
                  </a:cubicBezTo>
                  <a:cubicBezTo>
                    <a:pt x="5708" y="7924"/>
                    <a:pt x="12467" y="9684"/>
                    <a:pt x="13603" y="4175"/>
                  </a:cubicBezTo>
                  <a:cubicBezTo>
                    <a:pt x="14160" y="1406"/>
                    <a:pt x="12974" y="0"/>
                    <a:pt x="1121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1" name="Google Shape;3051;p68"/>
            <p:cNvSpPr/>
            <p:nvPr/>
          </p:nvSpPr>
          <p:spPr>
            <a:xfrm>
              <a:off x="12458875" y="3660000"/>
              <a:ext cx="1011500" cy="515925"/>
            </a:xfrm>
            <a:custGeom>
              <a:avLst/>
              <a:gdLst/>
              <a:ahLst/>
              <a:cxnLst/>
              <a:rect l="l" t="t" r="r" b="b"/>
              <a:pathLst>
                <a:path w="40460" h="20637" extrusionOk="0">
                  <a:moveTo>
                    <a:pt x="35642" y="0"/>
                  </a:moveTo>
                  <a:cubicBezTo>
                    <a:pt x="35472" y="0"/>
                    <a:pt x="35293" y="6"/>
                    <a:pt x="35102" y="19"/>
                  </a:cubicBezTo>
                  <a:cubicBezTo>
                    <a:pt x="29507" y="416"/>
                    <a:pt x="28826" y="6039"/>
                    <a:pt x="22010" y="6721"/>
                  </a:cubicBezTo>
                  <a:cubicBezTo>
                    <a:pt x="15194" y="7374"/>
                    <a:pt x="13462" y="9050"/>
                    <a:pt x="10253" y="13224"/>
                  </a:cubicBezTo>
                  <a:cubicBezTo>
                    <a:pt x="7044" y="17399"/>
                    <a:pt x="1" y="20636"/>
                    <a:pt x="1" y="20636"/>
                  </a:cubicBezTo>
                  <a:cubicBezTo>
                    <a:pt x="8123" y="19927"/>
                    <a:pt x="12013" y="15014"/>
                    <a:pt x="16671" y="11946"/>
                  </a:cubicBezTo>
                  <a:cubicBezTo>
                    <a:pt x="21328" y="8851"/>
                    <a:pt x="22947" y="11520"/>
                    <a:pt x="29905" y="8198"/>
                  </a:cubicBezTo>
                  <a:cubicBezTo>
                    <a:pt x="36626" y="4960"/>
                    <a:pt x="40459" y="0"/>
                    <a:pt x="356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2" name="Google Shape;3052;p68"/>
            <p:cNvSpPr/>
            <p:nvPr/>
          </p:nvSpPr>
          <p:spPr>
            <a:xfrm>
              <a:off x="12353800" y="3942625"/>
              <a:ext cx="1176875" cy="359775"/>
            </a:xfrm>
            <a:custGeom>
              <a:avLst/>
              <a:gdLst/>
              <a:ahLst/>
              <a:cxnLst/>
              <a:rect l="l" t="t" r="r" b="b"/>
              <a:pathLst>
                <a:path w="47075" h="14391" extrusionOk="0">
                  <a:moveTo>
                    <a:pt x="44882" y="1"/>
                  </a:moveTo>
                  <a:cubicBezTo>
                    <a:pt x="42116" y="1"/>
                    <a:pt x="37057" y="1922"/>
                    <a:pt x="32655" y="1922"/>
                  </a:cubicBezTo>
                  <a:cubicBezTo>
                    <a:pt x="32571" y="1922"/>
                    <a:pt x="32487" y="1921"/>
                    <a:pt x="32404" y="1919"/>
                  </a:cubicBezTo>
                  <a:cubicBezTo>
                    <a:pt x="32336" y="1919"/>
                    <a:pt x="32268" y="1918"/>
                    <a:pt x="32201" y="1918"/>
                  </a:cubicBezTo>
                  <a:cubicBezTo>
                    <a:pt x="25672" y="1918"/>
                    <a:pt x="22856" y="5981"/>
                    <a:pt x="19567" y="8764"/>
                  </a:cubicBezTo>
                  <a:cubicBezTo>
                    <a:pt x="16892" y="11008"/>
                    <a:pt x="13113" y="12058"/>
                    <a:pt x="10065" y="12058"/>
                  </a:cubicBezTo>
                  <a:cubicBezTo>
                    <a:pt x="9295" y="12058"/>
                    <a:pt x="8571" y="11991"/>
                    <a:pt x="7924" y="11859"/>
                  </a:cubicBezTo>
                  <a:cubicBezTo>
                    <a:pt x="6334" y="11518"/>
                    <a:pt x="4353" y="11433"/>
                    <a:pt x="2770" y="11433"/>
                  </a:cubicBezTo>
                  <a:cubicBezTo>
                    <a:pt x="1186" y="11433"/>
                    <a:pt x="1" y="11518"/>
                    <a:pt x="1" y="11518"/>
                  </a:cubicBezTo>
                  <a:cubicBezTo>
                    <a:pt x="5718" y="12209"/>
                    <a:pt x="9403" y="14391"/>
                    <a:pt x="13770" y="14391"/>
                  </a:cubicBezTo>
                  <a:cubicBezTo>
                    <a:pt x="15151" y="14391"/>
                    <a:pt x="16601" y="14172"/>
                    <a:pt x="18204" y="13620"/>
                  </a:cubicBezTo>
                  <a:cubicBezTo>
                    <a:pt x="24906" y="11319"/>
                    <a:pt x="24367" y="7031"/>
                    <a:pt x="30103" y="7031"/>
                  </a:cubicBezTo>
                  <a:cubicBezTo>
                    <a:pt x="35868" y="7031"/>
                    <a:pt x="46546" y="6293"/>
                    <a:pt x="46944" y="1919"/>
                  </a:cubicBezTo>
                  <a:cubicBezTo>
                    <a:pt x="47075" y="480"/>
                    <a:pt x="46265" y="1"/>
                    <a:pt x="448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3" name="Google Shape;3053;p68"/>
            <p:cNvSpPr/>
            <p:nvPr/>
          </p:nvSpPr>
          <p:spPr>
            <a:xfrm>
              <a:off x="12539825" y="3393500"/>
              <a:ext cx="323050" cy="696525"/>
            </a:xfrm>
            <a:custGeom>
              <a:avLst/>
              <a:gdLst/>
              <a:ahLst/>
              <a:cxnLst/>
              <a:rect l="l" t="t" r="r" b="b"/>
              <a:pathLst>
                <a:path w="12922" h="27861" fill="none" extrusionOk="0">
                  <a:moveTo>
                    <a:pt x="12922" y="1"/>
                  </a:moveTo>
                  <a:cubicBezTo>
                    <a:pt x="8633" y="3608"/>
                    <a:pt x="4516" y="3295"/>
                    <a:pt x="4232" y="10679"/>
                  </a:cubicBezTo>
                  <a:cubicBezTo>
                    <a:pt x="3919" y="18063"/>
                    <a:pt x="3067" y="23856"/>
                    <a:pt x="0" y="27860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4" name="Google Shape;3054;p68"/>
            <p:cNvSpPr/>
            <p:nvPr/>
          </p:nvSpPr>
          <p:spPr>
            <a:xfrm>
              <a:off x="12458875" y="3676075"/>
              <a:ext cx="940750" cy="500550"/>
            </a:xfrm>
            <a:custGeom>
              <a:avLst/>
              <a:gdLst/>
              <a:ahLst/>
              <a:cxnLst/>
              <a:rect l="l" t="t" r="r" b="b"/>
              <a:pathLst>
                <a:path w="37630" h="20022" fill="none" extrusionOk="0">
                  <a:moveTo>
                    <a:pt x="37629" y="1"/>
                  </a:moveTo>
                  <a:cubicBezTo>
                    <a:pt x="33114" y="1591"/>
                    <a:pt x="30984" y="5822"/>
                    <a:pt x="26298" y="6958"/>
                  </a:cubicBezTo>
                  <a:cubicBezTo>
                    <a:pt x="21641" y="8094"/>
                    <a:pt x="19340" y="7413"/>
                    <a:pt x="16160" y="9429"/>
                  </a:cubicBezTo>
                  <a:cubicBezTo>
                    <a:pt x="13007" y="11445"/>
                    <a:pt x="12468" y="13632"/>
                    <a:pt x="8606" y="15904"/>
                  </a:cubicBezTo>
                  <a:cubicBezTo>
                    <a:pt x="5822" y="17466"/>
                    <a:pt x="2954" y="18858"/>
                    <a:pt x="1" y="20022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5" name="Google Shape;3055;p68"/>
            <p:cNvSpPr/>
            <p:nvPr/>
          </p:nvSpPr>
          <p:spPr>
            <a:xfrm>
              <a:off x="12354525" y="3967175"/>
              <a:ext cx="1170750" cy="318800"/>
            </a:xfrm>
            <a:custGeom>
              <a:avLst/>
              <a:gdLst/>
              <a:ahLst/>
              <a:cxnLst/>
              <a:rect l="l" t="t" r="r" b="b"/>
              <a:pathLst>
                <a:path w="46830" h="12752" fill="none" extrusionOk="0">
                  <a:moveTo>
                    <a:pt x="46830" y="0"/>
                  </a:moveTo>
                  <a:cubicBezTo>
                    <a:pt x="41491" y="3266"/>
                    <a:pt x="34079" y="2840"/>
                    <a:pt x="30500" y="3380"/>
                  </a:cubicBezTo>
                  <a:cubicBezTo>
                    <a:pt x="26894" y="3919"/>
                    <a:pt x="24849" y="6333"/>
                    <a:pt x="20362" y="9542"/>
                  </a:cubicBezTo>
                  <a:cubicBezTo>
                    <a:pt x="15847" y="12751"/>
                    <a:pt x="10990" y="12212"/>
                    <a:pt x="8633" y="11729"/>
                  </a:cubicBezTo>
                  <a:cubicBezTo>
                    <a:pt x="6305" y="11275"/>
                    <a:pt x="0" y="10536"/>
                    <a:pt x="0" y="10536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6" name="Google Shape;3056;p68"/>
            <p:cNvSpPr/>
            <p:nvPr/>
          </p:nvSpPr>
          <p:spPr>
            <a:xfrm>
              <a:off x="11944150" y="4040300"/>
              <a:ext cx="626225" cy="242825"/>
            </a:xfrm>
            <a:custGeom>
              <a:avLst/>
              <a:gdLst/>
              <a:ahLst/>
              <a:cxnLst/>
              <a:rect l="l" t="t" r="r" b="b"/>
              <a:pathLst>
                <a:path w="25049" h="9713" fill="none" extrusionOk="0">
                  <a:moveTo>
                    <a:pt x="0" y="9713"/>
                  </a:moveTo>
                  <a:cubicBezTo>
                    <a:pt x="18233" y="9628"/>
                    <a:pt x="22038" y="5396"/>
                    <a:pt x="25048" y="0"/>
                  </a:cubicBezTo>
                </a:path>
              </a:pathLst>
            </a:custGeom>
            <a:solidFill>
              <a:schemeClr val="dk2"/>
            </a:solidFill>
            <a:ln w="9225" cap="rnd" cmpd="sng">
              <a:solidFill>
                <a:srgbClr val="1B2735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57" name="Google Shape;3057;p68"/>
          <p:cNvGrpSpPr/>
          <p:nvPr/>
        </p:nvGrpSpPr>
        <p:grpSpPr>
          <a:xfrm rot="899892" flipH="1">
            <a:off x="2703328" y="4460934"/>
            <a:ext cx="969100" cy="483297"/>
            <a:chOff x="12353800" y="3715484"/>
            <a:chExt cx="1176875" cy="586916"/>
          </a:xfrm>
        </p:grpSpPr>
        <p:sp>
          <p:nvSpPr>
            <p:cNvPr id="3058" name="Google Shape;3058;p68"/>
            <p:cNvSpPr/>
            <p:nvPr/>
          </p:nvSpPr>
          <p:spPr>
            <a:xfrm>
              <a:off x="12363060" y="3715484"/>
              <a:ext cx="1011500" cy="515925"/>
            </a:xfrm>
            <a:custGeom>
              <a:avLst/>
              <a:gdLst/>
              <a:ahLst/>
              <a:cxnLst/>
              <a:rect l="l" t="t" r="r" b="b"/>
              <a:pathLst>
                <a:path w="40460" h="20637" extrusionOk="0">
                  <a:moveTo>
                    <a:pt x="35642" y="0"/>
                  </a:moveTo>
                  <a:cubicBezTo>
                    <a:pt x="35472" y="0"/>
                    <a:pt x="35293" y="6"/>
                    <a:pt x="35102" y="19"/>
                  </a:cubicBezTo>
                  <a:cubicBezTo>
                    <a:pt x="29507" y="416"/>
                    <a:pt x="28826" y="6039"/>
                    <a:pt x="22010" y="6721"/>
                  </a:cubicBezTo>
                  <a:cubicBezTo>
                    <a:pt x="15194" y="7374"/>
                    <a:pt x="13462" y="9050"/>
                    <a:pt x="10253" y="13224"/>
                  </a:cubicBezTo>
                  <a:cubicBezTo>
                    <a:pt x="7044" y="17399"/>
                    <a:pt x="1" y="20636"/>
                    <a:pt x="1" y="20636"/>
                  </a:cubicBezTo>
                  <a:cubicBezTo>
                    <a:pt x="8123" y="19927"/>
                    <a:pt x="12013" y="15014"/>
                    <a:pt x="16671" y="11946"/>
                  </a:cubicBezTo>
                  <a:cubicBezTo>
                    <a:pt x="21328" y="8851"/>
                    <a:pt x="22947" y="11520"/>
                    <a:pt x="29905" y="8198"/>
                  </a:cubicBezTo>
                  <a:cubicBezTo>
                    <a:pt x="36626" y="4960"/>
                    <a:pt x="40459" y="0"/>
                    <a:pt x="3564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9" name="Google Shape;3059;p68"/>
            <p:cNvSpPr/>
            <p:nvPr/>
          </p:nvSpPr>
          <p:spPr>
            <a:xfrm>
              <a:off x="12353800" y="3942625"/>
              <a:ext cx="1176875" cy="359775"/>
            </a:xfrm>
            <a:custGeom>
              <a:avLst/>
              <a:gdLst/>
              <a:ahLst/>
              <a:cxnLst/>
              <a:rect l="l" t="t" r="r" b="b"/>
              <a:pathLst>
                <a:path w="47075" h="14391" extrusionOk="0">
                  <a:moveTo>
                    <a:pt x="44882" y="1"/>
                  </a:moveTo>
                  <a:cubicBezTo>
                    <a:pt x="42116" y="1"/>
                    <a:pt x="37057" y="1922"/>
                    <a:pt x="32655" y="1922"/>
                  </a:cubicBezTo>
                  <a:cubicBezTo>
                    <a:pt x="32571" y="1922"/>
                    <a:pt x="32487" y="1921"/>
                    <a:pt x="32404" y="1919"/>
                  </a:cubicBezTo>
                  <a:cubicBezTo>
                    <a:pt x="32336" y="1919"/>
                    <a:pt x="32268" y="1918"/>
                    <a:pt x="32201" y="1918"/>
                  </a:cubicBezTo>
                  <a:cubicBezTo>
                    <a:pt x="25672" y="1918"/>
                    <a:pt x="22856" y="5981"/>
                    <a:pt x="19567" y="8764"/>
                  </a:cubicBezTo>
                  <a:cubicBezTo>
                    <a:pt x="16892" y="11008"/>
                    <a:pt x="13113" y="12058"/>
                    <a:pt x="10065" y="12058"/>
                  </a:cubicBezTo>
                  <a:cubicBezTo>
                    <a:pt x="9295" y="12058"/>
                    <a:pt x="8571" y="11991"/>
                    <a:pt x="7924" y="11859"/>
                  </a:cubicBezTo>
                  <a:cubicBezTo>
                    <a:pt x="6334" y="11518"/>
                    <a:pt x="4353" y="11433"/>
                    <a:pt x="2770" y="11433"/>
                  </a:cubicBezTo>
                  <a:cubicBezTo>
                    <a:pt x="1186" y="11433"/>
                    <a:pt x="1" y="11518"/>
                    <a:pt x="1" y="11518"/>
                  </a:cubicBezTo>
                  <a:cubicBezTo>
                    <a:pt x="5718" y="12209"/>
                    <a:pt x="9403" y="14391"/>
                    <a:pt x="13770" y="14391"/>
                  </a:cubicBezTo>
                  <a:cubicBezTo>
                    <a:pt x="15151" y="14391"/>
                    <a:pt x="16601" y="14172"/>
                    <a:pt x="18204" y="13620"/>
                  </a:cubicBezTo>
                  <a:cubicBezTo>
                    <a:pt x="24906" y="11319"/>
                    <a:pt x="24367" y="7031"/>
                    <a:pt x="30103" y="7031"/>
                  </a:cubicBezTo>
                  <a:cubicBezTo>
                    <a:pt x="35868" y="7031"/>
                    <a:pt x="46546" y="6293"/>
                    <a:pt x="46944" y="1919"/>
                  </a:cubicBezTo>
                  <a:cubicBezTo>
                    <a:pt x="47075" y="480"/>
                    <a:pt x="46265" y="1"/>
                    <a:pt x="44882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0" name="Google Shape;3060;p68"/>
            <p:cNvSpPr/>
            <p:nvPr/>
          </p:nvSpPr>
          <p:spPr>
            <a:xfrm>
              <a:off x="12363060" y="3731559"/>
              <a:ext cx="940750" cy="500550"/>
            </a:xfrm>
            <a:custGeom>
              <a:avLst/>
              <a:gdLst/>
              <a:ahLst/>
              <a:cxnLst/>
              <a:rect l="l" t="t" r="r" b="b"/>
              <a:pathLst>
                <a:path w="37630" h="20022" fill="none" extrusionOk="0">
                  <a:moveTo>
                    <a:pt x="37629" y="1"/>
                  </a:moveTo>
                  <a:cubicBezTo>
                    <a:pt x="33114" y="1591"/>
                    <a:pt x="30984" y="5822"/>
                    <a:pt x="26298" y="6958"/>
                  </a:cubicBezTo>
                  <a:cubicBezTo>
                    <a:pt x="21641" y="8094"/>
                    <a:pt x="19340" y="7413"/>
                    <a:pt x="16160" y="9429"/>
                  </a:cubicBezTo>
                  <a:cubicBezTo>
                    <a:pt x="13007" y="11445"/>
                    <a:pt x="12468" y="13632"/>
                    <a:pt x="8606" y="15904"/>
                  </a:cubicBezTo>
                  <a:cubicBezTo>
                    <a:pt x="5822" y="17466"/>
                    <a:pt x="2954" y="18858"/>
                    <a:pt x="1" y="20022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1" name="Google Shape;3061;p68"/>
            <p:cNvSpPr/>
            <p:nvPr/>
          </p:nvSpPr>
          <p:spPr>
            <a:xfrm>
              <a:off x="12354525" y="3967175"/>
              <a:ext cx="1170750" cy="318800"/>
            </a:xfrm>
            <a:custGeom>
              <a:avLst/>
              <a:gdLst/>
              <a:ahLst/>
              <a:cxnLst/>
              <a:rect l="l" t="t" r="r" b="b"/>
              <a:pathLst>
                <a:path w="46830" h="12752" fill="none" extrusionOk="0">
                  <a:moveTo>
                    <a:pt x="46830" y="0"/>
                  </a:moveTo>
                  <a:cubicBezTo>
                    <a:pt x="41491" y="3266"/>
                    <a:pt x="34079" y="2840"/>
                    <a:pt x="30500" y="3380"/>
                  </a:cubicBezTo>
                  <a:cubicBezTo>
                    <a:pt x="26894" y="3919"/>
                    <a:pt x="24849" y="6333"/>
                    <a:pt x="20362" y="9542"/>
                  </a:cubicBezTo>
                  <a:cubicBezTo>
                    <a:pt x="15847" y="12751"/>
                    <a:pt x="10990" y="12212"/>
                    <a:pt x="8633" y="11729"/>
                  </a:cubicBezTo>
                  <a:cubicBezTo>
                    <a:pt x="6305" y="11275"/>
                    <a:pt x="0" y="10536"/>
                    <a:pt x="0" y="10536"/>
                  </a:cubicBezTo>
                </a:path>
              </a:pathLst>
            </a:custGeom>
            <a:noFill/>
            <a:ln w="4250" cap="flat" cmpd="sng">
              <a:solidFill>
                <a:schemeClr val="dk2"/>
              </a:solidFill>
              <a:prstDash val="solid"/>
              <a:miter lim="283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62" name="Google Shape;3062;p68"/>
          <p:cNvGrpSpPr/>
          <p:nvPr/>
        </p:nvGrpSpPr>
        <p:grpSpPr>
          <a:xfrm>
            <a:off x="899472" y="691897"/>
            <a:ext cx="2391203" cy="3522597"/>
            <a:chOff x="899472" y="691897"/>
            <a:chExt cx="2391203" cy="3522597"/>
          </a:xfrm>
        </p:grpSpPr>
        <p:grpSp>
          <p:nvGrpSpPr>
            <p:cNvPr id="3063" name="Google Shape;3063;p68"/>
            <p:cNvGrpSpPr/>
            <p:nvPr/>
          </p:nvGrpSpPr>
          <p:grpSpPr>
            <a:xfrm flipH="1">
              <a:off x="1085188" y="1138301"/>
              <a:ext cx="1220359" cy="2579921"/>
              <a:chOff x="1691813" y="1082926"/>
              <a:chExt cx="1220359" cy="2579921"/>
            </a:xfrm>
          </p:grpSpPr>
          <p:sp>
            <p:nvSpPr>
              <p:cNvPr id="3064" name="Google Shape;3064;p68"/>
              <p:cNvSpPr/>
              <p:nvPr/>
            </p:nvSpPr>
            <p:spPr>
              <a:xfrm>
                <a:off x="1691813" y="1082926"/>
                <a:ext cx="1220359" cy="2579921"/>
              </a:xfrm>
              <a:custGeom>
                <a:avLst/>
                <a:gdLst/>
                <a:ahLst/>
                <a:cxnLst/>
                <a:rect l="l" t="t" r="r" b="b"/>
                <a:pathLst>
                  <a:path w="55686" h="117724" extrusionOk="0">
                    <a:moveTo>
                      <a:pt x="54136" y="1"/>
                    </a:moveTo>
                    <a:lnTo>
                      <a:pt x="23740" y="4925"/>
                    </a:lnTo>
                    <a:cubicBezTo>
                      <a:pt x="19333" y="5624"/>
                      <a:pt x="15928" y="9089"/>
                      <a:pt x="15260" y="13496"/>
                    </a:cubicBezTo>
                    <a:lnTo>
                      <a:pt x="1" y="116659"/>
                    </a:lnTo>
                    <a:lnTo>
                      <a:pt x="8177" y="117723"/>
                    </a:lnTo>
                    <a:lnTo>
                      <a:pt x="23375" y="15107"/>
                    </a:lnTo>
                    <a:cubicBezTo>
                      <a:pt x="23527" y="14135"/>
                      <a:pt x="24287" y="13345"/>
                      <a:pt x="25290" y="13193"/>
                    </a:cubicBezTo>
                    <a:lnTo>
                      <a:pt x="55686" y="8086"/>
                    </a:lnTo>
                    <a:lnTo>
                      <a:pt x="5413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5" name="Google Shape;3065;p68"/>
              <p:cNvSpPr/>
              <p:nvPr/>
            </p:nvSpPr>
            <p:spPr>
              <a:xfrm>
                <a:off x="2211395" y="1190835"/>
                <a:ext cx="33990" cy="181215"/>
              </a:xfrm>
              <a:custGeom>
                <a:avLst/>
                <a:gdLst/>
                <a:ahLst/>
                <a:cxnLst/>
                <a:rect l="l" t="t" r="r" b="b"/>
                <a:pathLst>
                  <a:path w="1551" h="8269" fill="none" extrusionOk="0">
                    <a:moveTo>
                      <a:pt x="1" y="1"/>
                    </a:moveTo>
                    <a:lnTo>
                      <a:pt x="1551" y="826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6" name="Google Shape;3066;p68"/>
              <p:cNvSpPr/>
              <p:nvPr/>
            </p:nvSpPr>
            <p:spPr>
              <a:xfrm>
                <a:off x="2126803" y="1223489"/>
                <a:ext cx="101927" cy="154566"/>
              </a:xfrm>
              <a:custGeom>
                <a:avLst/>
                <a:gdLst/>
                <a:ahLst/>
                <a:cxnLst/>
                <a:rect l="l" t="t" r="r" b="b"/>
                <a:pathLst>
                  <a:path w="4651" h="7053" fill="none" extrusionOk="0">
                    <a:moveTo>
                      <a:pt x="0" y="0"/>
                    </a:moveTo>
                    <a:lnTo>
                      <a:pt x="4651" y="7052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7" name="Google Shape;3067;p68"/>
              <p:cNvSpPr/>
              <p:nvPr/>
            </p:nvSpPr>
            <p:spPr>
              <a:xfrm>
                <a:off x="2070854" y="1274112"/>
                <a:ext cx="144551" cy="115251"/>
              </a:xfrm>
              <a:custGeom>
                <a:avLst/>
                <a:gdLst/>
                <a:ahLst/>
                <a:cxnLst/>
                <a:rect l="l" t="t" r="r" b="b"/>
                <a:pathLst>
                  <a:path w="6596" h="5259" fill="none" extrusionOk="0">
                    <a:moveTo>
                      <a:pt x="0" y="0"/>
                    </a:moveTo>
                    <a:lnTo>
                      <a:pt x="6596" y="525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8" name="Google Shape;3068;p68"/>
              <p:cNvSpPr/>
              <p:nvPr/>
            </p:nvSpPr>
            <p:spPr>
              <a:xfrm>
                <a:off x="2038201" y="1331398"/>
                <a:ext cx="165897" cy="82620"/>
              </a:xfrm>
              <a:custGeom>
                <a:avLst/>
                <a:gdLst/>
                <a:ahLst/>
                <a:cxnLst/>
                <a:rect l="l" t="t" r="r" b="b"/>
                <a:pathLst>
                  <a:path w="7570" h="3770" fill="none" extrusionOk="0">
                    <a:moveTo>
                      <a:pt x="1" y="0"/>
                    </a:moveTo>
                    <a:lnTo>
                      <a:pt x="7569" y="3769"/>
                    </a:lnTo>
                  </a:path>
                </a:pathLst>
              </a:custGeom>
              <a:noFill/>
              <a:ln w="9875" cap="rnd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069" name="Google Shape;3069;p68"/>
            <p:cNvSpPr/>
            <p:nvPr/>
          </p:nvSpPr>
          <p:spPr>
            <a:xfrm flipH="1">
              <a:off x="899472" y="3681177"/>
              <a:ext cx="2391203" cy="533317"/>
            </a:xfrm>
            <a:custGeom>
              <a:avLst/>
              <a:gdLst/>
              <a:ahLst/>
              <a:cxnLst/>
              <a:rect l="l" t="t" r="r" b="b"/>
              <a:pathLst>
                <a:path w="54926" h="12251" extrusionOk="0">
                  <a:moveTo>
                    <a:pt x="27448" y="1"/>
                  </a:moveTo>
                  <a:cubicBezTo>
                    <a:pt x="12280" y="1"/>
                    <a:pt x="0" y="2736"/>
                    <a:pt x="0" y="6110"/>
                  </a:cubicBezTo>
                  <a:cubicBezTo>
                    <a:pt x="0" y="9484"/>
                    <a:pt x="12280" y="12250"/>
                    <a:pt x="27448" y="12250"/>
                  </a:cubicBezTo>
                  <a:cubicBezTo>
                    <a:pt x="42615" y="12250"/>
                    <a:pt x="54925" y="9484"/>
                    <a:pt x="54925" y="6110"/>
                  </a:cubicBezTo>
                  <a:cubicBezTo>
                    <a:pt x="54925" y="2736"/>
                    <a:pt x="42615" y="1"/>
                    <a:pt x="274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0" name="Google Shape;3070;p68"/>
            <p:cNvSpPr/>
            <p:nvPr/>
          </p:nvSpPr>
          <p:spPr>
            <a:xfrm>
              <a:off x="2112800" y="1691768"/>
              <a:ext cx="340428" cy="2164873"/>
            </a:xfrm>
            <a:custGeom>
              <a:avLst/>
              <a:gdLst/>
              <a:ahLst/>
              <a:cxnLst/>
              <a:rect l="l" t="t" r="r" b="b"/>
              <a:pathLst>
                <a:path w="15534" h="98785" extrusionOk="0">
                  <a:moveTo>
                    <a:pt x="14530" y="0"/>
                  </a:moveTo>
                  <a:cubicBezTo>
                    <a:pt x="14530" y="0"/>
                    <a:pt x="6019" y="13830"/>
                    <a:pt x="2797" y="43861"/>
                  </a:cubicBezTo>
                  <a:cubicBezTo>
                    <a:pt x="1" y="69758"/>
                    <a:pt x="4621" y="96324"/>
                    <a:pt x="4621" y="96324"/>
                  </a:cubicBezTo>
                  <a:cubicBezTo>
                    <a:pt x="4621" y="96324"/>
                    <a:pt x="5847" y="98784"/>
                    <a:pt x="6569" y="98784"/>
                  </a:cubicBezTo>
                  <a:cubicBezTo>
                    <a:pt x="7220" y="98784"/>
                    <a:pt x="7461" y="96779"/>
                    <a:pt x="6019" y="89151"/>
                  </a:cubicBezTo>
                  <a:cubicBezTo>
                    <a:pt x="2980" y="73041"/>
                    <a:pt x="2433" y="33132"/>
                    <a:pt x="15533" y="4377"/>
                  </a:cubicBezTo>
                  <a:lnTo>
                    <a:pt x="14530" y="0"/>
                  </a:lnTo>
                  <a:close/>
                </a:path>
              </a:pathLst>
            </a:custGeom>
            <a:solidFill>
              <a:srgbClr val="3247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1" name="Google Shape;3071;p68"/>
            <p:cNvSpPr/>
            <p:nvPr/>
          </p:nvSpPr>
          <p:spPr>
            <a:xfrm>
              <a:off x="1536895" y="1462625"/>
              <a:ext cx="916332" cy="416385"/>
            </a:xfrm>
            <a:custGeom>
              <a:avLst/>
              <a:gdLst/>
              <a:ahLst/>
              <a:cxnLst/>
              <a:rect l="l" t="t" r="r" b="b"/>
              <a:pathLst>
                <a:path w="41813" h="19000" extrusionOk="0">
                  <a:moveTo>
                    <a:pt x="39563" y="0"/>
                  </a:moveTo>
                  <a:cubicBezTo>
                    <a:pt x="39563" y="0"/>
                    <a:pt x="28195" y="699"/>
                    <a:pt x="17921" y="4317"/>
                  </a:cubicBezTo>
                  <a:cubicBezTo>
                    <a:pt x="7686" y="7909"/>
                    <a:pt x="0" y="18999"/>
                    <a:pt x="11485" y="18999"/>
                  </a:cubicBezTo>
                  <a:cubicBezTo>
                    <a:pt x="11562" y="18999"/>
                    <a:pt x="11641" y="18999"/>
                    <a:pt x="11720" y="18998"/>
                  </a:cubicBezTo>
                  <a:cubicBezTo>
                    <a:pt x="23575" y="18876"/>
                    <a:pt x="32511" y="11520"/>
                    <a:pt x="41812" y="3435"/>
                  </a:cubicBezTo>
                  <a:lnTo>
                    <a:pt x="39563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2" name="Google Shape;3072;p68"/>
            <p:cNvSpPr/>
            <p:nvPr/>
          </p:nvSpPr>
          <p:spPr>
            <a:xfrm>
              <a:off x="1617192" y="1186672"/>
              <a:ext cx="836035" cy="319433"/>
            </a:xfrm>
            <a:custGeom>
              <a:avLst/>
              <a:gdLst/>
              <a:ahLst/>
              <a:cxnLst/>
              <a:rect l="l" t="t" r="r" b="b"/>
              <a:pathLst>
                <a:path w="38149" h="14576" extrusionOk="0">
                  <a:moveTo>
                    <a:pt x="10170" y="0"/>
                  </a:moveTo>
                  <a:cubicBezTo>
                    <a:pt x="3933" y="0"/>
                    <a:pt x="1" y="2744"/>
                    <a:pt x="3406" y="6908"/>
                  </a:cubicBezTo>
                  <a:cubicBezTo>
                    <a:pt x="7530" y="11949"/>
                    <a:pt x="17319" y="14575"/>
                    <a:pt x="29891" y="14575"/>
                  </a:cubicBezTo>
                  <a:cubicBezTo>
                    <a:pt x="31496" y="14575"/>
                    <a:pt x="33146" y="14532"/>
                    <a:pt x="34835" y="14446"/>
                  </a:cubicBezTo>
                  <a:lnTo>
                    <a:pt x="38148" y="11437"/>
                  </a:lnTo>
                  <a:cubicBezTo>
                    <a:pt x="38148" y="11437"/>
                    <a:pt x="33285" y="8307"/>
                    <a:pt x="21978" y="2835"/>
                  </a:cubicBezTo>
                  <a:cubicBezTo>
                    <a:pt x="17909" y="867"/>
                    <a:pt x="13676" y="0"/>
                    <a:pt x="101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3" name="Google Shape;3073;p68"/>
            <p:cNvSpPr/>
            <p:nvPr/>
          </p:nvSpPr>
          <p:spPr>
            <a:xfrm>
              <a:off x="1883656" y="802874"/>
              <a:ext cx="627514" cy="672418"/>
            </a:xfrm>
            <a:custGeom>
              <a:avLst/>
              <a:gdLst/>
              <a:ahLst/>
              <a:cxnLst/>
              <a:rect l="l" t="t" r="r" b="b"/>
              <a:pathLst>
                <a:path w="28634" h="30683" extrusionOk="0">
                  <a:moveTo>
                    <a:pt x="6242" y="0"/>
                  </a:moveTo>
                  <a:cubicBezTo>
                    <a:pt x="2185" y="0"/>
                    <a:pt x="0" y="3647"/>
                    <a:pt x="3101" y="9771"/>
                  </a:cubicBezTo>
                  <a:cubicBezTo>
                    <a:pt x="9089" y="21655"/>
                    <a:pt x="26992" y="30683"/>
                    <a:pt x="26992" y="30683"/>
                  </a:cubicBezTo>
                  <a:cubicBezTo>
                    <a:pt x="26992" y="30683"/>
                    <a:pt x="28634" y="25941"/>
                    <a:pt x="19819" y="10652"/>
                  </a:cubicBezTo>
                  <a:cubicBezTo>
                    <a:pt x="15532" y="3227"/>
                    <a:pt x="10059" y="0"/>
                    <a:pt x="624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4" name="Google Shape;3074;p68"/>
            <p:cNvSpPr/>
            <p:nvPr/>
          </p:nvSpPr>
          <p:spPr>
            <a:xfrm>
              <a:off x="2233376" y="691897"/>
              <a:ext cx="439966" cy="768165"/>
            </a:xfrm>
            <a:custGeom>
              <a:avLst/>
              <a:gdLst/>
              <a:ahLst/>
              <a:cxnLst/>
              <a:rect l="l" t="t" r="r" b="b"/>
              <a:pathLst>
                <a:path w="20076" h="35052" extrusionOk="0">
                  <a:moveTo>
                    <a:pt x="12227" y="0"/>
                  </a:moveTo>
                  <a:cubicBezTo>
                    <a:pt x="11148" y="0"/>
                    <a:pt x="9937" y="605"/>
                    <a:pt x="8603" y="1977"/>
                  </a:cubicBezTo>
                  <a:cubicBezTo>
                    <a:pt x="1" y="10853"/>
                    <a:pt x="9302" y="32586"/>
                    <a:pt x="9302" y="32586"/>
                  </a:cubicBezTo>
                  <a:lnTo>
                    <a:pt x="12463" y="34014"/>
                  </a:lnTo>
                  <a:cubicBezTo>
                    <a:pt x="12463" y="34014"/>
                    <a:pt x="12586" y="35051"/>
                    <a:pt x="13093" y="35051"/>
                  </a:cubicBezTo>
                  <a:cubicBezTo>
                    <a:pt x="13683" y="35051"/>
                    <a:pt x="14795" y="33642"/>
                    <a:pt x="16840" y="27540"/>
                  </a:cubicBezTo>
                  <a:cubicBezTo>
                    <a:pt x="20076" y="17936"/>
                    <a:pt x="18104" y="0"/>
                    <a:pt x="122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5" name="Google Shape;3075;p68"/>
            <p:cNvSpPr/>
            <p:nvPr/>
          </p:nvSpPr>
          <p:spPr>
            <a:xfrm>
              <a:off x="2474507" y="897503"/>
              <a:ext cx="526924" cy="593108"/>
            </a:xfrm>
            <a:custGeom>
              <a:avLst/>
              <a:gdLst/>
              <a:ahLst/>
              <a:cxnLst/>
              <a:rect l="l" t="t" r="r" b="b"/>
              <a:pathLst>
                <a:path w="24044" h="27064" extrusionOk="0">
                  <a:moveTo>
                    <a:pt x="17770" y="1"/>
                  </a:moveTo>
                  <a:cubicBezTo>
                    <a:pt x="13699" y="1"/>
                    <a:pt x="7713" y="5813"/>
                    <a:pt x="4408" y="14632"/>
                  </a:cubicBezTo>
                  <a:cubicBezTo>
                    <a:pt x="1" y="26365"/>
                    <a:pt x="5837" y="27064"/>
                    <a:pt x="5837" y="27064"/>
                  </a:cubicBezTo>
                  <a:cubicBezTo>
                    <a:pt x="19029" y="22201"/>
                    <a:pt x="24044" y="7611"/>
                    <a:pt x="21035" y="2048"/>
                  </a:cubicBezTo>
                  <a:cubicBezTo>
                    <a:pt x="20274" y="649"/>
                    <a:pt x="19129" y="1"/>
                    <a:pt x="1777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6" name="Google Shape;3076;p68"/>
            <p:cNvSpPr/>
            <p:nvPr/>
          </p:nvSpPr>
          <p:spPr>
            <a:xfrm>
              <a:off x="2512485" y="1298394"/>
              <a:ext cx="623153" cy="288971"/>
            </a:xfrm>
            <a:custGeom>
              <a:avLst/>
              <a:gdLst/>
              <a:ahLst/>
              <a:cxnLst/>
              <a:rect l="l" t="t" r="r" b="b"/>
              <a:pathLst>
                <a:path w="28435" h="13186" extrusionOk="0">
                  <a:moveTo>
                    <a:pt x="22648" y="1"/>
                  </a:moveTo>
                  <a:cubicBezTo>
                    <a:pt x="17482" y="1"/>
                    <a:pt x="9533" y="3161"/>
                    <a:pt x="5624" y="5914"/>
                  </a:cubicBezTo>
                  <a:cubicBezTo>
                    <a:pt x="0" y="9926"/>
                    <a:pt x="5624" y="11811"/>
                    <a:pt x="5624" y="11811"/>
                  </a:cubicBezTo>
                  <a:cubicBezTo>
                    <a:pt x="8827" y="12777"/>
                    <a:pt x="11637" y="13185"/>
                    <a:pt x="14079" y="13185"/>
                  </a:cubicBezTo>
                  <a:cubicBezTo>
                    <a:pt x="24778" y="13185"/>
                    <a:pt x="28434" y="5348"/>
                    <a:pt x="27296" y="2206"/>
                  </a:cubicBezTo>
                  <a:cubicBezTo>
                    <a:pt x="26705" y="630"/>
                    <a:pt x="24953" y="1"/>
                    <a:pt x="2264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7" name="Google Shape;3077;p68"/>
            <p:cNvSpPr/>
            <p:nvPr/>
          </p:nvSpPr>
          <p:spPr>
            <a:xfrm>
              <a:off x="2581101" y="1526968"/>
              <a:ext cx="486294" cy="329098"/>
            </a:xfrm>
            <a:custGeom>
              <a:avLst/>
              <a:gdLst/>
              <a:ahLst/>
              <a:cxnLst/>
              <a:rect l="l" t="t" r="r" b="b"/>
              <a:pathLst>
                <a:path w="22190" h="15017" extrusionOk="0">
                  <a:moveTo>
                    <a:pt x="5628" y="0"/>
                  </a:moveTo>
                  <a:cubicBezTo>
                    <a:pt x="1456" y="0"/>
                    <a:pt x="0" y="2748"/>
                    <a:pt x="0" y="2748"/>
                  </a:cubicBezTo>
                  <a:cubicBezTo>
                    <a:pt x="4015" y="10779"/>
                    <a:pt x="11806" y="15016"/>
                    <a:pt x="16444" y="15016"/>
                  </a:cubicBezTo>
                  <a:cubicBezTo>
                    <a:pt x="17950" y="15016"/>
                    <a:pt x="19123" y="14569"/>
                    <a:pt x="19727" y="13660"/>
                  </a:cubicBezTo>
                  <a:cubicBezTo>
                    <a:pt x="22189" y="9952"/>
                    <a:pt x="19940" y="5089"/>
                    <a:pt x="11307" y="1350"/>
                  </a:cubicBezTo>
                  <a:cubicBezTo>
                    <a:pt x="9016" y="362"/>
                    <a:pt x="7143" y="0"/>
                    <a:pt x="5628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8" name="Google Shape;3078;p68"/>
            <p:cNvSpPr/>
            <p:nvPr/>
          </p:nvSpPr>
          <p:spPr>
            <a:xfrm>
              <a:off x="1529291" y="2061001"/>
              <a:ext cx="1123757" cy="1918439"/>
            </a:xfrm>
            <a:custGeom>
              <a:avLst/>
              <a:gdLst/>
              <a:ahLst/>
              <a:cxnLst/>
              <a:rect l="l" t="t" r="r" b="b"/>
              <a:pathLst>
                <a:path w="51278" h="87540" extrusionOk="0">
                  <a:moveTo>
                    <a:pt x="0" y="0"/>
                  </a:moveTo>
                  <a:lnTo>
                    <a:pt x="0" y="87540"/>
                  </a:lnTo>
                  <a:lnTo>
                    <a:pt x="51278" y="87540"/>
                  </a:lnTo>
                  <a:lnTo>
                    <a:pt x="51278" y="0"/>
                  </a:lnTo>
                  <a:close/>
                </a:path>
              </a:pathLst>
            </a:custGeom>
            <a:solidFill>
              <a:srgbClr val="7D9DCD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9" name="Google Shape;3079;p68"/>
            <p:cNvSpPr/>
            <p:nvPr/>
          </p:nvSpPr>
          <p:spPr>
            <a:xfrm>
              <a:off x="2438698" y="1607527"/>
              <a:ext cx="556751" cy="584122"/>
            </a:xfrm>
            <a:custGeom>
              <a:avLst/>
              <a:gdLst/>
              <a:ahLst/>
              <a:cxnLst/>
              <a:rect l="l" t="t" r="r" b="b"/>
              <a:pathLst>
                <a:path w="25405" h="26654" extrusionOk="0">
                  <a:moveTo>
                    <a:pt x="3662" y="1"/>
                  </a:moveTo>
                  <a:cubicBezTo>
                    <a:pt x="0" y="1"/>
                    <a:pt x="3094" y="4392"/>
                    <a:pt x="3094" y="4392"/>
                  </a:cubicBezTo>
                  <a:cubicBezTo>
                    <a:pt x="4470" y="16589"/>
                    <a:pt x="13536" y="26653"/>
                    <a:pt x="18850" y="26653"/>
                  </a:cubicBezTo>
                  <a:cubicBezTo>
                    <a:pt x="19522" y="26653"/>
                    <a:pt x="20134" y="26493"/>
                    <a:pt x="20663" y="26155"/>
                  </a:cubicBezTo>
                  <a:cubicBezTo>
                    <a:pt x="25404" y="23146"/>
                    <a:pt x="16529" y="3936"/>
                    <a:pt x="7471" y="835"/>
                  </a:cubicBezTo>
                  <a:cubicBezTo>
                    <a:pt x="5747" y="241"/>
                    <a:pt x="4519" y="1"/>
                    <a:pt x="3662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0" name="Google Shape;3080;p68"/>
            <p:cNvSpPr/>
            <p:nvPr/>
          </p:nvSpPr>
          <p:spPr>
            <a:xfrm>
              <a:off x="1965239" y="1565198"/>
              <a:ext cx="526289" cy="668802"/>
            </a:xfrm>
            <a:custGeom>
              <a:avLst/>
              <a:gdLst/>
              <a:ahLst/>
              <a:cxnLst/>
              <a:rect l="l" t="t" r="r" b="b"/>
              <a:pathLst>
                <a:path w="24015" h="30518" extrusionOk="0">
                  <a:moveTo>
                    <a:pt x="21735" y="1"/>
                  </a:moveTo>
                  <a:cubicBezTo>
                    <a:pt x="21735" y="1"/>
                    <a:pt x="21127" y="396"/>
                    <a:pt x="20093" y="1125"/>
                  </a:cubicBezTo>
                  <a:cubicBezTo>
                    <a:pt x="17054" y="3222"/>
                    <a:pt x="10488" y="8086"/>
                    <a:pt x="6841" y="13131"/>
                  </a:cubicBezTo>
                  <a:cubicBezTo>
                    <a:pt x="2176" y="19574"/>
                    <a:pt x="0" y="30518"/>
                    <a:pt x="5381" y="30518"/>
                  </a:cubicBezTo>
                  <a:cubicBezTo>
                    <a:pt x="5610" y="30518"/>
                    <a:pt x="5854" y="30498"/>
                    <a:pt x="6111" y="30457"/>
                  </a:cubicBezTo>
                  <a:cubicBezTo>
                    <a:pt x="12403" y="29423"/>
                    <a:pt x="20853" y="17144"/>
                    <a:pt x="24014" y="2827"/>
                  </a:cubicBezTo>
                  <a:lnTo>
                    <a:pt x="21735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1" name="Google Shape;3081;p68"/>
            <p:cNvSpPr/>
            <p:nvPr/>
          </p:nvSpPr>
          <p:spPr>
            <a:xfrm>
              <a:off x="2345340" y="1660452"/>
              <a:ext cx="311040" cy="698913"/>
            </a:xfrm>
            <a:custGeom>
              <a:avLst/>
              <a:gdLst/>
              <a:ahLst/>
              <a:cxnLst/>
              <a:rect l="l" t="t" r="r" b="b"/>
              <a:pathLst>
                <a:path w="14193" h="31892" extrusionOk="0">
                  <a:moveTo>
                    <a:pt x="4345" y="1"/>
                  </a:moveTo>
                  <a:cubicBezTo>
                    <a:pt x="4345" y="1"/>
                    <a:pt x="180" y="4803"/>
                    <a:pt x="89" y="10974"/>
                  </a:cubicBezTo>
                  <a:cubicBezTo>
                    <a:pt x="1" y="16975"/>
                    <a:pt x="3133" y="31891"/>
                    <a:pt x="7024" y="31891"/>
                  </a:cubicBezTo>
                  <a:cubicBezTo>
                    <a:pt x="7133" y="31891"/>
                    <a:pt x="7243" y="31880"/>
                    <a:pt x="7354" y="31855"/>
                  </a:cubicBezTo>
                  <a:cubicBezTo>
                    <a:pt x="11396" y="31004"/>
                    <a:pt x="14193" y="16262"/>
                    <a:pt x="847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2" name="Google Shape;3082;p68"/>
            <p:cNvSpPr/>
            <p:nvPr/>
          </p:nvSpPr>
          <p:spPr>
            <a:xfrm>
              <a:off x="2238614" y="1367273"/>
              <a:ext cx="467337" cy="379940"/>
            </a:xfrm>
            <a:custGeom>
              <a:avLst/>
              <a:gdLst/>
              <a:ahLst/>
              <a:cxnLst/>
              <a:rect l="l" t="t" r="r" b="b"/>
              <a:pathLst>
                <a:path w="21325" h="17337" extrusionOk="0">
                  <a:moveTo>
                    <a:pt x="10861" y="0"/>
                  </a:moveTo>
                  <a:cubicBezTo>
                    <a:pt x="9839" y="0"/>
                    <a:pt x="8730" y="236"/>
                    <a:pt x="7543" y="765"/>
                  </a:cubicBezTo>
                  <a:cubicBezTo>
                    <a:pt x="0" y="4108"/>
                    <a:pt x="4391" y="17337"/>
                    <a:pt x="11953" y="17337"/>
                  </a:cubicBezTo>
                  <a:cubicBezTo>
                    <a:pt x="12985" y="17337"/>
                    <a:pt x="14075" y="17091"/>
                    <a:pt x="15203" y="16540"/>
                  </a:cubicBezTo>
                  <a:cubicBezTo>
                    <a:pt x="21325" y="13560"/>
                    <a:pt x="18599" y="0"/>
                    <a:pt x="108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3083" name="Google Shape;3083;p68"/>
            <p:cNvCxnSpPr/>
            <p:nvPr/>
          </p:nvCxnSpPr>
          <p:spPr>
            <a:xfrm>
              <a:off x="1522250" y="2053500"/>
              <a:ext cx="1134000" cy="3900"/>
            </a:xfrm>
            <a:prstGeom prst="straightConnector1">
              <a:avLst/>
            </a:prstGeom>
            <a:noFill/>
            <a:ln w="9525" cap="flat" cmpd="sng">
              <a:solidFill>
                <a:schemeClr val="accent4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3084" name="Google Shape;3084;p68"/>
            <p:cNvSpPr/>
            <p:nvPr/>
          </p:nvSpPr>
          <p:spPr>
            <a:xfrm>
              <a:off x="1529291" y="2501769"/>
              <a:ext cx="1123757" cy="1485464"/>
            </a:xfrm>
            <a:custGeom>
              <a:avLst/>
              <a:gdLst/>
              <a:ahLst/>
              <a:cxnLst/>
              <a:rect l="l" t="t" r="r" b="b"/>
              <a:pathLst>
                <a:path w="51278" h="67783" extrusionOk="0">
                  <a:moveTo>
                    <a:pt x="0" y="1"/>
                  </a:moveTo>
                  <a:lnTo>
                    <a:pt x="0" y="67783"/>
                  </a:lnTo>
                  <a:lnTo>
                    <a:pt x="51278" y="67783"/>
                  </a:lnTo>
                  <a:lnTo>
                    <a:pt x="51278" y="1"/>
                  </a:lnTo>
                  <a:close/>
                </a:path>
              </a:pathLst>
            </a:custGeom>
            <a:solidFill>
              <a:srgbClr val="7D9DCD">
                <a:alpha val="580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85" name="Google Shape;3085;p68"/>
          <p:cNvGrpSpPr/>
          <p:nvPr/>
        </p:nvGrpSpPr>
        <p:grpSpPr>
          <a:xfrm>
            <a:off x="4413967" y="217720"/>
            <a:ext cx="4134033" cy="1418426"/>
            <a:chOff x="3576912" y="1048568"/>
            <a:chExt cx="4134033" cy="1418426"/>
          </a:xfrm>
        </p:grpSpPr>
        <p:sp>
          <p:nvSpPr>
            <p:cNvPr id="3086" name="Google Shape;3086;p68"/>
            <p:cNvSpPr/>
            <p:nvPr/>
          </p:nvSpPr>
          <p:spPr>
            <a:xfrm>
              <a:off x="6265967" y="1988801"/>
              <a:ext cx="1444978" cy="478193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7" name="Google Shape;3087;p68"/>
            <p:cNvSpPr/>
            <p:nvPr/>
          </p:nvSpPr>
          <p:spPr>
            <a:xfrm>
              <a:off x="3576912" y="1177287"/>
              <a:ext cx="1306496" cy="432362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8" name="Google Shape;3088;p68"/>
            <p:cNvSpPr/>
            <p:nvPr/>
          </p:nvSpPr>
          <p:spPr>
            <a:xfrm flipH="1">
              <a:off x="4671553" y="1048568"/>
              <a:ext cx="639702" cy="211710"/>
            </a:xfrm>
            <a:custGeom>
              <a:avLst/>
              <a:gdLst/>
              <a:ahLst/>
              <a:cxnLst/>
              <a:rect l="l" t="t" r="r" b="b"/>
              <a:pathLst>
                <a:path w="29527" h="9772" extrusionOk="0">
                  <a:moveTo>
                    <a:pt x="17662" y="1"/>
                  </a:moveTo>
                  <a:cubicBezTo>
                    <a:pt x="15697" y="1"/>
                    <a:pt x="13694" y="1420"/>
                    <a:pt x="12665" y="4469"/>
                  </a:cubicBezTo>
                  <a:cubicBezTo>
                    <a:pt x="11783" y="3198"/>
                    <a:pt x="10819" y="2638"/>
                    <a:pt x="9956" y="2638"/>
                  </a:cubicBezTo>
                  <a:cubicBezTo>
                    <a:pt x="8752" y="2638"/>
                    <a:pt x="7747" y="3730"/>
                    <a:pt x="7445" y="5505"/>
                  </a:cubicBezTo>
                  <a:cubicBezTo>
                    <a:pt x="6807" y="4894"/>
                    <a:pt x="6154" y="4619"/>
                    <a:pt x="5580" y="4619"/>
                  </a:cubicBezTo>
                  <a:cubicBezTo>
                    <a:pt x="4421" y="4619"/>
                    <a:pt x="3578" y="5735"/>
                    <a:pt x="3800" y="7452"/>
                  </a:cubicBezTo>
                  <a:cubicBezTo>
                    <a:pt x="3301" y="7091"/>
                    <a:pt x="2803" y="6934"/>
                    <a:pt x="2343" y="6934"/>
                  </a:cubicBezTo>
                  <a:cubicBezTo>
                    <a:pt x="1008" y="6934"/>
                    <a:pt x="1" y="8261"/>
                    <a:pt x="278" y="9772"/>
                  </a:cubicBezTo>
                  <a:lnTo>
                    <a:pt x="29526" y="9772"/>
                  </a:lnTo>
                  <a:cubicBezTo>
                    <a:pt x="29526" y="6388"/>
                    <a:pt x="27059" y="4628"/>
                    <a:pt x="24884" y="4628"/>
                  </a:cubicBezTo>
                  <a:cubicBezTo>
                    <a:pt x="24090" y="4628"/>
                    <a:pt x="23335" y="4862"/>
                    <a:pt x="22753" y="5339"/>
                  </a:cubicBezTo>
                  <a:cubicBezTo>
                    <a:pt x="22143" y="1889"/>
                    <a:pt x="19928" y="1"/>
                    <a:pt x="17662" y="1"/>
                  </a:cubicBezTo>
                  <a:close/>
                </a:path>
              </a:pathLst>
            </a:custGeom>
            <a:solidFill>
              <a:srgbClr val="D7DFE5">
                <a:alpha val="6592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tion Plan for Water Pollution Prevention by Slidesgo">
  <a:themeElements>
    <a:clrScheme name="Simple Light">
      <a:dk1>
        <a:srgbClr val="000000"/>
      </a:dk1>
      <a:lt1>
        <a:srgbClr val="FFFFFF"/>
      </a:lt1>
      <a:dk2>
        <a:srgbClr val="324766"/>
      </a:dk2>
      <a:lt2>
        <a:srgbClr val="7D9DCD"/>
      </a:lt2>
      <a:accent1>
        <a:srgbClr val="A36483"/>
      </a:accent1>
      <a:accent2>
        <a:srgbClr val="DBB950"/>
      </a:accent2>
      <a:accent3>
        <a:srgbClr val="728463"/>
      </a:accent3>
      <a:accent4>
        <a:srgbClr val="EFEFEF"/>
      </a:accent4>
      <a:accent5>
        <a:srgbClr val="DC9FBD"/>
      </a:accent5>
      <a:accent6>
        <a:srgbClr val="FFDA6B"/>
      </a:accent6>
      <a:hlink>
        <a:srgbClr val="EFEFE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318</Words>
  <Application>Microsoft Office PowerPoint</Application>
  <PresentationFormat>On-screen Show (16:9)</PresentationFormat>
  <Paragraphs>65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Times New Roman</vt:lpstr>
      <vt:lpstr>Kristen ITC</vt:lpstr>
      <vt:lpstr>Magra</vt:lpstr>
      <vt:lpstr>Capriola</vt:lpstr>
      <vt:lpstr>Anaheim</vt:lpstr>
      <vt:lpstr>Arial</vt:lpstr>
      <vt:lpstr>Nixie One</vt:lpstr>
      <vt:lpstr>Action Plan for Water Pollution Prevention by Slidesgo</vt:lpstr>
      <vt:lpstr>Wastewater treatment معالجة المياه العادمة</vt:lpstr>
      <vt:lpstr>مفهوم معالجة المياه العادمة  :</vt:lpstr>
      <vt:lpstr>انواع معالجة المياه العادمة</vt:lpstr>
      <vt:lpstr>PowerPoint Presentation</vt:lpstr>
      <vt:lpstr>PowerPoint Presentation</vt:lpstr>
      <vt:lpstr>محطات معالجة المياه العادمة في الأردن</vt:lpstr>
      <vt:lpstr>PowerPoint Presentation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Wastewater treatment معالجة المياه العادمة</dc:title>
  <cp:lastModifiedBy>Rose</cp:lastModifiedBy>
  <cp:revision>10</cp:revision>
  <dcterms:modified xsi:type="dcterms:W3CDTF">2023-03-12T12:50:01Z</dcterms:modified>
</cp:coreProperties>
</file>