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4" r:id="rId7"/>
    <p:sldId id="263" r:id="rId8"/>
    <p:sldId id="267" r:id="rId9"/>
    <p:sldId id="266" r:id="rId10"/>
    <p:sldId id="261" r:id="rId11"/>
    <p:sldId id="262"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C27A87A-31D2-45EC-8ABC-14C26D35E05E}" type="datetimeFigureOut">
              <a:rPr lang="en-US" smtClean="0"/>
              <a:t>13/02/2023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2046655-C2FF-40A5-ABD3-64D82B60A3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7A87A-31D2-45EC-8ABC-14C26D35E05E}" type="datetimeFigureOut">
              <a:rPr lang="en-US" smtClean="0"/>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46655-C2FF-40A5-ABD3-64D82B60A3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27A87A-31D2-45EC-8ABC-14C26D35E05E}" type="datetimeFigureOut">
              <a:rPr lang="en-US" smtClean="0"/>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46655-C2FF-40A5-ABD3-64D82B60A3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C27A87A-31D2-45EC-8ABC-14C26D35E05E}" type="datetimeFigureOut">
              <a:rPr lang="en-US" smtClean="0"/>
              <a:t>13/02/2023</a:t>
            </a:fld>
            <a:endParaRPr lang="en-US"/>
          </a:p>
        </p:txBody>
      </p:sp>
      <p:sp>
        <p:nvSpPr>
          <p:cNvPr id="9" name="Slide Number Placeholder 8"/>
          <p:cNvSpPr>
            <a:spLocks noGrp="1"/>
          </p:cNvSpPr>
          <p:nvPr>
            <p:ph type="sldNum" sz="quarter" idx="15"/>
          </p:nvPr>
        </p:nvSpPr>
        <p:spPr/>
        <p:txBody>
          <a:bodyPr rtlCol="0"/>
          <a:lstStyle/>
          <a:p>
            <a:fld id="{B2046655-C2FF-40A5-ABD3-64D82B60A3C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C27A87A-31D2-45EC-8ABC-14C26D35E05E}" type="datetimeFigureOut">
              <a:rPr lang="en-US" smtClean="0"/>
              <a:t>13/02/2023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2046655-C2FF-40A5-ABD3-64D82B60A3C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27A87A-31D2-45EC-8ABC-14C26D35E05E}" type="datetimeFigureOut">
              <a:rPr lang="en-US" smtClean="0"/>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46655-C2FF-40A5-ABD3-64D82B60A3C1}"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27A87A-31D2-45EC-8ABC-14C26D35E05E}" type="datetimeFigureOut">
              <a:rPr lang="en-US" smtClean="0"/>
              <a:t>13/02/2023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46655-C2FF-40A5-ABD3-64D82B60A3C1}"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C27A87A-31D2-45EC-8ABC-14C26D35E05E}" type="datetimeFigureOut">
              <a:rPr lang="en-US" smtClean="0"/>
              <a:t>13/02/2023</a:t>
            </a:fld>
            <a:endParaRPr lang="en-US"/>
          </a:p>
        </p:txBody>
      </p:sp>
      <p:sp>
        <p:nvSpPr>
          <p:cNvPr id="7" name="Slide Number Placeholder 6"/>
          <p:cNvSpPr>
            <a:spLocks noGrp="1"/>
          </p:cNvSpPr>
          <p:nvPr>
            <p:ph type="sldNum" sz="quarter" idx="11"/>
          </p:nvPr>
        </p:nvSpPr>
        <p:spPr/>
        <p:txBody>
          <a:bodyPr rtlCol="0"/>
          <a:lstStyle/>
          <a:p>
            <a:fld id="{B2046655-C2FF-40A5-ABD3-64D82B60A3C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7A87A-31D2-45EC-8ABC-14C26D35E05E}" type="datetimeFigureOut">
              <a:rPr lang="en-US" smtClean="0"/>
              <a:t>13/02/2023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46655-C2FF-40A5-ABD3-64D82B60A3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C27A87A-31D2-45EC-8ABC-14C26D35E05E}" type="datetimeFigureOut">
              <a:rPr lang="en-US" smtClean="0"/>
              <a:t>13/02/2023</a:t>
            </a:fld>
            <a:endParaRPr lang="en-US"/>
          </a:p>
        </p:txBody>
      </p:sp>
      <p:sp>
        <p:nvSpPr>
          <p:cNvPr id="22" name="Slide Number Placeholder 21"/>
          <p:cNvSpPr>
            <a:spLocks noGrp="1"/>
          </p:cNvSpPr>
          <p:nvPr>
            <p:ph type="sldNum" sz="quarter" idx="15"/>
          </p:nvPr>
        </p:nvSpPr>
        <p:spPr/>
        <p:txBody>
          <a:bodyPr rtlCol="0"/>
          <a:lstStyle/>
          <a:p>
            <a:fld id="{B2046655-C2FF-40A5-ABD3-64D82B60A3C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C27A87A-31D2-45EC-8ABC-14C26D35E05E}" type="datetimeFigureOut">
              <a:rPr lang="en-US" smtClean="0"/>
              <a:t>13/02/2023</a:t>
            </a:fld>
            <a:endParaRPr lang="en-US"/>
          </a:p>
        </p:txBody>
      </p:sp>
      <p:sp>
        <p:nvSpPr>
          <p:cNvPr id="18" name="Slide Number Placeholder 17"/>
          <p:cNvSpPr>
            <a:spLocks noGrp="1"/>
          </p:cNvSpPr>
          <p:nvPr>
            <p:ph type="sldNum" sz="quarter" idx="11"/>
          </p:nvPr>
        </p:nvSpPr>
        <p:spPr/>
        <p:txBody>
          <a:bodyPr rtlCol="0"/>
          <a:lstStyle/>
          <a:p>
            <a:fld id="{B2046655-C2FF-40A5-ABD3-64D82B60A3C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27A87A-31D2-45EC-8ABC-14C26D35E05E}" type="datetimeFigureOut">
              <a:rPr lang="en-US" smtClean="0"/>
              <a:t>13/02/2023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046655-C2FF-40A5-ABD3-64D82B60A3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a gym to the school</a:t>
            </a:r>
            <a:endParaRPr lang="en-US" dirty="0"/>
          </a:p>
        </p:txBody>
      </p:sp>
      <p:sp>
        <p:nvSpPr>
          <p:cNvPr id="3" name="Subtitle 2"/>
          <p:cNvSpPr>
            <a:spLocks noGrp="1"/>
          </p:cNvSpPr>
          <p:nvPr>
            <p:ph type="subTitle" idx="1"/>
          </p:nvPr>
        </p:nvSpPr>
        <p:spPr/>
        <p:txBody>
          <a:bodyPr>
            <a:normAutofit/>
          </a:bodyPr>
          <a:lstStyle/>
          <a:p>
            <a:r>
              <a:rPr lang="en-US" dirty="0" smtClean="0">
                <a:latin typeface="Arial Black" pitchFamily="34" charset="0"/>
              </a:rPr>
              <a:t>Christina Batshone, Carol Oufi 8d</a:t>
            </a:r>
          </a:p>
          <a:p>
            <a:r>
              <a:rPr lang="en-US" dirty="0" smtClean="0">
                <a:latin typeface="Arial Black" pitchFamily="34" charset="0"/>
              </a:rPr>
              <a:t>Global project</a:t>
            </a:r>
            <a:endParaRPr lang="en-US" dirty="0">
              <a:latin typeface="Arial Black" pitchFamily="34" charset="0"/>
            </a:endParaRPr>
          </a:p>
        </p:txBody>
      </p:sp>
    </p:spTree>
    <p:extLst>
      <p:ext uri="{BB962C8B-B14F-4D97-AF65-F5344CB8AC3E}">
        <p14:creationId xmlns:p14="http://schemas.microsoft.com/office/powerpoint/2010/main" val="273019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endParaRPr lang="en-US" dirty="0"/>
          </a:p>
        </p:txBody>
      </p:sp>
      <p:sp>
        <p:nvSpPr>
          <p:cNvPr id="3" name="Content Placeholder 2"/>
          <p:cNvSpPr>
            <a:spLocks noGrp="1"/>
          </p:cNvSpPr>
          <p:nvPr>
            <p:ph sz="quarter" idx="1"/>
          </p:nvPr>
        </p:nvSpPr>
        <p:spPr/>
        <p:txBody>
          <a:bodyPr/>
          <a:lstStyle/>
          <a:p>
            <a:r>
              <a:rPr lang="en-US" dirty="0" smtClean="0"/>
              <a:t>Causes: </a:t>
            </a:r>
          </a:p>
          <a:p>
            <a:r>
              <a:rPr lang="en-US" dirty="0" smtClean="0"/>
              <a:t>Enhancing students physical education prevents them from being inactive.</a:t>
            </a:r>
          </a:p>
          <a:p>
            <a:r>
              <a:rPr lang="en-US" dirty="0"/>
              <a:t>It will help the student have a healthier </a:t>
            </a:r>
            <a:r>
              <a:rPr lang="en-US" dirty="0" smtClean="0"/>
              <a:t>lifestyle.</a:t>
            </a:r>
            <a:endParaRPr lang="en-US" dirty="0"/>
          </a:p>
          <a:p>
            <a:r>
              <a:rPr lang="en-US" dirty="0"/>
              <a:t>It will help relief students </a:t>
            </a:r>
            <a:r>
              <a:rPr lang="en-US" dirty="0" smtClean="0"/>
              <a:t>stress.</a:t>
            </a:r>
            <a:endParaRPr lang="en-US" dirty="0"/>
          </a:p>
          <a:p>
            <a:r>
              <a:rPr lang="en-US" dirty="0" smtClean="0"/>
              <a:t>It will encourage students to come to school.</a:t>
            </a:r>
          </a:p>
          <a:p>
            <a:endParaRPr lang="en-US" dirty="0" smtClean="0"/>
          </a:p>
        </p:txBody>
      </p:sp>
    </p:spTree>
    <p:extLst>
      <p:ext uri="{BB962C8B-B14F-4D97-AF65-F5344CB8AC3E}">
        <p14:creationId xmlns:p14="http://schemas.microsoft.com/office/powerpoint/2010/main" val="292787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000" dirty="0" smtClean="0"/>
              <a:t>The consequences of adding a gym to the school has a positive and negative side lets start with the positive one,</a:t>
            </a:r>
          </a:p>
          <a:p>
            <a:r>
              <a:rPr lang="en-US" sz="2000" dirty="0" smtClean="0"/>
              <a:t>Students would relieve their stress during gym hours instead of class hours.</a:t>
            </a:r>
          </a:p>
          <a:p>
            <a:r>
              <a:rPr lang="en-US" sz="2000" dirty="0" smtClean="0"/>
              <a:t>Students would live of a healthy lifestyle</a:t>
            </a:r>
          </a:p>
          <a:p>
            <a:r>
              <a:rPr lang="en-US" sz="2000" dirty="0" smtClean="0"/>
              <a:t>Instead of going to other gyms they would go to the schools one</a:t>
            </a:r>
          </a:p>
          <a:p>
            <a:r>
              <a:rPr lang="en-US" sz="2000" dirty="0" smtClean="0"/>
              <a:t>Paying for the gym in school would be cheaper and would save money from going to a different one.</a:t>
            </a:r>
          </a:p>
          <a:p>
            <a:r>
              <a:rPr lang="en-US" sz="2000" dirty="0" smtClean="0"/>
              <a:t>The school would make sure all the equipment are clean after every class</a:t>
            </a:r>
          </a:p>
          <a:p>
            <a:r>
              <a:rPr lang="en-US" sz="2000" dirty="0" smtClean="0"/>
              <a:t>Having a trainer in the schools gym would insure students and teachers that no harm would be caused.</a:t>
            </a:r>
          </a:p>
          <a:p>
            <a:r>
              <a:rPr lang="en-US" sz="2000" dirty="0" smtClean="0"/>
              <a:t>There will relief there energy during the gym hours this will make students concentrate less since they would be tired.</a:t>
            </a:r>
          </a:p>
          <a:p>
            <a:r>
              <a:rPr lang="en-US" sz="2000" dirty="0" smtClean="0"/>
              <a:t>Having member cards in the gym prevents the gym from getting crowded.</a:t>
            </a:r>
            <a:endParaRPr lang="en-US" sz="2000" dirty="0"/>
          </a:p>
        </p:txBody>
      </p:sp>
    </p:spTree>
    <p:extLst>
      <p:ext uri="{BB962C8B-B14F-4D97-AF65-F5344CB8AC3E}">
        <p14:creationId xmlns:p14="http://schemas.microsoft.com/office/powerpoint/2010/main" val="352648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000" dirty="0" smtClean="0"/>
              <a:t>Now lets talk about the negative side of adding a gym in the school,</a:t>
            </a:r>
          </a:p>
          <a:p>
            <a:r>
              <a:rPr lang="en-US" sz="2000" dirty="0" smtClean="0"/>
              <a:t>The students and teachers would relieve there </a:t>
            </a:r>
            <a:r>
              <a:rPr lang="en-US" sz="2000" dirty="0"/>
              <a:t>energy during the gym hours this will make students concentrate less since they would be tired.</a:t>
            </a:r>
          </a:p>
          <a:p>
            <a:r>
              <a:rPr lang="en-US" sz="2000" dirty="0" smtClean="0"/>
              <a:t>Students might get injured </a:t>
            </a:r>
          </a:p>
          <a:p>
            <a:r>
              <a:rPr lang="en-US" sz="2000" dirty="0" smtClean="0"/>
              <a:t>The school may not have enough finance to get all sports equipment the students desire.</a:t>
            </a:r>
          </a:p>
          <a:p>
            <a:r>
              <a:rPr lang="en-US" sz="2000" dirty="0" smtClean="0"/>
              <a:t>Students may get in a fight on who to use the equipment first.</a:t>
            </a:r>
          </a:p>
          <a:p>
            <a:r>
              <a:rPr lang="en-US" sz="2000" dirty="0" smtClean="0"/>
              <a:t>The school might not find enough security to guard the gym</a:t>
            </a:r>
          </a:p>
          <a:p>
            <a:r>
              <a:rPr lang="en-US" sz="2000" dirty="0" smtClean="0"/>
              <a:t>Even though there are member cards in the gym students may fight over who should go in first since the gym allows small sections to go in at a time.</a:t>
            </a:r>
          </a:p>
          <a:p>
            <a:endParaRPr lang="en-US" sz="2000" dirty="0"/>
          </a:p>
        </p:txBody>
      </p:sp>
    </p:spTree>
    <p:extLst>
      <p:ext uri="{BB962C8B-B14F-4D97-AF65-F5344CB8AC3E}">
        <p14:creationId xmlns:p14="http://schemas.microsoft.com/office/powerpoint/2010/main" val="333181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609600"/>
          </a:xfrm>
        </p:spPr>
        <p:txBody>
          <a:bodyPr/>
          <a:lstStyle/>
          <a:p>
            <a:r>
              <a:rPr lang="en-US" dirty="0" smtClean="0"/>
              <a:t>Introduction</a:t>
            </a:r>
            <a:endParaRPr lang="en-US" dirty="0"/>
          </a:p>
        </p:txBody>
      </p:sp>
      <p:sp>
        <p:nvSpPr>
          <p:cNvPr id="3" name="Content Placeholder 2"/>
          <p:cNvSpPr>
            <a:spLocks noGrp="1"/>
          </p:cNvSpPr>
          <p:nvPr>
            <p:ph sz="quarter" idx="1"/>
          </p:nvPr>
        </p:nvSpPr>
        <p:spPr>
          <a:xfrm>
            <a:off x="0" y="762000"/>
            <a:ext cx="9144000" cy="4876800"/>
          </a:xfrm>
        </p:spPr>
        <p:txBody>
          <a:bodyPr>
            <a:noAutofit/>
          </a:bodyPr>
          <a:lstStyle/>
          <a:p>
            <a:r>
              <a:rPr lang="en-US" sz="2000" dirty="0">
                <a:latin typeface="Bahnschrift Light Condensed" pitchFamily="34" charset="0"/>
              </a:rPr>
              <a:t>When my teammate and I conducted a survey to find out how people felt about adding a gym to the school, it turned out that everyone was in favor of the idea. The gym would improve students' physical education, and the school would hire specialized trainers to teach them how to use all sports equipment safely. In addition, the gym would be secure with floor mats and security to keep an eye on things. Everyone would feel comfortable in the setting, which would have speakers, posters, LED lights, a juice bar to rehydrate the </a:t>
            </a:r>
            <a:r>
              <a:rPr lang="en-US" sz="2000" dirty="0" smtClean="0">
                <a:latin typeface="Bahnschrift Light Condensed" pitchFamily="34" charset="0"/>
              </a:rPr>
              <a:t>students and teachers, </a:t>
            </a:r>
            <a:r>
              <a:rPr lang="en-US" sz="2000" dirty="0">
                <a:latin typeface="Bahnschrift Light Condensed" pitchFamily="34" charset="0"/>
              </a:rPr>
              <a:t>and a vending machine stocked with nutritious snacks. The gym would hand out membership cards to individuals willing to pay a nominal price to use the facility; this would prevent overcrowding and allow for optional gym time in PE courses and after school. Of course, everyone over the age of 12 (including teachers) is now welcome to participate and use the gym. The school would raise money for the gym by holding fundraisers like bake sales, garage sales, lemonade stands in the cafeteria, and more! Last but not least, the gym would have a comment section where users could share their opinions on the </a:t>
            </a:r>
            <a:r>
              <a:rPr lang="en-US" sz="2000" dirty="0" smtClean="0">
                <a:latin typeface="Bahnschrift Light Condensed" pitchFamily="34" charset="0"/>
              </a:rPr>
              <a:t>gym.</a:t>
            </a:r>
            <a:endParaRPr lang="en-US" sz="2000" dirty="0">
              <a:latin typeface="Bahnschrift Light Condensed"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183" y="4812264"/>
            <a:ext cx="2304584" cy="20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3222" y="4812264"/>
            <a:ext cx="2063178" cy="20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147" y="4733925"/>
            <a:ext cx="21240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12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sz="quarter" idx="1"/>
          </p:nvPr>
        </p:nvSpPr>
        <p:spPr/>
        <p:txBody>
          <a:bodyPr/>
          <a:lstStyle/>
          <a:p>
            <a:r>
              <a:rPr lang="en-US" dirty="0" smtClean="0"/>
              <a:t>These are a few of the peoples opinions of adding a gym in the school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436266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2" y="5912095"/>
            <a:ext cx="4369595" cy="48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2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a:t>
            </a:r>
            <a:endParaRPr lang="en-US" dirty="0"/>
          </a:p>
        </p:txBody>
      </p:sp>
      <p:sp>
        <p:nvSpPr>
          <p:cNvPr id="3" name="Content Placeholder 2"/>
          <p:cNvSpPr>
            <a:spLocks noGrp="1"/>
          </p:cNvSpPr>
          <p:nvPr>
            <p:ph sz="quarter" idx="1"/>
          </p:nvPr>
        </p:nvSpPr>
        <p:spPr/>
        <p:txBody>
          <a:bodyPr/>
          <a:lstStyle/>
          <a:p>
            <a:r>
              <a:rPr lang="en-US" dirty="0" smtClean="0"/>
              <a:t>The school would offer an option for students and teachers to pay a small fee for gym participation like a bake sale, garage sale, lemonade stand and more! For those willing to pay and participate, the gym would give out memberships for each semester of the school years.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2864206" cy="283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38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and who am I targeting</a:t>
            </a:r>
            <a:endParaRPr lang="en-US" dirty="0"/>
          </a:p>
        </p:txBody>
      </p:sp>
      <p:sp>
        <p:nvSpPr>
          <p:cNvPr id="3" name="Content Placeholder 2"/>
          <p:cNvSpPr>
            <a:spLocks noGrp="1"/>
          </p:cNvSpPr>
          <p:nvPr>
            <p:ph sz="quarter" idx="1"/>
          </p:nvPr>
        </p:nvSpPr>
        <p:spPr/>
        <p:txBody>
          <a:bodyPr/>
          <a:lstStyle/>
          <a:p>
            <a:r>
              <a:rPr lang="en-US" dirty="0" smtClean="0"/>
              <a:t>the </a:t>
            </a:r>
            <a:r>
              <a:rPr lang="en-US" dirty="0"/>
              <a:t>school would hire specialized trainers </a:t>
            </a:r>
            <a:r>
              <a:rPr lang="en-US" dirty="0" smtClean="0"/>
              <a:t>to keep an eye on students to ensure that there safe by all causes and the trainers would </a:t>
            </a:r>
            <a:r>
              <a:rPr lang="en-US" dirty="0"/>
              <a:t>help the students use all sports equipment properly without harming there selves, </a:t>
            </a:r>
            <a:r>
              <a:rPr lang="en-US" dirty="0" smtClean="0"/>
              <a:t>the gym would include a </a:t>
            </a:r>
            <a:r>
              <a:rPr lang="en-US" dirty="0"/>
              <a:t>floor matting </a:t>
            </a:r>
            <a:r>
              <a:rPr lang="en-US" dirty="0" smtClean="0"/>
              <a:t>so no harm would be caused.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22535"/>
            <a:ext cx="3733800" cy="271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7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a:t>
            </a:r>
            <a:endParaRPr lang="en-US" dirty="0"/>
          </a:p>
        </p:txBody>
      </p:sp>
      <p:sp>
        <p:nvSpPr>
          <p:cNvPr id="3" name="Content Placeholder 2"/>
          <p:cNvSpPr>
            <a:spLocks noGrp="1"/>
          </p:cNvSpPr>
          <p:nvPr>
            <p:ph sz="quarter" idx="1"/>
          </p:nvPr>
        </p:nvSpPr>
        <p:spPr/>
        <p:txBody>
          <a:bodyPr/>
          <a:lstStyle/>
          <a:p>
            <a:r>
              <a:rPr lang="en-US" dirty="0" smtClean="0"/>
              <a:t>Having a hygienic environment is a real importance to people these days this is why the gym would offer a caretaker for the gym to keep all sports equipment clean this way people wouldn’t have to worry about the sanity of the gym, in addition to that the gym would have a girls only and boys only changing room to allow access for the privacy needed.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236" y="4551217"/>
            <a:ext cx="6685245" cy="22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4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sz="quarter" idx="1"/>
          </p:nvPr>
        </p:nvSpPr>
        <p:spPr/>
        <p:txBody>
          <a:bodyPr/>
          <a:lstStyle/>
          <a:p>
            <a:r>
              <a:rPr lang="en-US" dirty="0" smtClean="0"/>
              <a:t>The school would add the gym next to the new school cinema where there is an empty room no one uses and has a perfect space for a gym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895600"/>
            <a:ext cx="3345744" cy="361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29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of gym</a:t>
            </a:r>
            <a:endParaRPr lang="en-US" dirty="0"/>
          </a:p>
        </p:txBody>
      </p:sp>
      <p:sp>
        <p:nvSpPr>
          <p:cNvPr id="3" name="Content Placeholder 2"/>
          <p:cNvSpPr>
            <a:spLocks noGrp="1"/>
          </p:cNvSpPr>
          <p:nvPr>
            <p:ph sz="quarter" idx="1"/>
          </p:nvPr>
        </p:nvSpPr>
        <p:spPr/>
        <p:txBody>
          <a:bodyPr/>
          <a:lstStyle/>
          <a:p>
            <a:r>
              <a:rPr lang="en-US" dirty="0" smtClean="0"/>
              <a:t>The gyms environment will be suitable for everyone and would fit their desire, it would </a:t>
            </a:r>
            <a:r>
              <a:rPr lang="en-US" dirty="0"/>
              <a:t>include speakers, posters, led lights, a juice bar to freshen up the students and a vending machine which would include healthy </a:t>
            </a:r>
            <a:r>
              <a:rPr lang="en-US" dirty="0" smtClean="0"/>
              <a:t>snacks!</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873" y="3491345"/>
            <a:ext cx="3364000" cy="323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67360"/>
            <a:ext cx="3486150" cy="3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05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Sportswear</a:t>
            </a:r>
            <a:endParaRPr lang="en-US" dirty="0"/>
          </a:p>
        </p:txBody>
      </p:sp>
      <p:sp>
        <p:nvSpPr>
          <p:cNvPr id="3" name="Content Placeholder 2"/>
          <p:cNvSpPr>
            <a:spLocks noGrp="1"/>
          </p:cNvSpPr>
          <p:nvPr>
            <p:ph sz="quarter" idx="1"/>
          </p:nvPr>
        </p:nvSpPr>
        <p:spPr/>
        <p:txBody>
          <a:bodyPr/>
          <a:lstStyle/>
          <a:p>
            <a:r>
              <a:rPr lang="en-US" dirty="0" smtClean="0"/>
              <a:t>Adding an option to sell sportswear in the school takes a load of parents to go find the specialized sportswear needed. the school would sell it for a cheap price, which makes it affordable for everyone, it would also include all sizes.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54159"/>
            <a:ext cx="3790950" cy="311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43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21835</TotalTime>
  <Words>857</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Oriel</vt:lpstr>
      <vt:lpstr>Adding a gym to the school</vt:lpstr>
      <vt:lpstr>Introduction</vt:lpstr>
      <vt:lpstr>statistics</vt:lpstr>
      <vt:lpstr>finance</vt:lpstr>
      <vt:lpstr>Supervision and who am I targeting</vt:lpstr>
      <vt:lpstr>hygiene</vt:lpstr>
      <vt:lpstr>location</vt:lpstr>
      <vt:lpstr>Environment of gym</vt:lpstr>
      <vt:lpstr>Sportswear</vt:lpstr>
      <vt:lpstr>Causes </vt:lpstr>
      <vt:lpstr>Consequences </vt:lpstr>
      <vt:lpstr>consequences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 gym to the school</dc:title>
  <dc:creator>admin</dc:creator>
  <cp:lastModifiedBy>admin</cp:lastModifiedBy>
  <cp:revision>22</cp:revision>
  <dcterms:created xsi:type="dcterms:W3CDTF">2023-02-13T15:01:13Z</dcterms:created>
  <dcterms:modified xsi:type="dcterms:W3CDTF">2023-02-28T18:56:41Z</dcterms:modified>
</cp:coreProperties>
</file>